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1.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heme/themeOverride2.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4"/>
    <p:sldMasterId id="2147483787" r:id="rId5"/>
  </p:sldMasterIdLst>
  <p:notesMasterIdLst>
    <p:notesMasterId r:id="rId88"/>
  </p:notesMasterIdLst>
  <p:sldIdLst>
    <p:sldId id="1585" r:id="rId6"/>
    <p:sldId id="1690" r:id="rId7"/>
    <p:sldId id="1678" r:id="rId8"/>
    <p:sldId id="1672" r:id="rId9"/>
    <p:sldId id="1586" r:id="rId10"/>
    <p:sldId id="261" r:id="rId11"/>
    <p:sldId id="280" r:id="rId12"/>
    <p:sldId id="1658" r:id="rId13"/>
    <p:sldId id="1595" r:id="rId14"/>
    <p:sldId id="284" r:id="rId15"/>
    <p:sldId id="285" r:id="rId16"/>
    <p:sldId id="286" r:id="rId17"/>
    <p:sldId id="1657" r:id="rId18"/>
    <p:sldId id="1663" r:id="rId19"/>
    <p:sldId id="1664" r:id="rId20"/>
    <p:sldId id="1662" r:id="rId21"/>
    <p:sldId id="1590" r:id="rId22"/>
    <p:sldId id="1679" r:id="rId23"/>
    <p:sldId id="1673" r:id="rId24"/>
    <p:sldId id="263" r:id="rId25"/>
    <p:sldId id="264" r:id="rId26"/>
    <p:sldId id="1682" r:id="rId27"/>
    <p:sldId id="266" r:id="rId28"/>
    <p:sldId id="316" r:id="rId29"/>
    <p:sldId id="1659" r:id="rId30"/>
    <p:sldId id="1660" r:id="rId31"/>
    <p:sldId id="1661" r:id="rId32"/>
    <p:sldId id="1591" r:id="rId33"/>
    <p:sldId id="1681" r:id="rId34"/>
    <p:sldId id="1674" r:id="rId35"/>
    <p:sldId id="265" r:id="rId36"/>
    <p:sldId id="1665" r:id="rId37"/>
    <p:sldId id="1616" r:id="rId38"/>
    <p:sldId id="1666" r:id="rId39"/>
    <p:sldId id="1618" r:id="rId40"/>
    <p:sldId id="1626" r:id="rId41"/>
    <p:sldId id="1683" r:id="rId42"/>
    <p:sldId id="1675" r:id="rId43"/>
    <p:sldId id="1597" r:id="rId44"/>
    <p:sldId id="332" r:id="rId45"/>
    <p:sldId id="333" r:id="rId46"/>
    <p:sldId id="1652" r:id="rId47"/>
    <p:sldId id="335" r:id="rId48"/>
    <p:sldId id="336" r:id="rId49"/>
    <p:sldId id="337" r:id="rId50"/>
    <p:sldId id="338" r:id="rId51"/>
    <p:sldId id="1656" r:id="rId52"/>
    <p:sldId id="1668" r:id="rId53"/>
    <p:sldId id="1669" r:id="rId54"/>
    <p:sldId id="1651" r:id="rId55"/>
    <p:sldId id="1596" r:id="rId56"/>
    <p:sldId id="1594" r:id="rId57"/>
    <p:sldId id="1684" r:id="rId58"/>
    <p:sldId id="1676" r:id="rId59"/>
    <p:sldId id="267" r:id="rId60"/>
    <p:sldId id="1688" r:id="rId61"/>
    <p:sldId id="270" r:id="rId62"/>
    <p:sldId id="307" r:id="rId63"/>
    <p:sldId id="269" r:id="rId64"/>
    <p:sldId id="271" r:id="rId65"/>
    <p:sldId id="1558" r:id="rId66"/>
    <p:sldId id="1559" r:id="rId67"/>
    <p:sldId id="1560" r:id="rId68"/>
    <p:sldId id="1561" r:id="rId69"/>
    <p:sldId id="1562" r:id="rId70"/>
    <p:sldId id="1563" r:id="rId71"/>
    <p:sldId id="1564" r:id="rId72"/>
    <p:sldId id="1614" r:id="rId73"/>
    <p:sldId id="1689" r:id="rId74"/>
    <p:sldId id="1592" r:id="rId75"/>
    <p:sldId id="1685" r:id="rId76"/>
    <p:sldId id="1677" r:id="rId77"/>
    <p:sldId id="288" r:id="rId78"/>
    <p:sldId id="1601" r:id="rId79"/>
    <p:sldId id="1600" r:id="rId80"/>
    <p:sldId id="305" r:id="rId81"/>
    <p:sldId id="1613" r:id="rId82"/>
    <p:sldId id="1599" r:id="rId83"/>
    <p:sldId id="1686" r:id="rId84"/>
    <p:sldId id="1680" r:id="rId85"/>
    <p:sldId id="1687" r:id="rId86"/>
    <p:sldId id="1670"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and copyright" id="{769AAF04-D6E1-452A-A6AB-5640231DBF62}">
          <p14:sldIdLst>
            <p14:sldId id="1585"/>
            <p14:sldId id="1690"/>
          </p14:sldIdLst>
        </p14:section>
        <p14:section name="Summary Section" id="{3A2E2B73-2533-49E1-8D6C-C81EA57446C9}">
          <p14:sldIdLst>
            <p14:sldId id="1678"/>
          </p14:sldIdLst>
        </p14:section>
        <p14:section name="Learning objective 1: Network Controller Architecture" id="{88631449-D759-4FDE-93C3-D7CAE1467AB8}">
          <p14:sldIdLst>
            <p14:sldId id="1672"/>
            <p14:sldId id="1586"/>
            <p14:sldId id="261"/>
            <p14:sldId id="280"/>
            <p14:sldId id="1658"/>
            <p14:sldId id="1595"/>
            <p14:sldId id="284"/>
            <p14:sldId id="285"/>
            <p14:sldId id="286"/>
            <p14:sldId id="1657"/>
            <p14:sldId id="1663"/>
            <p14:sldId id="1664"/>
            <p14:sldId id="1662"/>
            <p14:sldId id="1590"/>
            <p14:sldId id="1679"/>
          </p14:sldIdLst>
        </p14:section>
        <p14:section name="Learning objective 2: Northbound API" id="{16BB9FC7-FEA4-41D3-B4B3-83B52790C65D}">
          <p14:sldIdLst>
            <p14:sldId id="1673"/>
            <p14:sldId id="263"/>
            <p14:sldId id="264"/>
            <p14:sldId id="1682"/>
            <p14:sldId id="266"/>
            <p14:sldId id="316"/>
            <p14:sldId id="1659"/>
            <p14:sldId id="1660"/>
            <p14:sldId id="1661"/>
            <p14:sldId id="1591"/>
            <p14:sldId id="1681"/>
          </p14:sldIdLst>
        </p14:section>
        <p14:section name="Learning objective 3: Southbound API" id="{6CD85EAB-9481-4513-A3E3-9033A741A04E}">
          <p14:sldIdLst>
            <p14:sldId id="1674"/>
            <p14:sldId id="265"/>
            <p14:sldId id="1665"/>
            <p14:sldId id="1616"/>
            <p14:sldId id="1666"/>
            <p14:sldId id="1618"/>
            <p14:sldId id="1626"/>
            <p14:sldId id="1683"/>
          </p14:sldIdLst>
        </p14:section>
        <p14:section name="Learning objective 4: Network Controller services" id="{105E3DBB-39E1-4806-99C8-DF9AE0A3A986}">
          <p14:sldIdLst>
            <p14:sldId id="1675"/>
            <p14:sldId id="1597"/>
            <p14:sldId id="332"/>
            <p14:sldId id="333"/>
            <p14:sldId id="1652"/>
            <p14:sldId id="335"/>
            <p14:sldId id="336"/>
            <p14:sldId id="337"/>
            <p14:sldId id="338"/>
            <p14:sldId id="1656"/>
            <p14:sldId id="1668"/>
            <p14:sldId id="1669"/>
            <p14:sldId id="1651"/>
            <p14:sldId id="1596"/>
            <p14:sldId id="1594"/>
            <p14:sldId id="1684"/>
          </p14:sldIdLst>
        </p14:section>
        <p14:section name="Learning objective 5: Network Controller host agent" id="{D6DA1EDC-2CD2-4F96-91BB-4F9E904054B1}">
          <p14:sldIdLst>
            <p14:sldId id="1676"/>
            <p14:sldId id="267"/>
            <p14:sldId id="1688"/>
            <p14:sldId id="270"/>
            <p14:sldId id="307"/>
            <p14:sldId id="269"/>
            <p14:sldId id="271"/>
            <p14:sldId id="1558"/>
            <p14:sldId id="1559"/>
            <p14:sldId id="1560"/>
            <p14:sldId id="1561"/>
            <p14:sldId id="1562"/>
            <p14:sldId id="1563"/>
            <p14:sldId id="1564"/>
            <p14:sldId id="1614"/>
            <p14:sldId id="1689"/>
            <p14:sldId id="1592"/>
            <p14:sldId id="1685"/>
          </p14:sldIdLst>
        </p14:section>
        <p14:section name="Tracing" id="{EC7CE5A4-6091-4CD8-A3C7-2EC7759B1A98}">
          <p14:sldIdLst>
            <p14:sldId id="1677"/>
            <p14:sldId id="288"/>
            <p14:sldId id="1601"/>
            <p14:sldId id="1600"/>
            <p14:sldId id="305"/>
            <p14:sldId id="1613"/>
            <p14:sldId id="1599"/>
            <p14:sldId id="1686"/>
          </p14:sldIdLst>
        </p14:section>
        <p14:section name="Knowledge check answers" id="{B9E2C24D-D0C3-4A4A-AA16-3172A44BCB45}">
          <p14:sldIdLst>
            <p14:sldId id="1680"/>
            <p14:sldId id="1687"/>
          </p14:sldIdLst>
        </p14:section>
        <p14:section name="Summary" id="{B38F7459-767E-4DFF-A6F1-6072A0235CFF}">
          <p14:sldIdLst>
            <p14:sldId id="1670"/>
          </p14:sldIdLst>
        </p14:section>
        <p14:section name="Summary" id="{794CACC9-D7C3-4855-90C2-38342E5852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55D5786-6466-16A9-00F2-9934F524669D}" name="Nick Meader" initials="NM" userId="Nick Meader" providerId="None"/>
  <p188:author id="{A003D9BA-0865-B3AA-4B34-98CB573D03F9}" name="Felix Maxa" initials="FM" userId="S::amaxa@ntdev.microsoft.com::c06acc36-b154-4a3d-b968-4af1e14ca32b" providerId="AD"/>
  <p188:author id="{6EF2F8D3-D5F8-0B00-512B-7FA1A186370E}" name="Adam Rudell" initials="AR" userId="S::arudell@microsoft.com::a6a797f7-0d73-4a8f-a2bd-1d3c9ee13858" providerId="AD"/>
  <p188:author id="{E6E071FA-C8D9-F65A-4B07-51DA674E9627}" name="Manika Dhiman (AQUENT LLC)" initials="MD" userId="S::v-manidhiman@microsoft.com::748be0d8-799b-4751-9054-0e6d367ad43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3236"/>
    <a:srgbClr val="7030A0"/>
    <a:srgbClr val="9CC9CA"/>
    <a:srgbClr val="A65E5E"/>
    <a:srgbClr val="6977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31DAE3-3C4A-4875-F82C-F7543D6C41CE}" v="198" dt="2024-03-28T19:13:57.554"/>
    <p1510:client id="{B22F08B1-E96E-D957-3079-82A4B4CF9D07}" v="110" dt="2024-03-28T20:20:08.1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p:cViewPr varScale="1">
        <p:scale>
          <a:sx n="83" d="100"/>
          <a:sy n="83" d="100"/>
        </p:scale>
        <p:origin x="36" y="51"/>
      </p:cViewPr>
      <p:guideLst/>
    </p:cSldViewPr>
  </p:slideViewPr>
  <p:notesTextViewPr>
    <p:cViewPr>
      <p:scale>
        <a:sx n="1" d="1"/>
        <a:sy n="1" d="1"/>
      </p:scale>
      <p:origin x="0" y="0"/>
    </p:cViewPr>
  </p:notesTextViewPr>
  <p:sorterViewPr>
    <p:cViewPr>
      <p:scale>
        <a:sx n="100" d="100"/>
        <a:sy n="100" d="100"/>
      </p:scale>
      <p:origin x="0" y="-1395"/>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presProps" Target="pres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90" Type="http://schemas.openxmlformats.org/officeDocument/2006/relationships/viewProps" Target="viewProps.xml"/><Relationship Id="rId95" Type="http://schemas.microsoft.com/office/2018/10/relationships/authors" Target="authors.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ly Wu" userId="S::wulily@microsoft.com::9222f3f9-54e9-4929-aa57-cf9042d2a9af" providerId="AD" clId="Web-{A8EFD36C-1B37-AAAA-5289-D7F97D10E986}"/>
    <pc:docChg chg="modSld">
      <pc:chgData name="Lily Wu" userId="S::wulily@microsoft.com::9222f3f9-54e9-4929-aa57-cf9042d2a9af" providerId="AD" clId="Web-{A8EFD36C-1B37-AAAA-5289-D7F97D10E986}" dt="2023-03-21T17:12:17.379" v="1" actId="1076"/>
      <pc:docMkLst>
        <pc:docMk/>
      </pc:docMkLst>
      <pc:sldChg chg="modSp">
        <pc:chgData name="Lily Wu" userId="S::wulily@microsoft.com::9222f3f9-54e9-4929-aa57-cf9042d2a9af" providerId="AD" clId="Web-{A8EFD36C-1B37-AAAA-5289-D7F97D10E986}" dt="2023-03-21T17:12:17.379" v="1" actId="1076"/>
        <pc:sldMkLst>
          <pc:docMk/>
          <pc:sldMk cId="2296755773" sldId="1586"/>
        </pc:sldMkLst>
        <pc:picChg chg="mod">
          <ac:chgData name="Lily Wu" userId="S::wulily@microsoft.com::9222f3f9-54e9-4929-aa57-cf9042d2a9af" providerId="AD" clId="Web-{A8EFD36C-1B37-AAAA-5289-D7F97D10E986}" dt="2023-03-21T17:12:17.379" v="1" actId="1076"/>
          <ac:picMkLst>
            <pc:docMk/>
            <pc:sldMk cId="2296755773" sldId="1586"/>
            <ac:picMk id="8" creationId="{20B14401-BB79-D6EB-35B7-3468995E8036}"/>
          </ac:picMkLst>
        </pc:picChg>
      </pc:sldChg>
    </pc:docChg>
  </pc:docChgLst>
  <pc:docChgLst>
    <pc:chgData name="Manika Dhiman (AQUENT LLC)" userId="748be0d8-799b-4751-9054-0e6d367ad438" providerId="ADAL" clId="{53C8DC60-9A0D-494E-B0C8-C765123F2A05}"/>
    <pc:docChg chg="modSld sldOrd modSection">
      <pc:chgData name="Manika Dhiman (AQUENT LLC)" userId="748be0d8-799b-4751-9054-0e6d367ad438" providerId="ADAL" clId="{53C8DC60-9A0D-494E-B0C8-C765123F2A05}" dt="2024-03-19T16:30:23.403" v="2"/>
      <pc:docMkLst>
        <pc:docMk/>
      </pc:docMkLst>
      <pc:sldChg chg="ord">
        <pc:chgData name="Manika Dhiman (AQUENT LLC)" userId="748be0d8-799b-4751-9054-0e6d367ad438" providerId="ADAL" clId="{53C8DC60-9A0D-494E-B0C8-C765123F2A05}" dt="2024-03-19T16:30:23.403" v="2"/>
        <pc:sldMkLst>
          <pc:docMk/>
          <pc:sldMk cId="2464711021" sldId="1678"/>
        </pc:sldMkLst>
      </pc:sldChg>
    </pc:docChg>
  </pc:docChgLst>
  <pc:docChgLst>
    <pc:chgData name="Adam Rudell" userId="S::arudell@microsoft.com::a6a797f7-0d73-4a8f-a2bd-1d3c9ee13858" providerId="AD" clId="Web-{CD50555E-BA3A-29F8-6564-291A036125DC}"/>
    <pc:docChg chg="modSld sldOrd">
      <pc:chgData name="Adam Rudell" userId="S::arudell@microsoft.com::a6a797f7-0d73-4a8f-a2bd-1d3c9ee13858" providerId="AD" clId="Web-{CD50555E-BA3A-29F8-6564-291A036125DC}" dt="2024-03-25T19:34:31.579" v="2"/>
      <pc:docMkLst>
        <pc:docMk/>
      </pc:docMkLst>
      <pc:sldChg chg="modSp">
        <pc:chgData name="Adam Rudell" userId="S::arudell@microsoft.com::a6a797f7-0d73-4a8f-a2bd-1d3c9ee13858" providerId="AD" clId="Web-{CD50555E-BA3A-29F8-6564-291A036125DC}" dt="2024-03-25T19:33:47.968" v="1"/>
        <pc:sldMkLst>
          <pc:docMk/>
          <pc:sldMk cId="1520998628" sldId="1618"/>
        </pc:sldMkLst>
        <pc:graphicFrameChg chg="mod modGraphic">
          <ac:chgData name="Adam Rudell" userId="S::arudell@microsoft.com::a6a797f7-0d73-4a8f-a2bd-1d3c9ee13858" providerId="AD" clId="Web-{CD50555E-BA3A-29F8-6564-291A036125DC}" dt="2024-03-25T19:33:47.968" v="1"/>
          <ac:graphicFrameMkLst>
            <pc:docMk/>
            <pc:sldMk cId="1520998628" sldId="1618"/>
            <ac:graphicFrameMk id="6" creationId="{C90DF7A0-AF97-11D4-4CE0-A4C95BF4AD45}"/>
          </ac:graphicFrameMkLst>
        </pc:graphicFrameChg>
      </pc:sldChg>
      <pc:sldChg chg="ord">
        <pc:chgData name="Adam Rudell" userId="S::arudell@microsoft.com::a6a797f7-0d73-4a8f-a2bd-1d3c9ee13858" providerId="AD" clId="Web-{CD50555E-BA3A-29F8-6564-291A036125DC}" dt="2024-03-25T19:34:31.579" v="2"/>
        <pc:sldMkLst>
          <pc:docMk/>
          <pc:sldMk cId="3186718883" sldId="1666"/>
        </pc:sldMkLst>
      </pc:sldChg>
    </pc:docChg>
  </pc:docChgLst>
  <pc:docChgLst>
    <pc:chgData name="Adam Rudell" userId="S::arudell@microsoft.com::a6a797f7-0d73-4a8f-a2bd-1d3c9ee13858" providerId="AD" clId="Web-{4267FA49-4C4D-1366-DDD1-94084308E0AC}"/>
    <pc:docChg chg="">
      <pc:chgData name="Adam Rudell" userId="S::arudell@microsoft.com::a6a797f7-0d73-4a8f-a2bd-1d3c9ee13858" providerId="AD" clId="Web-{4267FA49-4C4D-1366-DDD1-94084308E0AC}" dt="2024-03-11T15:50:08.463" v="6"/>
      <pc:docMkLst>
        <pc:docMk/>
      </pc:docMkLst>
      <pc:sldChg chg="addCm delCm">
        <pc:chgData name="Adam Rudell" userId="S::arudell@microsoft.com::a6a797f7-0d73-4a8f-a2bd-1d3c9ee13858" providerId="AD" clId="Web-{4267FA49-4C4D-1366-DDD1-94084308E0AC}" dt="2024-03-11T15:41:16.350" v="2"/>
        <pc:sldMkLst>
          <pc:docMk/>
          <pc:sldMk cId="3072967256" sldId="267"/>
        </pc:sldMkLst>
        <pc:extLst>
          <p:ext xmlns:p="http://schemas.openxmlformats.org/presentationml/2006/main" uri="{D6D511B9-2390-475A-947B-AFAB55BFBCF1}">
            <pc226:cmChg xmlns:pc226="http://schemas.microsoft.com/office/powerpoint/2022/06/main/command" chg="add del">
              <pc226:chgData name="Adam Rudell" userId="S::arudell@microsoft.com::a6a797f7-0d73-4a8f-a2bd-1d3c9ee13858" providerId="AD" clId="Web-{4267FA49-4C4D-1366-DDD1-94084308E0AC}" dt="2024-03-11T15:41:16.350" v="2"/>
              <pc2:cmMkLst xmlns:pc2="http://schemas.microsoft.com/office/powerpoint/2019/9/main/command">
                <pc:docMk/>
                <pc:sldMk cId="3072967256" sldId="267"/>
                <pc2:cmMk id="{C79FE6B4-A0C1-4718-9610-700BD1605210}"/>
              </pc2:cmMkLst>
            </pc226:cmChg>
          </p:ext>
        </pc:extLst>
      </pc:sldChg>
      <pc:sldChg chg="delCm">
        <pc:chgData name="Adam Rudell" userId="S::arudell@microsoft.com::a6a797f7-0d73-4a8f-a2bd-1d3c9ee13858" providerId="AD" clId="Web-{4267FA49-4C4D-1366-DDD1-94084308E0AC}" dt="2024-03-11T15:41:33.148" v="4"/>
        <pc:sldMkLst>
          <pc:docMk/>
          <pc:sldMk cId="1582181898" sldId="1560"/>
        </pc:sldMkLst>
        <pc:extLst>
          <p:ext xmlns:p="http://schemas.openxmlformats.org/presentationml/2006/main" uri="{D6D511B9-2390-475A-947B-AFAB55BFBCF1}">
            <pc226:cmChg xmlns:pc226="http://schemas.microsoft.com/office/powerpoint/2022/06/main/command" chg="del">
              <pc226:chgData name="Adam Rudell" userId="S::arudell@microsoft.com::a6a797f7-0d73-4a8f-a2bd-1d3c9ee13858" providerId="AD" clId="Web-{4267FA49-4C4D-1366-DDD1-94084308E0AC}" dt="2024-03-11T15:41:33.148" v="4"/>
              <pc2:cmMkLst xmlns:pc2="http://schemas.microsoft.com/office/powerpoint/2019/9/main/command">
                <pc:docMk/>
                <pc:sldMk cId="1582181898" sldId="1560"/>
                <pc2:cmMk id="{6BE7677C-D030-4ECE-ACC5-BB778A46144B}"/>
              </pc2:cmMkLst>
            </pc226:cmChg>
          </p:ext>
        </pc:extLst>
      </pc:sldChg>
      <pc:sldChg chg="delCm">
        <pc:chgData name="Adam Rudell" userId="S::arudell@microsoft.com::a6a797f7-0d73-4a8f-a2bd-1d3c9ee13858" providerId="AD" clId="Web-{4267FA49-4C4D-1366-DDD1-94084308E0AC}" dt="2024-03-11T15:41:36.398" v="5"/>
        <pc:sldMkLst>
          <pc:docMk/>
          <pc:sldMk cId="135146798" sldId="1562"/>
        </pc:sldMkLst>
        <pc:extLst>
          <p:ext xmlns:p="http://schemas.openxmlformats.org/presentationml/2006/main" uri="{D6D511B9-2390-475A-947B-AFAB55BFBCF1}">
            <pc226:cmChg xmlns:pc226="http://schemas.microsoft.com/office/powerpoint/2022/06/main/command" chg="del">
              <pc226:chgData name="Adam Rudell" userId="S::arudell@microsoft.com::a6a797f7-0d73-4a8f-a2bd-1d3c9ee13858" providerId="AD" clId="Web-{4267FA49-4C4D-1366-DDD1-94084308E0AC}" dt="2024-03-11T15:41:36.398" v="5"/>
              <pc2:cmMkLst xmlns:pc2="http://schemas.microsoft.com/office/powerpoint/2019/9/main/command">
                <pc:docMk/>
                <pc:sldMk cId="135146798" sldId="1562"/>
                <pc2:cmMk id="{8F2688E3-6A7B-49F3-BC24-34D466E3BF1A}"/>
              </pc2:cmMkLst>
            </pc226:cmChg>
          </p:ext>
        </pc:extLst>
      </pc:sldChg>
      <pc:sldChg chg="delCm">
        <pc:chgData name="Adam Rudell" userId="S::arudell@microsoft.com::a6a797f7-0d73-4a8f-a2bd-1d3c9ee13858" providerId="AD" clId="Web-{4267FA49-4C4D-1366-DDD1-94084308E0AC}" dt="2024-03-11T15:50:08.463" v="6"/>
        <pc:sldMkLst>
          <pc:docMk/>
          <pc:sldMk cId="2431728347" sldId="1601"/>
        </pc:sldMkLst>
        <pc:extLst>
          <p:ext xmlns:p="http://schemas.openxmlformats.org/presentationml/2006/main" uri="{D6D511B9-2390-475A-947B-AFAB55BFBCF1}">
            <pc226:cmChg xmlns:pc226="http://schemas.microsoft.com/office/powerpoint/2022/06/main/command" chg="del">
              <pc226:chgData name="Adam Rudell" userId="S::arudell@microsoft.com::a6a797f7-0d73-4a8f-a2bd-1d3c9ee13858" providerId="AD" clId="Web-{4267FA49-4C4D-1366-DDD1-94084308E0AC}" dt="2024-03-11T15:50:08.463" v="6"/>
              <pc2:cmMkLst xmlns:pc2="http://schemas.microsoft.com/office/powerpoint/2019/9/main/command">
                <pc:docMk/>
                <pc:sldMk cId="2431728347" sldId="1601"/>
                <pc2:cmMk id="{61071F47-65C7-45B7-B414-4637974C8010}"/>
              </pc2:cmMkLst>
            </pc226:cmChg>
          </p:ext>
        </pc:extLst>
      </pc:sldChg>
      <pc:sldChg chg="delCm">
        <pc:chgData name="Adam Rudell" userId="S::arudell@microsoft.com::a6a797f7-0d73-4a8f-a2bd-1d3c9ee13858" providerId="AD" clId="Web-{4267FA49-4C4D-1366-DDD1-94084308E0AC}" dt="2024-03-11T15:41:21.398" v="3"/>
        <pc:sldMkLst>
          <pc:docMk/>
          <pc:sldMk cId="102128227" sldId="1688"/>
        </pc:sldMkLst>
        <pc:extLst>
          <p:ext xmlns:p="http://schemas.openxmlformats.org/presentationml/2006/main" uri="{D6D511B9-2390-475A-947B-AFAB55BFBCF1}">
            <pc226:cmChg xmlns:pc226="http://schemas.microsoft.com/office/powerpoint/2022/06/main/command" chg="del">
              <pc226:chgData name="Adam Rudell" userId="S::arudell@microsoft.com::a6a797f7-0d73-4a8f-a2bd-1d3c9ee13858" providerId="AD" clId="Web-{4267FA49-4C4D-1366-DDD1-94084308E0AC}" dt="2024-03-11T15:41:21.398" v="3"/>
              <pc2:cmMkLst xmlns:pc2="http://schemas.microsoft.com/office/powerpoint/2019/9/main/command">
                <pc:docMk/>
                <pc:sldMk cId="102128227" sldId="1688"/>
                <pc2:cmMk id="{6C1BFAB1-3176-43FD-9D22-347562000A03}"/>
              </pc2:cmMkLst>
            </pc226:cmChg>
          </p:ext>
        </pc:extLst>
      </pc:sldChg>
    </pc:docChg>
  </pc:docChgLst>
  <pc:docChgLst>
    <pc:chgData name="Adam Rudell" userId="a6a797f7-0d73-4a8f-a2bd-1d3c9ee13858" providerId="ADAL" clId="{F67CE73E-C461-4F61-A7D0-FAB67628671B}"/>
    <pc:docChg chg="undo redo custSel addSld delSld modSld sldOrd delMainMaster modMainMaster addSection delSection modSection">
      <pc:chgData name="Adam Rudell" userId="a6a797f7-0d73-4a8f-a2bd-1d3c9ee13858" providerId="ADAL" clId="{F67CE73E-C461-4F61-A7D0-FAB67628671B}" dt="2022-12-12T16:53:03.009" v="25441" actId="14100"/>
      <pc:docMkLst>
        <pc:docMk/>
      </pc:docMkLst>
      <pc:sldChg chg="addSp delSp modSp mod modClrScheme modAnim chgLayout">
        <pc:chgData name="Adam Rudell" userId="a6a797f7-0d73-4a8f-a2bd-1d3c9ee13858" providerId="ADAL" clId="{F67CE73E-C461-4F61-A7D0-FAB67628671B}" dt="2022-11-22T22:49:00.690" v="22401" actId="6549"/>
        <pc:sldMkLst>
          <pc:docMk/>
          <pc:sldMk cId="1652428007" sldId="261"/>
        </pc:sldMkLst>
        <pc:spChg chg="mod ord">
          <ac:chgData name="Adam Rudell" userId="a6a797f7-0d73-4a8f-a2bd-1d3c9ee13858" providerId="ADAL" clId="{F67CE73E-C461-4F61-A7D0-FAB67628671B}" dt="2022-10-19T15:40:46.350" v="2378" actId="20577"/>
          <ac:spMkLst>
            <pc:docMk/>
            <pc:sldMk cId="1652428007" sldId="261"/>
            <ac:spMk id="2" creationId="{00000000-0000-0000-0000-000000000000}"/>
          </ac:spMkLst>
        </pc:spChg>
        <pc:spChg chg="mod ord">
          <ac:chgData name="Adam Rudell" userId="a6a797f7-0d73-4a8f-a2bd-1d3c9ee13858" providerId="ADAL" clId="{F67CE73E-C461-4F61-A7D0-FAB67628671B}" dt="2022-11-22T22:49:00.690" v="22401" actId="6549"/>
          <ac:spMkLst>
            <pc:docMk/>
            <pc:sldMk cId="1652428007" sldId="261"/>
            <ac:spMk id="3" creationId="{00000000-0000-0000-0000-000000000000}"/>
          </ac:spMkLst>
        </pc:spChg>
        <pc:spChg chg="del">
          <ac:chgData name="Adam Rudell" userId="a6a797f7-0d73-4a8f-a2bd-1d3c9ee13858" providerId="ADAL" clId="{F67CE73E-C461-4F61-A7D0-FAB67628671B}" dt="2022-10-13T22:27:41.014" v="433" actId="478"/>
          <ac:spMkLst>
            <pc:docMk/>
            <pc:sldMk cId="1652428007" sldId="261"/>
            <ac:spMk id="4" creationId="{00000000-0000-0000-0000-000000000000}"/>
          </ac:spMkLst>
        </pc:spChg>
        <pc:spChg chg="del">
          <ac:chgData name="Adam Rudell" userId="a6a797f7-0d73-4a8f-a2bd-1d3c9ee13858" providerId="ADAL" clId="{F67CE73E-C461-4F61-A7D0-FAB67628671B}" dt="2022-10-13T22:27:41.014" v="433" actId="478"/>
          <ac:spMkLst>
            <pc:docMk/>
            <pc:sldMk cId="1652428007" sldId="261"/>
            <ac:spMk id="5" creationId="{00000000-0000-0000-0000-000000000000}"/>
          </ac:spMkLst>
        </pc:spChg>
        <pc:spChg chg="del">
          <ac:chgData name="Adam Rudell" userId="a6a797f7-0d73-4a8f-a2bd-1d3c9ee13858" providerId="ADAL" clId="{F67CE73E-C461-4F61-A7D0-FAB67628671B}" dt="2022-10-13T22:27:41.014" v="433" actId="478"/>
          <ac:spMkLst>
            <pc:docMk/>
            <pc:sldMk cId="1652428007" sldId="261"/>
            <ac:spMk id="6" creationId="{00000000-0000-0000-0000-000000000000}"/>
          </ac:spMkLst>
        </pc:spChg>
        <pc:spChg chg="del">
          <ac:chgData name="Adam Rudell" userId="a6a797f7-0d73-4a8f-a2bd-1d3c9ee13858" providerId="ADAL" clId="{F67CE73E-C461-4F61-A7D0-FAB67628671B}" dt="2022-10-13T22:27:41.014" v="433" actId="478"/>
          <ac:spMkLst>
            <pc:docMk/>
            <pc:sldMk cId="1652428007" sldId="261"/>
            <ac:spMk id="10" creationId="{00000000-0000-0000-0000-000000000000}"/>
          </ac:spMkLst>
        </pc:spChg>
        <pc:spChg chg="del">
          <ac:chgData name="Adam Rudell" userId="a6a797f7-0d73-4a8f-a2bd-1d3c9ee13858" providerId="ADAL" clId="{F67CE73E-C461-4F61-A7D0-FAB67628671B}" dt="2022-10-13T22:27:41.014" v="433" actId="478"/>
          <ac:spMkLst>
            <pc:docMk/>
            <pc:sldMk cId="1652428007" sldId="261"/>
            <ac:spMk id="11" creationId="{00000000-0000-0000-0000-000000000000}"/>
          </ac:spMkLst>
        </pc:spChg>
        <pc:spChg chg="del">
          <ac:chgData name="Adam Rudell" userId="a6a797f7-0d73-4a8f-a2bd-1d3c9ee13858" providerId="ADAL" clId="{F67CE73E-C461-4F61-A7D0-FAB67628671B}" dt="2022-10-13T22:27:41.014" v="433" actId="478"/>
          <ac:spMkLst>
            <pc:docMk/>
            <pc:sldMk cId="1652428007" sldId="261"/>
            <ac:spMk id="15" creationId="{00000000-0000-0000-0000-000000000000}"/>
          </ac:spMkLst>
        </pc:spChg>
        <pc:spChg chg="del">
          <ac:chgData name="Adam Rudell" userId="a6a797f7-0d73-4a8f-a2bd-1d3c9ee13858" providerId="ADAL" clId="{F67CE73E-C461-4F61-A7D0-FAB67628671B}" dt="2022-10-13T22:27:41.014" v="433" actId="478"/>
          <ac:spMkLst>
            <pc:docMk/>
            <pc:sldMk cId="1652428007" sldId="261"/>
            <ac:spMk id="16" creationId="{00000000-0000-0000-0000-000000000000}"/>
          </ac:spMkLst>
        </pc:spChg>
        <pc:spChg chg="del">
          <ac:chgData name="Adam Rudell" userId="a6a797f7-0d73-4a8f-a2bd-1d3c9ee13858" providerId="ADAL" clId="{F67CE73E-C461-4F61-A7D0-FAB67628671B}" dt="2022-10-13T22:27:41.014" v="433" actId="478"/>
          <ac:spMkLst>
            <pc:docMk/>
            <pc:sldMk cId="1652428007" sldId="261"/>
            <ac:spMk id="17" creationId="{00000000-0000-0000-0000-000000000000}"/>
          </ac:spMkLst>
        </pc:spChg>
        <pc:spChg chg="del">
          <ac:chgData name="Adam Rudell" userId="a6a797f7-0d73-4a8f-a2bd-1d3c9ee13858" providerId="ADAL" clId="{F67CE73E-C461-4F61-A7D0-FAB67628671B}" dt="2022-10-13T22:27:41.014" v="433" actId="478"/>
          <ac:spMkLst>
            <pc:docMk/>
            <pc:sldMk cId="1652428007" sldId="261"/>
            <ac:spMk id="18" creationId="{00000000-0000-0000-0000-000000000000}"/>
          </ac:spMkLst>
        </pc:spChg>
        <pc:spChg chg="del">
          <ac:chgData name="Adam Rudell" userId="a6a797f7-0d73-4a8f-a2bd-1d3c9ee13858" providerId="ADAL" clId="{F67CE73E-C461-4F61-A7D0-FAB67628671B}" dt="2022-10-13T22:27:41.014" v="433" actId="478"/>
          <ac:spMkLst>
            <pc:docMk/>
            <pc:sldMk cId="1652428007" sldId="261"/>
            <ac:spMk id="19" creationId="{00000000-0000-0000-0000-000000000000}"/>
          </ac:spMkLst>
        </pc:spChg>
        <pc:spChg chg="del">
          <ac:chgData name="Adam Rudell" userId="a6a797f7-0d73-4a8f-a2bd-1d3c9ee13858" providerId="ADAL" clId="{F67CE73E-C461-4F61-A7D0-FAB67628671B}" dt="2022-10-13T22:27:41.014" v="433" actId="478"/>
          <ac:spMkLst>
            <pc:docMk/>
            <pc:sldMk cId="1652428007" sldId="261"/>
            <ac:spMk id="20" creationId="{00000000-0000-0000-0000-000000000000}"/>
          </ac:spMkLst>
        </pc:spChg>
        <pc:spChg chg="add del mod">
          <ac:chgData name="Adam Rudell" userId="a6a797f7-0d73-4a8f-a2bd-1d3c9ee13858" providerId="ADAL" clId="{F67CE73E-C461-4F61-A7D0-FAB67628671B}" dt="2022-10-13T22:19:36.975" v="306"/>
          <ac:spMkLst>
            <pc:docMk/>
            <pc:sldMk cId="1652428007" sldId="261"/>
            <ac:spMk id="21" creationId="{7DD4A57D-84B8-2338-88B7-8F7A6272D0D3}"/>
          </ac:spMkLst>
        </pc:spChg>
        <pc:spChg chg="add del mod">
          <ac:chgData name="Adam Rudell" userId="a6a797f7-0d73-4a8f-a2bd-1d3c9ee13858" providerId="ADAL" clId="{F67CE73E-C461-4F61-A7D0-FAB67628671B}" dt="2022-10-13T22:19:36.975" v="306"/>
          <ac:spMkLst>
            <pc:docMk/>
            <pc:sldMk cId="1652428007" sldId="261"/>
            <ac:spMk id="22" creationId="{916A9BE2-1A54-8482-A7E6-338E28C85292}"/>
          </ac:spMkLst>
        </pc:spChg>
        <pc:spChg chg="add del mod">
          <ac:chgData name="Adam Rudell" userId="a6a797f7-0d73-4a8f-a2bd-1d3c9ee13858" providerId="ADAL" clId="{F67CE73E-C461-4F61-A7D0-FAB67628671B}" dt="2022-10-13T22:26:59.243" v="420"/>
          <ac:spMkLst>
            <pc:docMk/>
            <pc:sldMk cId="1652428007" sldId="261"/>
            <ac:spMk id="23" creationId="{9BDA5D74-D91C-299B-381D-FE1781BD4FE0}"/>
          </ac:spMkLst>
        </pc:spChg>
        <pc:spChg chg="add del mod">
          <ac:chgData name="Adam Rudell" userId="a6a797f7-0d73-4a8f-a2bd-1d3c9ee13858" providerId="ADAL" clId="{F67CE73E-C461-4F61-A7D0-FAB67628671B}" dt="2022-10-13T22:26:59.243" v="420"/>
          <ac:spMkLst>
            <pc:docMk/>
            <pc:sldMk cId="1652428007" sldId="261"/>
            <ac:spMk id="24" creationId="{F1B4F78F-FB63-ECA1-A23A-E26B1A84FE9E}"/>
          </ac:spMkLst>
        </pc:spChg>
        <pc:spChg chg="add del mod ord">
          <ac:chgData name="Adam Rudell" userId="a6a797f7-0d73-4a8f-a2bd-1d3c9ee13858" providerId="ADAL" clId="{F67CE73E-C461-4F61-A7D0-FAB67628671B}" dt="2022-10-13T22:27:08.472" v="425" actId="700"/>
          <ac:spMkLst>
            <pc:docMk/>
            <pc:sldMk cId="1652428007" sldId="261"/>
            <ac:spMk id="25" creationId="{FDCD0F64-A45F-DBA6-2BCF-CFDC54077E80}"/>
          </ac:spMkLst>
        </pc:spChg>
        <pc:spChg chg="add del mod ord">
          <ac:chgData name="Adam Rudell" userId="a6a797f7-0d73-4a8f-a2bd-1d3c9ee13858" providerId="ADAL" clId="{F67CE73E-C461-4F61-A7D0-FAB67628671B}" dt="2022-10-13T22:27:21.225" v="428" actId="700"/>
          <ac:spMkLst>
            <pc:docMk/>
            <pc:sldMk cId="1652428007" sldId="261"/>
            <ac:spMk id="26" creationId="{C4E99DF1-32C4-7053-EE48-BB0F7B867529}"/>
          </ac:spMkLst>
        </pc:spChg>
        <pc:spChg chg="add del mod ord">
          <ac:chgData name="Adam Rudell" userId="a6a797f7-0d73-4a8f-a2bd-1d3c9ee13858" providerId="ADAL" clId="{F67CE73E-C461-4F61-A7D0-FAB67628671B}" dt="2022-10-13T22:27:21.225" v="428" actId="700"/>
          <ac:spMkLst>
            <pc:docMk/>
            <pc:sldMk cId="1652428007" sldId="261"/>
            <ac:spMk id="27" creationId="{5D390DE5-C8C7-11C3-6052-1A1A59912481}"/>
          </ac:spMkLst>
        </pc:spChg>
        <pc:spChg chg="add del mod ord">
          <ac:chgData name="Adam Rudell" userId="a6a797f7-0d73-4a8f-a2bd-1d3c9ee13858" providerId="ADAL" clId="{F67CE73E-C461-4F61-A7D0-FAB67628671B}" dt="2022-10-13T22:27:21.225" v="428" actId="700"/>
          <ac:spMkLst>
            <pc:docMk/>
            <pc:sldMk cId="1652428007" sldId="261"/>
            <ac:spMk id="28" creationId="{73E17548-B852-CFAC-2D5A-BA24C72C628F}"/>
          </ac:spMkLst>
        </pc:spChg>
        <pc:spChg chg="add del mod">
          <ac:chgData name="Adam Rudell" userId="a6a797f7-0d73-4a8f-a2bd-1d3c9ee13858" providerId="ADAL" clId="{F67CE73E-C461-4F61-A7D0-FAB67628671B}" dt="2022-10-13T22:27:43.378" v="435"/>
          <ac:spMkLst>
            <pc:docMk/>
            <pc:sldMk cId="1652428007" sldId="261"/>
            <ac:spMk id="29" creationId="{960489D3-AB87-E1FA-F232-EF85EC64F3BC}"/>
          </ac:spMkLst>
        </pc:spChg>
        <pc:spChg chg="add del mod">
          <ac:chgData name="Adam Rudell" userId="a6a797f7-0d73-4a8f-a2bd-1d3c9ee13858" providerId="ADAL" clId="{F67CE73E-C461-4F61-A7D0-FAB67628671B}" dt="2022-10-13T22:27:43.378" v="435"/>
          <ac:spMkLst>
            <pc:docMk/>
            <pc:sldMk cId="1652428007" sldId="261"/>
            <ac:spMk id="30" creationId="{2D87D894-FC6B-D547-FD11-67D855C4DF3C}"/>
          </ac:spMkLst>
        </pc:spChg>
        <pc:spChg chg="add del mod">
          <ac:chgData name="Adam Rudell" userId="a6a797f7-0d73-4a8f-a2bd-1d3c9ee13858" providerId="ADAL" clId="{F67CE73E-C461-4F61-A7D0-FAB67628671B}" dt="2022-10-13T22:27:43.378" v="435"/>
          <ac:spMkLst>
            <pc:docMk/>
            <pc:sldMk cId="1652428007" sldId="261"/>
            <ac:spMk id="31" creationId="{7C5B1186-8929-6E21-F5A8-BDE1CF903C3F}"/>
          </ac:spMkLst>
        </pc:spChg>
        <pc:spChg chg="mod">
          <ac:chgData name="Adam Rudell" userId="a6a797f7-0d73-4a8f-a2bd-1d3c9ee13858" providerId="ADAL" clId="{F67CE73E-C461-4F61-A7D0-FAB67628671B}" dt="2022-10-13T22:27:42.070" v="434"/>
          <ac:spMkLst>
            <pc:docMk/>
            <pc:sldMk cId="1652428007" sldId="261"/>
            <ac:spMk id="33" creationId="{1B377639-A498-A5A8-CEBE-4D139C776577}"/>
          </ac:spMkLst>
        </pc:spChg>
        <pc:spChg chg="mod">
          <ac:chgData name="Adam Rudell" userId="a6a797f7-0d73-4a8f-a2bd-1d3c9ee13858" providerId="ADAL" clId="{F67CE73E-C461-4F61-A7D0-FAB67628671B}" dt="2022-10-13T22:27:42.070" v="434"/>
          <ac:spMkLst>
            <pc:docMk/>
            <pc:sldMk cId="1652428007" sldId="261"/>
            <ac:spMk id="34" creationId="{24B9A0B8-8416-FE0E-CB11-4BB91062FC14}"/>
          </ac:spMkLst>
        </pc:spChg>
        <pc:spChg chg="add del mod">
          <ac:chgData name="Adam Rudell" userId="a6a797f7-0d73-4a8f-a2bd-1d3c9ee13858" providerId="ADAL" clId="{F67CE73E-C461-4F61-A7D0-FAB67628671B}" dt="2022-10-13T22:27:43.378" v="435"/>
          <ac:spMkLst>
            <pc:docMk/>
            <pc:sldMk cId="1652428007" sldId="261"/>
            <ac:spMk id="35" creationId="{5AB9C41E-9F22-A6AD-DBCD-F7B47ABE6EEB}"/>
          </ac:spMkLst>
        </pc:spChg>
        <pc:spChg chg="add del mod">
          <ac:chgData name="Adam Rudell" userId="a6a797f7-0d73-4a8f-a2bd-1d3c9ee13858" providerId="ADAL" clId="{F67CE73E-C461-4F61-A7D0-FAB67628671B}" dt="2022-10-13T22:27:43.378" v="435"/>
          <ac:spMkLst>
            <pc:docMk/>
            <pc:sldMk cId="1652428007" sldId="261"/>
            <ac:spMk id="36" creationId="{83EFA1ED-92CF-ECAE-A380-2CDBB5F5DAF1}"/>
          </ac:spMkLst>
        </pc:spChg>
        <pc:spChg chg="mod">
          <ac:chgData name="Adam Rudell" userId="a6a797f7-0d73-4a8f-a2bd-1d3c9ee13858" providerId="ADAL" clId="{F67CE73E-C461-4F61-A7D0-FAB67628671B}" dt="2022-10-13T22:27:42.070" v="434"/>
          <ac:spMkLst>
            <pc:docMk/>
            <pc:sldMk cId="1652428007" sldId="261"/>
            <ac:spMk id="38" creationId="{66913B1A-A9FF-2379-70F1-81820A92BD7D}"/>
          </ac:spMkLst>
        </pc:spChg>
        <pc:spChg chg="mod">
          <ac:chgData name="Adam Rudell" userId="a6a797f7-0d73-4a8f-a2bd-1d3c9ee13858" providerId="ADAL" clId="{F67CE73E-C461-4F61-A7D0-FAB67628671B}" dt="2022-10-13T22:27:42.070" v="434"/>
          <ac:spMkLst>
            <pc:docMk/>
            <pc:sldMk cId="1652428007" sldId="261"/>
            <ac:spMk id="39" creationId="{49780EAF-7746-2640-6FD2-ED1E653E242F}"/>
          </ac:spMkLst>
        </pc:spChg>
        <pc:spChg chg="add del mod">
          <ac:chgData name="Adam Rudell" userId="a6a797f7-0d73-4a8f-a2bd-1d3c9ee13858" providerId="ADAL" clId="{F67CE73E-C461-4F61-A7D0-FAB67628671B}" dt="2022-10-13T22:27:43.378" v="435"/>
          <ac:spMkLst>
            <pc:docMk/>
            <pc:sldMk cId="1652428007" sldId="261"/>
            <ac:spMk id="40" creationId="{089769B7-30E0-D8A4-4028-249F41CA3398}"/>
          </ac:spMkLst>
        </pc:spChg>
        <pc:spChg chg="add del mod">
          <ac:chgData name="Adam Rudell" userId="a6a797f7-0d73-4a8f-a2bd-1d3c9ee13858" providerId="ADAL" clId="{F67CE73E-C461-4F61-A7D0-FAB67628671B}" dt="2022-10-13T22:27:43.378" v="435"/>
          <ac:spMkLst>
            <pc:docMk/>
            <pc:sldMk cId="1652428007" sldId="261"/>
            <ac:spMk id="41" creationId="{2A07AE43-F6A2-7FEA-C0B5-C9BC9B1F30FF}"/>
          </ac:spMkLst>
        </pc:spChg>
        <pc:spChg chg="add del mod">
          <ac:chgData name="Adam Rudell" userId="a6a797f7-0d73-4a8f-a2bd-1d3c9ee13858" providerId="ADAL" clId="{F67CE73E-C461-4F61-A7D0-FAB67628671B}" dt="2022-10-13T22:27:43.378" v="435"/>
          <ac:spMkLst>
            <pc:docMk/>
            <pc:sldMk cId="1652428007" sldId="261"/>
            <ac:spMk id="42" creationId="{9886AADA-52AE-8B96-AA8E-14142BB7A2AC}"/>
          </ac:spMkLst>
        </pc:spChg>
        <pc:spChg chg="add del mod">
          <ac:chgData name="Adam Rudell" userId="a6a797f7-0d73-4a8f-a2bd-1d3c9ee13858" providerId="ADAL" clId="{F67CE73E-C461-4F61-A7D0-FAB67628671B}" dt="2022-10-13T22:27:43.378" v="435"/>
          <ac:spMkLst>
            <pc:docMk/>
            <pc:sldMk cId="1652428007" sldId="261"/>
            <ac:spMk id="43" creationId="{445135A9-A45B-31B4-4ED1-4FB6AEF0C51A}"/>
          </ac:spMkLst>
        </pc:spChg>
        <pc:spChg chg="add del mod">
          <ac:chgData name="Adam Rudell" userId="a6a797f7-0d73-4a8f-a2bd-1d3c9ee13858" providerId="ADAL" clId="{F67CE73E-C461-4F61-A7D0-FAB67628671B}" dt="2022-10-13T22:27:43.378" v="435"/>
          <ac:spMkLst>
            <pc:docMk/>
            <pc:sldMk cId="1652428007" sldId="261"/>
            <ac:spMk id="63" creationId="{1BB2C812-68F0-F393-4784-B5B05A96347E}"/>
          </ac:spMkLst>
        </pc:spChg>
        <pc:spChg chg="add del mod">
          <ac:chgData name="Adam Rudell" userId="a6a797f7-0d73-4a8f-a2bd-1d3c9ee13858" providerId="ADAL" clId="{F67CE73E-C461-4F61-A7D0-FAB67628671B}" dt="2022-10-13T22:27:43.378" v="435"/>
          <ac:spMkLst>
            <pc:docMk/>
            <pc:sldMk cId="1652428007" sldId="261"/>
            <ac:spMk id="64" creationId="{C0D7410B-2044-9A94-82DE-998AAD05334F}"/>
          </ac:spMkLst>
        </pc:spChg>
        <pc:spChg chg="mod">
          <ac:chgData name="Adam Rudell" userId="a6a797f7-0d73-4a8f-a2bd-1d3c9ee13858" providerId="ADAL" clId="{F67CE73E-C461-4F61-A7D0-FAB67628671B}" dt="2022-10-13T22:27:42.070" v="434"/>
          <ac:spMkLst>
            <pc:docMk/>
            <pc:sldMk cId="1652428007" sldId="261"/>
            <ac:spMk id="66" creationId="{33893744-4DA1-EBAD-4C20-70A52D0CB019}"/>
          </ac:spMkLst>
        </pc:spChg>
        <pc:spChg chg="mod">
          <ac:chgData name="Adam Rudell" userId="a6a797f7-0d73-4a8f-a2bd-1d3c9ee13858" providerId="ADAL" clId="{F67CE73E-C461-4F61-A7D0-FAB67628671B}" dt="2022-10-13T22:27:42.070" v="434"/>
          <ac:spMkLst>
            <pc:docMk/>
            <pc:sldMk cId="1652428007" sldId="261"/>
            <ac:spMk id="67" creationId="{7555AE21-5A1A-E35F-3C83-BFC5BEEA98BF}"/>
          </ac:spMkLst>
        </pc:spChg>
        <pc:spChg chg="mod">
          <ac:chgData name="Adam Rudell" userId="a6a797f7-0d73-4a8f-a2bd-1d3c9ee13858" providerId="ADAL" clId="{F67CE73E-C461-4F61-A7D0-FAB67628671B}" dt="2022-10-13T22:27:42.070" v="434"/>
          <ac:spMkLst>
            <pc:docMk/>
            <pc:sldMk cId="1652428007" sldId="261"/>
            <ac:spMk id="69" creationId="{A7BE5D11-8AC0-648C-46A1-0EC750844F32}"/>
          </ac:spMkLst>
        </pc:spChg>
        <pc:spChg chg="mod">
          <ac:chgData name="Adam Rudell" userId="a6a797f7-0d73-4a8f-a2bd-1d3c9ee13858" providerId="ADAL" clId="{F67CE73E-C461-4F61-A7D0-FAB67628671B}" dt="2022-10-13T22:27:42.070" v="434"/>
          <ac:spMkLst>
            <pc:docMk/>
            <pc:sldMk cId="1652428007" sldId="261"/>
            <ac:spMk id="70" creationId="{C4E5026A-DB19-0C7F-2D74-79E78ECC0C46}"/>
          </ac:spMkLst>
        </pc:spChg>
        <pc:spChg chg="mod">
          <ac:chgData name="Adam Rudell" userId="a6a797f7-0d73-4a8f-a2bd-1d3c9ee13858" providerId="ADAL" clId="{F67CE73E-C461-4F61-A7D0-FAB67628671B}" dt="2022-10-13T22:27:42.070" v="434"/>
          <ac:spMkLst>
            <pc:docMk/>
            <pc:sldMk cId="1652428007" sldId="261"/>
            <ac:spMk id="71" creationId="{C9F79635-0552-CDD4-7DA0-5E9AD9B9A328}"/>
          </ac:spMkLst>
        </pc:spChg>
        <pc:spChg chg="mod">
          <ac:chgData name="Adam Rudell" userId="a6a797f7-0d73-4a8f-a2bd-1d3c9ee13858" providerId="ADAL" clId="{F67CE73E-C461-4F61-A7D0-FAB67628671B}" dt="2022-10-13T22:27:42.070" v="434"/>
          <ac:spMkLst>
            <pc:docMk/>
            <pc:sldMk cId="1652428007" sldId="261"/>
            <ac:spMk id="72" creationId="{384B827C-B085-0C10-0BB0-B1C5D547C633}"/>
          </ac:spMkLst>
        </pc:spChg>
        <pc:spChg chg="mod">
          <ac:chgData name="Adam Rudell" userId="a6a797f7-0d73-4a8f-a2bd-1d3c9ee13858" providerId="ADAL" clId="{F67CE73E-C461-4F61-A7D0-FAB67628671B}" dt="2022-10-13T22:27:42.070" v="434"/>
          <ac:spMkLst>
            <pc:docMk/>
            <pc:sldMk cId="1652428007" sldId="261"/>
            <ac:spMk id="73" creationId="{B0877F0C-2BB5-E58B-8218-90F100102910}"/>
          </ac:spMkLst>
        </pc:spChg>
        <pc:spChg chg="mod">
          <ac:chgData name="Adam Rudell" userId="a6a797f7-0d73-4a8f-a2bd-1d3c9ee13858" providerId="ADAL" clId="{F67CE73E-C461-4F61-A7D0-FAB67628671B}" dt="2022-10-13T22:27:42.070" v="434"/>
          <ac:spMkLst>
            <pc:docMk/>
            <pc:sldMk cId="1652428007" sldId="261"/>
            <ac:spMk id="74" creationId="{6620C981-EAFA-6348-CAC2-930969337CC0}"/>
          </ac:spMkLst>
        </pc:spChg>
        <pc:spChg chg="mod">
          <ac:chgData name="Adam Rudell" userId="a6a797f7-0d73-4a8f-a2bd-1d3c9ee13858" providerId="ADAL" clId="{F67CE73E-C461-4F61-A7D0-FAB67628671B}" dt="2022-10-13T22:27:42.070" v="434"/>
          <ac:spMkLst>
            <pc:docMk/>
            <pc:sldMk cId="1652428007" sldId="261"/>
            <ac:spMk id="75" creationId="{5AA39FAD-03A7-8114-B4F2-C7796321E60D}"/>
          </ac:spMkLst>
        </pc:spChg>
        <pc:spChg chg="mod">
          <ac:chgData name="Adam Rudell" userId="a6a797f7-0d73-4a8f-a2bd-1d3c9ee13858" providerId="ADAL" clId="{F67CE73E-C461-4F61-A7D0-FAB67628671B}" dt="2022-10-13T22:27:42.070" v="434"/>
          <ac:spMkLst>
            <pc:docMk/>
            <pc:sldMk cId="1652428007" sldId="261"/>
            <ac:spMk id="76" creationId="{62D167CD-034D-00AC-2E85-F9FC11CCF331}"/>
          </ac:spMkLst>
        </pc:spChg>
        <pc:spChg chg="mod">
          <ac:chgData name="Adam Rudell" userId="a6a797f7-0d73-4a8f-a2bd-1d3c9ee13858" providerId="ADAL" clId="{F67CE73E-C461-4F61-A7D0-FAB67628671B}" dt="2022-10-13T22:27:42.070" v="434"/>
          <ac:spMkLst>
            <pc:docMk/>
            <pc:sldMk cId="1652428007" sldId="261"/>
            <ac:spMk id="77" creationId="{22A446F5-3F54-2E0D-7199-29920FC6A52B}"/>
          </ac:spMkLst>
        </pc:spChg>
        <pc:spChg chg="mod">
          <ac:chgData name="Adam Rudell" userId="a6a797f7-0d73-4a8f-a2bd-1d3c9ee13858" providerId="ADAL" clId="{F67CE73E-C461-4F61-A7D0-FAB67628671B}" dt="2022-10-13T22:27:42.070" v="434"/>
          <ac:spMkLst>
            <pc:docMk/>
            <pc:sldMk cId="1652428007" sldId="261"/>
            <ac:spMk id="78" creationId="{181E0C43-C59C-6868-030D-6708330B553D}"/>
          </ac:spMkLst>
        </pc:spChg>
        <pc:spChg chg="mod">
          <ac:chgData name="Adam Rudell" userId="a6a797f7-0d73-4a8f-a2bd-1d3c9ee13858" providerId="ADAL" clId="{F67CE73E-C461-4F61-A7D0-FAB67628671B}" dt="2022-10-13T22:27:42.070" v="434"/>
          <ac:spMkLst>
            <pc:docMk/>
            <pc:sldMk cId="1652428007" sldId="261"/>
            <ac:spMk id="79" creationId="{1D9766EF-CD67-B059-FE8D-D9E6964978E0}"/>
          </ac:spMkLst>
        </pc:spChg>
        <pc:spChg chg="mod">
          <ac:chgData name="Adam Rudell" userId="a6a797f7-0d73-4a8f-a2bd-1d3c9ee13858" providerId="ADAL" clId="{F67CE73E-C461-4F61-A7D0-FAB67628671B}" dt="2022-10-13T22:27:42.070" v="434"/>
          <ac:spMkLst>
            <pc:docMk/>
            <pc:sldMk cId="1652428007" sldId="261"/>
            <ac:spMk id="80" creationId="{CBEDC820-67A9-E61D-686F-E80472A12577}"/>
          </ac:spMkLst>
        </pc:spChg>
        <pc:spChg chg="mod">
          <ac:chgData name="Adam Rudell" userId="a6a797f7-0d73-4a8f-a2bd-1d3c9ee13858" providerId="ADAL" clId="{F67CE73E-C461-4F61-A7D0-FAB67628671B}" dt="2022-10-13T22:27:42.070" v="434"/>
          <ac:spMkLst>
            <pc:docMk/>
            <pc:sldMk cId="1652428007" sldId="261"/>
            <ac:spMk id="81" creationId="{F51DD44D-5866-DCDF-EF3F-C1DB80FE7FD5}"/>
          </ac:spMkLst>
        </pc:spChg>
        <pc:spChg chg="mod">
          <ac:chgData name="Adam Rudell" userId="a6a797f7-0d73-4a8f-a2bd-1d3c9ee13858" providerId="ADAL" clId="{F67CE73E-C461-4F61-A7D0-FAB67628671B}" dt="2022-10-13T22:27:42.070" v="434"/>
          <ac:spMkLst>
            <pc:docMk/>
            <pc:sldMk cId="1652428007" sldId="261"/>
            <ac:spMk id="82" creationId="{2F6322DB-0BE1-3EBA-436C-2FCEB5313FA2}"/>
          </ac:spMkLst>
        </pc:spChg>
        <pc:spChg chg="mod">
          <ac:chgData name="Adam Rudell" userId="a6a797f7-0d73-4a8f-a2bd-1d3c9ee13858" providerId="ADAL" clId="{F67CE73E-C461-4F61-A7D0-FAB67628671B}" dt="2022-10-13T22:27:42.070" v="434"/>
          <ac:spMkLst>
            <pc:docMk/>
            <pc:sldMk cId="1652428007" sldId="261"/>
            <ac:spMk id="83" creationId="{2BE035C2-3017-B03C-B30E-BAD115A29F2C}"/>
          </ac:spMkLst>
        </pc:spChg>
        <pc:spChg chg="add del mod">
          <ac:chgData name="Adam Rudell" userId="a6a797f7-0d73-4a8f-a2bd-1d3c9ee13858" providerId="ADAL" clId="{F67CE73E-C461-4F61-A7D0-FAB67628671B}" dt="2022-10-13T22:27:45.478" v="437"/>
          <ac:spMkLst>
            <pc:docMk/>
            <pc:sldMk cId="1652428007" sldId="261"/>
            <ac:spMk id="84" creationId="{6421457C-12F9-3AF9-1996-86FCA5B52462}"/>
          </ac:spMkLst>
        </pc:spChg>
        <pc:spChg chg="add del mod">
          <ac:chgData name="Adam Rudell" userId="a6a797f7-0d73-4a8f-a2bd-1d3c9ee13858" providerId="ADAL" clId="{F67CE73E-C461-4F61-A7D0-FAB67628671B}" dt="2022-10-13T22:27:45.478" v="437"/>
          <ac:spMkLst>
            <pc:docMk/>
            <pc:sldMk cId="1652428007" sldId="261"/>
            <ac:spMk id="85" creationId="{4783B574-A809-682B-63FA-22B808DE073E}"/>
          </ac:spMkLst>
        </pc:spChg>
        <pc:spChg chg="add del mod">
          <ac:chgData name="Adam Rudell" userId="a6a797f7-0d73-4a8f-a2bd-1d3c9ee13858" providerId="ADAL" clId="{F67CE73E-C461-4F61-A7D0-FAB67628671B}" dt="2022-10-13T22:27:45.478" v="437"/>
          <ac:spMkLst>
            <pc:docMk/>
            <pc:sldMk cId="1652428007" sldId="261"/>
            <ac:spMk id="86" creationId="{7DFDABC2-D37C-9AED-09B2-373BB760BA54}"/>
          </ac:spMkLst>
        </pc:spChg>
        <pc:spChg chg="mod">
          <ac:chgData name="Adam Rudell" userId="a6a797f7-0d73-4a8f-a2bd-1d3c9ee13858" providerId="ADAL" clId="{F67CE73E-C461-4F61-A7D0-FAB67628671B}" dt="2022-10-13T22:27:44.425" v="436"/>
          <ac:spMkLst>
            <pc:docMk/>
            <pc:sldMk cId="1652428007" sldId="261"/>
            <ac:spMk id="88" creationId="{EB9B11AA-5C84-BC09-3F13-FC7040AD9060}"/>
          </ac:spMkLst>
        </pc:spChg>
        <pc:spChg chg="mod">
          <ac:chgData name="Adam Rudell" userId="a6a797f7-0d73-4a8f-a2bd-1d3c9ee13858" providerId="ADAL" clId="{F67CE73E-C461-4F61-A7D0-FAB67628671B}" dt="2022-10-13T22:27:44.425" v="436"/>
          <ac:spMkLst>
            <pc:docMk/>
            <pc:sldMk cId="1652428007" sldId="261"/>
            <ac:spMk id="89" creationId="{5A086C9F-B2C6-E7B2-7A4B-920258AB6FCE}"/>
          </ac:spMkLst>
        </pc:spChg>
        <pc:spChg chg="add del mod">
          <ac:chgData name="Adam Rudell" userId="a6a797f7-0d73-4a8f-a2bd-1d3c9ee13858" providerId="ADAL" clId="{F67CE73E-C461-4F61-A7D0-FAB67628671B}" dt="2022-10-13T22:27:45.478" v="437"/>
          <ac:spMkLst>
            <pc:docMk/>
            <pc:sldMk cId="1652428007" sldId="261"/>
            <ac:spMk id="90" creationId="{3C656BB5-C51C-F73F-3D20-94ECF6793A0F}"/>
          </ac:spMkLst>
        </pc:spChg>
        <pc:spChg chg="add del mod">
          <ac:chgData name="Adam Rudell" userId="a6a797f7-0d73-4a8f-a2bd-1d3c9ee13858" providerId="ADAL" clId="{F67CE73E-C461-4F61-A7D0-FAB67628671B}" dt="2022-10-13T22:27:45.478" v="437"/>
          <ac:spMkLst>
            <pc:docMk/>
            <pc:sldMk cId="1652428007" sldId="261"/>
            <ac:spMk id="91" creationId="{6B151975-D795-BC24-295A-33A66A1CC822}"/>
          </ac:spMkLst>
        </pc:spChg>
        <pc:spChg chg="mod">
          <ac:chgData name="Adam Rudell" userId="a6a797f7-0d73-4a8f-a2bd-1d3c9ee13858" providerId="ADAL" clId="{F67CE73E-C461-4F61-A7D0-FAB67628671B}" dt="2022-10-13T22:27:44.425" v="436"/>
          <ac:spMkLst>
            <pc:docMk/>
            <pc:sldMk cId="1652428007" sldId="261"/>
            <ac:spMk id="93" creationId="{354D1C21-4C2C-4369-FFDE-388B5F9FA964}"/>
          </ac:spMkLst>
        </pc:spChg>
        <pc:spChg chg="mod">
          <ac:chgData name="Adam Rudell" userId="a6a797f7-0d73-4a8f-a2bd-1d3c9ee13858" providerId="ADAL" clId="{F67CE73E-C461-4F61-A7D0-FAB67628671B}" dt="2022-10-13T22:27:44.425" v="436"/>
          <ac:spMkLst>
            <pc:docMk/>
            <pc:sldMk cId="1652428007" sldId="261"/>
            <ac:spMk id="94" creationId="{A8D13E93-C145-69E7-D51B-57E4C9FC5707}"/>
          </ac:spMkLst>
        </pc:spChg>
        <pc:spChg chg="add del mod">
          <ac:chgData name="Adam Rudell" userId="a6a797f7-0d73-4a8f-a2bd-1d3c9ee13858" providerId="ADAL" clId="{F67CE73E-C461-4F61-A7D0-FAB67628671B}" dt="2022-10-13T22:27:45.478" v="437"/>
          <ac:spMkLst>
            <pc:docMk/>
            <pc:sldMk cId="1652428007" sldId="261"/>
            <ac:spMk id="95" creationId="{8DA971B9-37FB-B292-B914-EC8117C3B35F}"/>
          </ac:spMkLst>
        </pc:spChg>
        <pc:spChg chg="add del mod">
          <ac:chgData name="Adam Rudell" userId="a6a797f7-0d73-4a8f-a2bd-1d3c9ee13858" providerId="ADAL" clId="{F67CE73E-C461-4F61-A7D0-FAB67628671B}" dt="2022-10-13T22:27:45.478" v="437"/>
          <ac:spMkLst>
            <pc:docMk/>
            <pc:sldMk cId="1652428007" sldId="261"/>
            <ac:spMk id="96" creationId="{5465E7DC-317D-A1AF-1AE8-C3285EA46D57}"/>
          </ac:spMkLst>
        </pc:spChg>
        <pc:spChg chg="add del mod">
          <ac:chgData name="Adam Rudell" userId="a6a797f7-0d73-4a8f-a2bd-1d3c9ee13858" providerId="ADAL" clId="{F67CE73E-C461-4F61-A7D0-FAB67628671B}" dt="2022-10-13T22:27:45.478" v="437"/>
          <ac:spMkLst>
            <pc:docMk/>
            <pc:sldMk cId="1652428007" sldId="261"/>
            <ac:spMk id="97" creationId="{A7DFA2E2-7118-301A-D367-5DD98DB290AD}"/>
          </ac:spMkLst>
        </pc:spChg>
        <pc:spChg chg="add del mod">
          <ac:chgData name="Adam Rudell" userId="a6a797f7-0d73-4a8f-a2bd-1d3c9ee13858" providerId="ADAL" clId="{F67CE73E-C461-4F61-A7D0-FAB67628671B}" dt="2022-10-13T22:27:45.478" v="437"/>
          <ac:spMkLst>
            <pc:docMk/>
            <pc:sldMk cId="1652428007" sldId="261"/>
            <ac:spMk id="98" creationId="{B80597C1-D564-1804-26B7-72B9EEE04E5F}"/>
          </ac:spMkLst>
        </pc:spChg>
        <pc:spChg chg="add del mod">
          <ac:chgData name="Adam Rudell" userId="a6a797f7-0d73-4a8f-a2bd-1d3c9ee13858" providerId="ADAL" clId="{F67CE73E-C461-4F61-A7D0-FAB67628671B}" dt="2022-10-13T22:27:45.478" v="437"/>
          <ac:spMkLst>
            <pc:docMk/>
            <pc:sldMk cId="1652428007" sldId="261"/>
            <ac:spMk id="99" creationId="{901D5014-0157-120F-6AE5-61B8F1A837EB}"/>
          </ac:spMkLst>
        </pc:spChg>
        <pc:spChg chg="add del mod">
          <ac:chgData name="Adam Rudell" userId="a6a797f7-0d73-4a8f-a2bd-1d3c9ee13858" providerId="ADAL" clId="{F67CE73E-C461-4F61-A7D0-FAB67628671B}" dt="2022-10-13T22:27:45.478" v="437"/>
          <ac:spMkLst>
            <pc:docMk/>
            <pc:sldMk cId="1652428007" sldId="261"/>
            <ac:spMk id="100" creationId="{976AB516-1959-4116-4ED4-096E65F9884E}"/>
          </ac:spMkLst>
        </pc:spChg>
        <pc:spChg chg="mod">
          <ac:chgData name="Adam Rudell" userId="a6a797f7-0d73-4a8f-a2bd-1d3c9ee13858" providerId="ADAL" clId="{F67CE73E-C461-4F61-A7D0-FAB67628671B}" dt="2022-10-13T22:27:44.425" v="436"/>
          <ac:spMkLst>
            <pc:docMk/>
            <pc:sldMk cId="1652428007" sldId="261"/>
            <ac:spMk id="102" creationId="{8AFFDBFF-D4F8-59B1-0A7B-B6B340D369C4}"/>
          </ac:spMkLst>
        </pc:spChg>
        <pc:spChg chg="mod">
          <ac:chgData name="Adam Rudell" userId="a6a797f7-0d73-4a8f-a2bd-1d3c9ee13858" providerId="ADAL" clId="{F67CE73E-C461-4F61-A7D0-FAB67628671B}" dt="2022-10-13T22:27:44.425" v="436"/>
          <ac:spMkLst>
            <pc:docMk/>
            <pc:sldMk cId="1652428007" sldId="261"/>
            <ac:spMk id="103" creationId="{34908904-3A08-39DF-9295-5F870532E5B2}"/>
          </ac:spMkLst>
        </pc:spChg>
        <pc:spChg chg="mod">
          <ac:chgData name="Adam Rudell" userId="a6a797f7-0d73-4a8f-a2bd-1d3c9ee13858" providerId="ADAL" clId="{F67CE73E-C461-4F61-A7D0-FAB67628671B}" dt="2022-10-13T22:27:44.425" v="436"/>
          <ac:spMkLst>
            <pc:docMk/>
            <pc:sldMk cId="1652428007" sldId="261"/>
            <ac:spMk id="105" creationId="{D6FA68B1-C99B-5B46-2655-8134A35F1C22}"/>
          </ac:spMkLst>
        </pc:spChg>
        <pc:spChg chg="mod">
          <ac:chgData name="Adam Rudell" userId="a6a797f7-0d73-4a8f-a2bd-1d3c9ee13858" providerId="ADAL" clId="{F67CE73E-C461-4F61-A7D0-FAB67628671B}" dt="2022-10-13T22:27:44.425" v="436"/>
          <ac:spMkLst>
            <pc:docMk/>
            <pc:sldMk cId="1652428007" sldId="261"/>
            <ac:spMk id="106" creationId="{29CAC6CB-B5D4-4E65-206A-8675DEFF7B44}"/>
          </ac:spMkLst>
        </pc:spChg>
        <pc:spChg chg="mod">
          <ac:chgData name="Adam Rudell" userId="a6a797f7-0d73-4a8f-a2bd-1d3c9ee13858" providerId="ADAL" clId="{F67CE73E-C461-4F61-A7D0-FAB67628671B}" dt="2022-10-13T22:27:44.425" v="436"/>
          <ac:spMkLst>
            <pc:docMk/>
            <pc:sldMk cId="1652428007" sldId="261"/>
            <ac:spMk id="107" creationId="{154D3E2A-03F2-D673-7647-2C92BCBBA7AC}"/>
          </ac:spMkLst>
        </pc:spChg>
        <pc:spChg chg="mod">
          <ac:chgData name="Adam Rudell" userId="a6a797f7-0d73-4a8f-a2bd-1d3c9ee13858" providerId="ADAL" clId="{F67CE73E-C461-4F61-A7D0-FAB67628671B}" dt="2022-10-13T22:27:44.425" v="436"/>
          <ac:spMkLst>
            <pc:docMk/>
            <pc:sldMk cId="1652428007" sldId="261"/>
            <ac:spMk id="108" creationId="{5DCCBBEB-6450-37DF-4161-92835C760CE8}"/>
          </ac:spMkLst>
        </pc:spChg>
        <pc:spChg chg="mod">
          <ac:chgData name="Adam Rudell" userId="a6a797f7-0d73-4a8f-a2bd-1d3c9ee13858" providerId="ADAL" clId="{F67CE73E-C461-4F61-A7D0-FAB67628671B}" dt="2022-10-13T22:27:44.425" v="436"/>
          <ac:spMkLst>
            <pc:docMk/>
            <pc:sldMk cId="1652428007" sldId="261"/>
            <ac:spMk id="109" creationId="{3EA9E90F-D38D-E29B-CD73-BEF9BCFCE7E7}"/>
          </ac:spMkLst>
        </pc:spChg>
        <pc:spChg chg="mod">
          <ac:chgData name="Adam Rudell" userId="a6a797f7-0d73-4a8f-a2bd-1d3c9ee13858" providerId="ADAL" clId="{F67CE73E-C461-4F61-A7D0-FAB67628671B}" dt="2022-10-13T22:27:44.425" v="436"/>
          <ac:spMkLst>
            <pc:docMk/>
            <pc:sldMk cId="1652428007" sldId="261"/>
            <ac:spMk id="110" creationId="{B49AE685-1092-E290-B01B-5193E3E4F68A}"/>
          </ac:spMkLst>
        </pc:spChg>
        <pc:spChg chg="mod">
          <ac:chgData name="Adam Rudell" userId="a6a797f7-0d73-4a8f-a2bd-1d3c9ee13858" providerId="ADAL" clId="{F67CE73E-C461-4F61-A7D0-FAB67628671B}" dt="2022-10-13T22:27:44.425" v="436"/>
          <ac:spMkLst>
            <pc:docMk/>
            <pc:sldMk cId="1652428007" sldId="261"/>
            <ac:spMk id="111" creationId="{67EDC263-3C06-A38F-E716-9C378FC92828}"/>
          </ac:spMkLst>
        </pc:spChg>
        <pc:spChg chg="mod">
          <ac:chgData name="Adam Rudell" userId="a6a797f7-0d73-4a8f-a2bd-1d3c9ee13858" providerId="ADAL" clId="{F67CE73E-C461-4F61-A7D0-FAB67628671B}" dt="2022-10-13T22:27:44.425" v="436"/>
          <ac:spMkLst>
            <pc:docMk/>
            <pc:sldMk cId="1652428007" sldId="261"/>
            <ac:spMk id="112" creationId="{152F1FDF-EA8A-67B5-0601-C8DE88D53858}"/>
          </ac:spMkLst>
        </pc:spChg>
        <pc:spChg chg="mod">
          <ac:chgData name="Adam Rudell" userId="a6a797f7-0d73-4a8f-a2bd-1d3c9ee13858" providerId="ADAL" clId="{F67CE73E-C461-4F61-A7D0-FAB67628671B}" dt="2022-10-13T22:27:44.425" v="436"/>
          <ac:spMkLst>
            <pc:docMk/>
            <pc:sldMk cId="1652428007" sldId="261"/>
            <ac:spMk id="113" creationId="{5FF3B1AA-B09A-DD67-EDCA-B9774D725535}"/>
          </ac:spMkLst>
        </pc:spChg>
        <pc:spChg chg="mod">
          <ac:chgData name="Adam Rudell" userId="a6a797f7-0d73-4a8f-a2bd-1d3c9ee13858" providerId="ADAL" clId="{F67CE73E-C461-4F61-A7D0-FAB67628671B}" dt="2022-10-13T22:27:44.425" v="436"/>
          <ac:spMkLst>
            <pc:docMk/>
            <pc:sldMk cId="1652428007" sldId="261"/>
            <ac:spMk id="114" creationId="{776361F9-C046-BAF2-341F-093228B16767}"/>
          </ac:spMkLst>
        </pc:spChg>
        <pc:spChg chg="mod">
          <ac:chgData name="Adam Rudell" userId="a6a797f7-0d73-4a8f-a2bd-1d3c9ee13858" providerId="ADAL" clId="{F67CE73E-C461-4F61-A7D0-FAB67628671B}" dt="2022-10-13T22:27:44.425" v="436"/>
          <ac:spMkLst>
            <pc:docMk/>
            <pc:sldMk cId="1652428007" sldId="261"/>
            <ac:spMk id="115" creationId="{957D58FA-5389-68BC-2D1A-0803E863DF8E}"/>
          </ac:spMkLst>
        </pc:spChg>
        <pc:spChg chg="mod">
          <ac:chgData name="Adam Rudell" userId="a6a797f7-0d73-4a8f-a2bd-1d3c9ee13858" providerId="ADAL" clId="{F67CE73E-C461-4F61-A7D0-FAB67628671B}" dt="2022-10-13T22:27:44.425" v="436"/>
          <ac:spMkLst>
            <pc:docMk/>
            <pc:sldMk cId="1652428007" sldId="261"/>
            <ac:spMk id="116" creationId="{AAC9DBC1-5E1A-E967-328B-0C87444FBEB3}"/>
          </ac:spMkLst>
        </pc:spChg>
        <pc:spChg chg="mod">
          <ac:chgData name="Adam Rudell" userId="a6a797f7-0d73-4a8f-a2bd-1d3c9ee13858" providerId="ADAL" clId="{F67CE73E-C461-4F61-A7D0-FAB67628671B}" dt="2022-10-13T22:27:44.425" v="436"/>
          <ac:spMkLst>
            <pc:docMk/>
            <pc:sldMk cId="1652428007" sldId="261"/>
            <ac:spMk id="117" creationId="{AFE1624A-B8E8-31B4-44CD-FF7BAAAF7F41}"/>
          </ac:spMkLst>
        </pc:spChg>
        <pc:spChg chg="mod">
          <ac:chgData name="Adam Rudell" userId="a6a797f7-0d73-4a8f-a2bd-1d3c9ee13858" providerId="ADAL" clId="{F67CE73E-C461-4F61-A7D0-FAB67628671B}" dt="2022-10-13T22:27:44.425" v="436"/>
          <ac:spMkLst>
            <pc:docMk/>
            <pc:sldMk cId="1652428007" sldId="261"/>
            <ac:spMk id="118" creationId="{9766084B-6438-998C-546A-E42902E89CFD}"/>
          </ac:spMkLst>
        </pc:spChg>
        <pc:spChg chg="mod">
          <ac:chgData name="Adam Rudell" userId="a6a797f7-0d73-4a8f-a2bd-1d3c9ee13858" providerId="ADAL" clId="{F67CE73E-C461-4F61-A7D0-FAB67628671B}" dt="2022-10-13T22:27:44.425" v="436"/>
          <ac:spMkLst>
            <pc:docMk/>
            <pc:sldMk cId="1652428007" sldId="261"/>
            <ac:spMk id="119" creationId="{218287A5-1AD8-EA5E-22BE-81662E18D3C3}"/>
          </ac:spMkLst>
        </pc:spChg>
        <pc:spChg chg="add mod">
          <ac:chgData name="Adam Rudell" userId="a6a797f7-0d73-4a8f-a2bd-1d3c9ee13858" providerId="ADAL" clId="{F67CE73E-C461-4F61-A7D0-FAB67628671B}" dt="2022-10-13T22:28:15.518" v="443" actId="1076"/>
          <ac:spMkLst>
            <pc:docMk/>
            <pc:sldMk cId="1652428007" sldId="261"/>
            <ac:spMk id="120" creationId="{194CBF20-0640-E1DE-6B78-FEC1C4FEEB93}"/>
          </ac:spMkLst>
        </pc:spChg>
        <pc:spChg chg="add mod">
          <ac:chgData name="Adam Rudell" userId="a6a797f7-0d73-4a8f-a2bd-1d3c9ee13858" providerId="ADAL" clId="{F67CE73E-C461-4F61-A7D0-FAB67628671B}" dt="2022-10-13T22:28:15.518" v="443" actId="1076"/>
          <ac:spMkLst>
            <pc:docMk/>
            <pc:sldMk cId="1652428007" sldId="261"/>
            <ac:spMk id="121" creationId="{F23186AA-1E1E-D52B-B8F4-AC458CCC048D}"/>
          </ac:spMkLst>
        </pc:spChg>
        <pc:spChg chg="add mod">
          <ac:chgData name="Adam Rudell" userId="a6a797f7-0d73-4a8f-a2bd-1d3c9ee13858" providerId="ADAL" clId="{F67CE73E-C461-4F61-A7D0-FAB67628671B}" dt="2022-10-13T22:28:15.518" v="443" actId="1076"/>
          <ac:spMkLst>
            <pc:docMk/>
            <pc:sldMk cId="1652428007" sldId="261"/>
            <ac:spMk id="122" creationId="{70609490-4531-590E-538D-980CC2B708F9}"/>
          </ac:spMkLst>
        </pc:spChg>
        <pc:spChg chg="mod">
          <ac:chgData name="Adam Rudell" userId="a6a797f7-0d73-4a8f-a2bd-1d3c9ee13858" providerId="ADAL" clId="{F67CE73E-C461-4F61-A7D0-FAB67628671B}" dt="2022-10-13T22:28:15.518" v="443" actId="1076"/>
          <ac:spMkLst>
            <pc:docMk/>
            <pc:sldMk cId="1652428007" sldId="261"/>
            <ac:spMk id="124" creationId="{D2760FD5-CB34-CE00-6D03-CAC22F630CAD}"/>
          </ac:spMkLst>
        </pc:spChg>
        <pc:spChg chg="mod">
          <ac:chgData name="Adam Rudell" userId="a6a797f7-0d73-4a8f-a2bd-1d3c9ee13858" providerId="ADAL" clId="{F67CE73E-C461-4F61-A7D0-FAB67628671B}" dt="2022-10-13T22:28:15.518" v="443" actId="1076"/>
          <ac:spMkLst>
            <pc:docMk/>
            <pc:sldMk cId="1652428007" sldId="261"/>
            <ac:spMk id="125" creationId="{9028A997-6E8D-3B94-EA16-40E1F34CA2FF}"/>
          </ac:spMkLst>
        </pc:spChg>
        <pc:spChg chg="add mod">
          <ac:chgData name="Adam Rudell" userId="a6a797f7-0d73-4a8f-a2bd-1d3c9ee13858" providerId="ADAL" clId="{F67CE73E-C461-4F61-A7D0-FAB67628671B}" dt="2022-10-13T22:28:15.518" v="443" actId="1076"/>
          <ac:spMkLst>
            <pc:docMk/>
            <pc:sldMk cId="1652428007" sldId="261"/>
            <ac:spMk id="126" creationId="{9BA10E7F-F948-E7DA-78FE-63C6338274D1}"/>
          </ac:spMkLst>
        </pc:spChg>
        <pc:spChg chg="add mod">
          <ac:chgData name="Adam Rudell" userId="a6a797f7-0d73-4a8f-a2bd-1d3c9ee13858" providerId="ADAL" clId="{F67CE73E-C461-4F61-A7D0-FAB67628671B}" dt="2022-10-13T22:28:15.518" v="443" actId="1076"/>
          <ac:spMkLst>
            <pc:docMk/>
            <pc:sldMk cId="1652428007" sldId="261"/>
            <ac:spMk id="127" creationId="{DAAD458A-4163-CCCE-9DF1-B9BC3DCF93C0}"/>
          </ac:spMkLst>
        </pc:spChg>
        <pc:spChg chg="mod">
          <ac:chgData name="Adam Rudell" userId="a6a797f7-0d73-4a8f-a2bd-1d3c9ee13858" providerId="ADAL" clId="{F67CE73E-C461-4F61-A7D0-FAB67628671B}" dt="2022-10-13T22:28:15.518" v="443" actId="1076"/>
          <ac:spMkLst>
            <pc:docMk/>
            <pc:sldMk cId="1652428007" sldId="261"/>
            <ac:spMk id="129" creationId="{6A939F4B-6B71-A3D8-7872-C8D3049950A1}"/>
          </ac:spMkLst>
        </pc:spChg>
        <pc:spChg chg="mod">
          <ac:chgData name="Adam Rudell" userId="a6a797f7-0d73-4a8f-a2bd-1d3c9ee13858" providerId="ADAL" clId="{F67CE73E-C461-4F61-A7D0-FAB67628671B}" dt="2022-10-13T22:28:15.518" v="443" actId="1076"/>
          <ac:spMkLst>
            <pc:docMk/>
            <pc:sldMk cId="1652428007" sldId="261"/>
            <ac:spMk id="130" creationId="{8253BB8E-B968-23C3-2174-7E46E10BE42A}"/>
          </ac:spMkLst>
        </pc:spChg>
        <pc:spChg chg="add mod">
          <ac:chgData name="Adam Rudell" userId="a6a797f7-0d73-4a8f-a2bd-1d3c9ee13858" providerId="ADAL" clId="{F67CE73E-C461-4F61-A7D0-FAB67628671B}" dt="2022-10-13T22:28:15.518" v="443" actId="1076"/>
          <ac:spMkLst>
            <pc:docMk/>
            <pc:sldMk cId="1652428007" sldId="261"/>
            <ac:spMk id="131" creationId="{6296C1D3-9868-D564-E975-DDAD8A68492E}"/>
          </ac:spMkLst>
        </pc:spChg>
        <pc:spChg chg="add mod">
          <ac:chgData name="Adam Rudell" userId="a6a797f7-0d73-4a8f-a2bd-1d3c9ee13858" providerId="ADAL" clId="{F67CE73E-C461-4F61-A7D0-FAB67628671B}" dt="2022-10-13T22:28:15.518" v="443" actId="1076"/>
          <ac:spMkLst>
            <pc:docMk/>
            <pc:sldMk cId="1652428007" sldId="261"/>
            <ac:spMk id="132" creationId="{F494B078-0902-222F-0FB9-E54B7F76F0A6}"/>
          </ac:spMkLst>
        </pc:spChg>
        <pc:spChg chg="add mod">
          <ac:chgData name="Adam Rudell" userId="a6a797f7-0d73-4a8f-a2bd-1d3c9ee13858" providerId="ADAL" clId="{F67CE73E-C461-4F61-A7D0-FAB67628671B}" dt="2022-10-13T22:28:15.518" v="443" actId="1076"/>
          <ac:spMkLst>
            <pc:docMk/>
            <pc:sldMk cId="1652428007" sldId="261"/>
            <ac:spMk id="133" creationId="{AE3CF4D0-DA8E-872B-4CF8-82C445CD16B8}"/>
          </ac:spMkLst>
        </pc:spChg>
        <pc:spChg chg="add mod">
          <ac:chgData name="Adam Rudell" userId="a6a797f7-0d73-4a8f-a2bd-1d3c9ee13858" providerId="ADAL" clId="{F67CE73E-C461-4F61-A7D0-FAB67628671B}" dt="2022-10-13T22:28:15.518" v="443" actId="1076"/>
          <ac:spMkLst>
            <pc:docMk/>
            <pc:sldMk cId="1652428007" sldId="261"/>
            <ac:spMk id="134" creationId="{3FF21B86-0597-A6F0-1889-E394673CE4B5}"/>
          </ac:spMkLst>
        </pc:spChg>
        <pc:spChg chg="add mod">
          <ac:chgData name="Adam Rudell" userId="a6a797f7-0d73-4a8f-a2bd-1d3c9ee13858" providerId="ADAL" clId="{F67CE73E-C461-4F61-A7D0-FAB67628671B}" dt="2022-10-13T22:28:15.518" v="443" actId="1076"/>
          <ac:spMkLst>
            <pc:docMk/>
            <pc:sldMk cId="1652428007" sldId="261"/>
            <ac:spMk id="135" creationId="{B5664CD7-F3B7-45FB-813E-1FD6DD34C82C}"/>
          </ac:spMkLst>
        </pc:spChg>
        <pc:spChg chg="add mod">
          <ac:chgData name="Adam Rudell" userId="a6a797f7-0d73-4a8f-a2bd-1d3c9ee13858" providerId="ADAL" clId="{F67CE73E-C461-4F61-A7D0-FAB67628671B}" dt="2022-10-13T22:28:15.518" v="443" actId="1076"/>
          <ac:spMkLst>
            <pc:docMk/>
            <pc:sldMk cId="1652428007" sldId="261"/>
            <ac:spMk id="136" creationId="{C31D3C8D-BC79-D137-CFA6-996087C1032D}"/>
          </ac:spMkLst>
        </pc:spChg>
        <pc:spChg chg="mod">
          <ac:chgData name="Adam Rudell" userId="a6a797f7-0d73-4a8f-a2bd-1d3c9ee13858" providerId="ADAL" clId="{F67CE73E-C461-4F61-A7D0-FAB67628671B}" dt="2022-10-13T22:28:15.518" v="443" actId="1076"/>
          <ac:spMkLst>
            <pc:docMk/>
            <pc:sldMk cId="1652428007" sldId="261"/>
            <ac:spMk id="138" creationId="{873D2DF3-05CC-418F-D22A-F8168021CD19}"/>
          </ac:spMkLst>
        </pc:spChg>
        <pc:spChg chg="mod">
          <ac:chgData name="Adam Rudell" userId="a6a797f7-0d73-4a8f-a2bd-1d3c9ee13858" providerId="ADAL" clId="{F67CE73E-C461-4F61-A7D0-FAB67628671B}" dt="2022-10-13T22:28:15.518" v="443" actId="1076"/>
          <ac:spMkLst>
            <pc:docMk/>
            <pc:sldMk cId="1652428007" sldId="261"/>
            <ac:spMk id="139" creationId="{759D77D0-4093-B0A8-56F5-DE1C0E21BBC0}"/>
          </ac:spMkLst>
        </pc:spChg>
        <pc:spChg chg="mod">
          <ac:chgData name="Adam Rudell" userId="a6a797f7-0d73-4a8f-a2bd-1d3c9ee13858" providerId="ADAL" clId="{F67CE73E-C461-4F61-A7D0-FAB67628671B}" dt="2022-10-13T22:28:15.518" v="443" actId="1076"/>
          <ac:spMkLst>
            <pc:docMk/>
            <pc:sldMk cId="1652428007" sldId="261"/>
            <ac:spMk id="141" creationId="{C8145979-4009-72AE-7B83-CC5A6F97F17F}"/>
          </ac:spMkLst>
        </pc:spChg>
        <pc:spChg chg="mod">
          <ac:chgData name="Adam Rudell" userId="a6a797f7-0d73-4a8f-a2bd-1d3c9ee13858" providerId="ADAL" clId="{F67CE73E-C461-4F61-A7D0-FAB67628671B}" dt="2022-10-13T22:28:15.518" v="443" actId="1076"/>
          <ac:spMkLst>
            <pc:docMk/>
            <pc:sldMk cId="1652428007" sldId="261"/>
            <ac:spMk id="142" creationId="{9E10C5E4-439C-2DF5-EAB2-15AEEDDFFBF8}"/>
          </ac:spMkLst>
        </pc:spChg>
        <pc:spChg chg="mod">
          <ac:chgData name="Adam Rudell" userId="a6a797f7-0d73-4a8f-a2bd-1d3c9ee13858" providerId="ADAL" clId="{F67CE73E-C461-4F61-A7D0-FAB67628671B}" dt="2022-10-13T22:28:15.518" v="443" actId="1076"/>
          <ac:spMkLst>
            <pc:docMk/>
            <pc:sldMk cId="1652428007" sldId="261"/>
            <ac:spMk id="143" creationId="{0AA6DA24-32FE-0C9C-121F-35ECC8FDA301}"/>
          </ac:spMkLst>
        </pc:spChg>
        <pc:spChg chg="mod">
          <ac:chgData name="Adam Rudell" userId="a6a797f7-0d73-4a8f-a2bd-1d3c9ee13858" providerId="ADAL" clId="{F67CE73E-C461-4F61-A7D0-FAB67628671B}" dt="2022-10-13T22:28:15.518" v="443" actId="1076"/>
          <ac:spMkLst>
            <pc:docMk/>
            <pc:sldMk cId="1652428007" sldId="261"/>
            <ac:spMk id="144" creationId="{1CC5E531-DD07-C26D-67E2-0BFABD8652B1}"/>
          </ac:spMkLst>
        </pc:spChg>
        <pc:spChg chg="mod">
          <ac:chgData name="Adam Rudell" userId="a6a797f7-0d73-4a8f-a2bd-1d3c9ee13858" providerId="ADAL" clId="{F67CE73E-C461-4F61-A7D0-FAB67628671B}" dt="2022-10-13T22:28:15.518" v="443" actId="1076"/>
          <ac:spMkLst>
            <pc:docMk/>
            <pc:sldMk cId="1652428007" sldId="261"/>
            <ac:spMk id="145" creationId="{442F4FC8-1941-F46C-E085-0DC2A5623B84}"/>
          </ac:spMkLst>
        </pc:spChg>
        <pc:spChg chg="mod">
          <ac:chgData name="Adam Rudell" userId="a6a797f7-0d73-4a8f-a2bd-1d3c9ee13858" providerId="ADAL" clId="{F67CE73E-C461-4F61-A7D0-FAB67628671B}" dt="2022-10-13T22:28:15.518" v="443" actId="1076"/>
          <ac:spMkLst>
            <pc:docMk/>
            <pc:sldMk cId="1652428007" sldId="261"/>
            <ac:spMk id="146" creationId="{E1312A3F-EB2D-DE95-2E19-ADD054248573}"/>
          </ac:spMkLst>
        </pc:spChg>
        <pc:spChg chg="mod">
          <ac:chgData name="Adam Rudell" userId="a6a797f7-0d73-4a8f-a2bd-1d3c9ee13858" providerId="ADAL" clId="{F67CE73E-C461-4F61-A7D0-FAB67628671B}" dt="2022-10-13T22:28:15.518" v="443" actId="1076"/>
          <ac:spMkLst>
            <pc:docMk/>
            <pc:sldMk cId="1652428007" sldId="261"/>
            <ac:spMk id="147" creationId="{8484692C-5D0D-EC72-1B5A-8C6E72DD49FE}"/>
          </ac:spMkLst>
        </pc:spChg>
        <pc:spChg chg="mod">
          <ac:chgData name="Adam Rudell" userId="a6a797f7-0d73-4a8f-a2bd-1d3c9ee13858" providerId="ADAL" clId="{F67CE73E-C461-4F61-A7D0-FAB67628671B}" dt="2022-10-13T22:28:15.518" v="443" actId="1076"/>
          <ac:spMkLst>
            <pc:docMk/>
            <pc:sldMk cId="1652428007" sldId="261"/>
            <ac:spMk id="148" creationId="{D053831A-4B9D-742A-DF76-1ADA3058A775}"/>
          </ac:spMkLst>
        </pc:spChg>
        <pc:spChg chg="mod">
          <ac:chgData name="Adam Rudell" userId="a6a797f7-0d73-4a8f-a2bd-1d3c9ee13858" providerId="ADAL" clId="{F67CE73E-C461-4F61-A7D0-FAB67628671B}" dt="2022-10-13T22:28:15.518" v="443" actId="1076"/>
          <ac:spMkLst>
            <pc:docMk/>
            <pc:sldMk cId="1652428007" sldId="261"/>
            <ac:spMk id="149" creationId="{F1D622D5-F028-EE4D-674D-D55E843EBCE9}"/>
          </ac:spMkLst>
        </pc:spChg>
        <pc:spChg chg="mod">
          <ac:chgData name="Adam Rudell" userId="a6a797f7-0d73-4a8f-a2bd-1d3c9ee13858" providerId="ADAL" clId="{F67CE73E-C461-4F61-A7D0-FAB67628671B}" dt="2022-10-13T22:28:15.518" v="443" actId="1076"/>
          <ac:spMkLst>
            <pc:docMk/>
            <pc:sldMk cId="1652428007" sldId="261"/>
            <ac:spMk id="150" creationId="{8E03567D-8EEB-6C7B-E47F-186322FA6009}"/>
          </ac:spMkLst>
        </pc:spChg>
        <pc:spChg chg="mod">
          <ac:chgData name="Adam Rudell" userId="a6a797f7-0d73-4a8f-a2bd-1d3c9ee13858" providerId="ADAL" clId="{F67CE73E-C461-4F61-A7D0-FAB67628671B}" dt="2022-10-13T22:28:15.518" v="443" actId="1076"/>
          <ac:spMkLst>
            <pc:docMk/>
            <pc:sldMk cId="1652428007" sldId="261"/>
            <ac:spMk id="151" creationId="{B2697576-3518-833E-8575-FE2D329A1CD9}"/>
          </ac:spMkLst>
        </pc:spChg>
        <pc:spChg chg="mod">
          <ac:chgData name="Adam Rudell" userId="a6a797f7-0d73-4a8f-a2bd-1d3c9ee13858" providerId="ADAL" clId="{F67CE73E-C461-4F61-A7D0-FAB67628671B}" dt="2022-10-13T22:28:15.518" v="443" actId="1076"/>
          <ac:spMkLst>
            <pc:docMk/>
            <pc:sldMk cId="1652428007" sldId="261"/>
            <ac:spMk id="152" creationId="{C07040B5-8AC8-D925-08F0-0A1BB8835829}"/>
          </ac:spMkLst>
        </pc:spChg>
        <pc:spChg chg="mod">
          <ac:chgData name="Adam Rudell" userId="a6a797f7-0d73-4a8f-a2bd-1d3c9ee13858" providerId="ADAL" clId="{F67CE73E-C461-4F61-A7D0-FAB67628671B}" dt="2022-10-13T22:28:15.518" v="443" actId="1076"/>
          <ac:spMkLst>
            <pc:docMk/>
            <pc:sldMk cId="1652428007" sldId="261"/>
            <ac:spMk id="153" creationId="{65D80547-D414-0DEB-FC18-CC8FB247A4B9}"/>
          </ac:spMkLst>
        </pc:spChg>
        <pc:spChg chg="mod">
          <ac:chgData name="Adam Rudell" userId="a6a797f7-0d73-4a8f-a2bd-1d3c9ee13858" providerId="ADAL" clId="{F67CE73E-C461-4F61-A7D0-FAB67628671B}" dt="2022-10-13T22:28:15.518" v="443" actId="1076"/>
          <ac:spMkLst>
            <pc:docMk/>
            <pc:sldMk cId="1652428007" sldId="261"/>
            <ac:spMk id="154" creationId="{75E5BAC4-5F91-EF2C-F472-220AA29816D4}"/>
          </ac:spMkLst>
        </pc:spChg>
        <pc:spChg chg="mod">
          <ac:chgData name="Adam Rudell" userId="a6a797f7-0d73-4a8f-a2bd-1d3c9ee13858" providerId="ADAL" clId="{F67CE73E-C461-4F61-A7D0-FAB67628671B}" dt="2022-10-13T22:28:15.518" v="443" actId="1076"/>
          <ac:spMkLst>
            <pc:docMk/>
            <pc:sldMk cId="1652428007" sldId="261"/>
            <ac:spMk id="155" creationId="{F923A2D5-A1DC-FA0D-DC2B-FCB713D83E23}"/>
          </ac:spMkLst>
        </pc:spChg>
        <pc:grpChg chg="del">
          <ac:chgData name="Adam Rudell" userId="a6a797f7-0d73-4a8f-a2bd-1d3c9ee13858" providerId="ADAL" clId="{F67CE73E-C461-4F61-A7D0-FAB67628671B}" dt="2022-10-13T22:27:41.014" v="433" actId="478"/>
          <ac:grpSpMkLst>
            <pc:docMk/>
            <pc:sldMk cId="1652428007" sldId="261"/>
            <ac:grpSpMk id="7" creationId="{00000000-0000-0000-0000-000000000000}"/>
          </ac:grpSpMkLst>
        </pc:grpChg>
        <pc:grpChg chg="del">
          <ac:chgData name="Adam Rudell" userId="a6a797f7-0d73-4a8f-a2bd-1d3c9ee13858" providerId="ADAL" clId="{F67CE73E-C461-4F61-A7D0-FAB67628671B}" dt="2022-10-13T22:27:41.014" v="433" actId="478"/>
          <ac:grpSpMkLst>
            <pc:docMk/>
            <pc:sldMk cId="1652428007" sldId="261"/>
            <ac:grpSpMk id="12" creationId="{00000000-0000-0000-0000-000000000000}"/>
          </ac:grpSpMkLst>
        </pc:grpChg>
        <pc:grpChg chg="add del mod">
          <ac:chgData name="Adam Rudell" userId="a6a797f7-0d73-4a8f-a2bd-1d3c9ee13858" providerId="ADAL" clId="{F67CE73E-C461-4F61-A7D0-FAB67628671B}" dt="2022-10-13T22:27:43.378" v="435"/>
          <ac:grpSpMkLst>
            <pc:docMk/>
            <pc:sldMk cId="1652428007" sldId="261"/>
            <ac:grpSpMk id="32" creationId="{6D14097C-E19B-896A-EAAB-A85B68A79C19}"/>
          </ac:grpSpMkLst>
        </pc:grpChg>
        <pc:grpChg chg="add del mod">
          <ac:chgData name="Adam Rudell" userId="a6a797f7-0d73-4a8f-a2bd-1d3c9ee13858" providerId="ADAL" clId="{F67CE73E-C461-4F61-A7D0-FAB67628671B}" dt="2022-10-13T22:27:43.378" v="435"/>
          <ac:grpSpMkLst>
            <pc:docMk/>
            <pc:sldMk cId="1652428007" sldId="261"/>
            <ac:grpSpMk id="37" creationId="{574D0D76-DFDE-0900-52BF-C889C39EC348}"/>
          </ac:grpSpMkLst>
        </pc:grpChg>
        <pc:grpChg chg="del">
          <ac:chgData name="Adam Rudell" userId="a6a797f7-0d73-4a8f-a2bd-1d3c9ee13858" providerId="ADAL" clId="{F67CE73E-C461-4F61-A7D0-FAB67628671B}" dt="2022-10-13T22:27:41.014" v="433" actId="478"/>
          <ac:grpSpMkLst>
            <pc:docMk/>
            <pc:sldMk cId="1652428007" sldId="261"/>
            <ac:grpSpMk id="44" creationId="{00000000-0000-0000-0000-000000000000}"/>
          </ac:grpSpMkLst>
        </pc:grpChg>
        <pc:grpChg chg="del">
          <ac:chgData name="Adam Rudell" userId="a6a797f7-0d73-4a8f-a2bd-1d3c9ee13858" providerId="ADAL" clId="{F67CE73E-C461-4F61-A7D0-FAB67628671B}" dt="2022-10-13T22:27:41.014" v="433" actId="478"/>
          <ac:grpSpMkLst>
            <pc:docMk/>
            <pc:sldMk cId="1652428007" sldId="261"/>
            <ac:grpSpMk id="47" creationId="{00000000-0000-0000-0000-000000000000}"/>
          </ac:grpSpMkLst>
        </pc:grpChg>
        <pc:grpChg chg="add del mod">
          <ac:chgData name="Adam Rudell" userId="a6a797f7-0d73-4a8f-a2bd-1d3c9ee13858" providerId="ADAL" clId="{F67CE73E-C461-4F61-A7D0-FAB67628671B}" dt="2022-10-13T22:27:43.378" v="435"/>
          <ac:grpSpMkLst>
            <pc:docMk/>
            <pc:sldMk cId="1652428007" sldId="261"/>
            <ac:grpSpMk id="65" creationId="{6AB5F9CE-919E-E69E-6793-6A2A00BF35C9}"/>
          </ac:grpSpMkLst>
        </pc:grpChg>
        <pc:grpChg chg="add del mod">
          <ac:chgData name="Adam Rudell" userId="a6a797f7-0d73-4a8f-a2bd-1d3c9ee13858" providerId="ADAL" clId="{F67CE73E-C461-4F61-A7D0-FAB67628671B}" dt="2022-10-13T22:27:43.378" v="435"/>
          <ac:grpSpMkLst>
            <pc:docMk/>
            <pc:sldMk cId="1652428007" sldId="261"/>
            <ac:grpSpMk id="68" creationId="{C491CCC8-B1FB-CF68-5279-9EAF632CDE7E}"/>
          </ac:grpSpMkLst>
        </pc:grpChg>
        <pc:grpChg chg="add del mod">
          <ac:chgData name="Adam Rudell" userId="a6a797f7-0d73-4a8f-a2bd-1d3c9ee13858" providerId="ADAL" clId="{F67CE73E-C461-4F61-A7D0-FAB67628671B}" dt="2022-10-13T22:27:45.478" v="437"/>
          <ac:grpSpMkLst>
            <pc:docMk/>
            <pc:sldMk cId="1652428007" sldId="261"/>
            <ac:grpSpMk id="87" creationId="{C0A77FFA-339B-8891-2BB3-7792F5129A4D}"/>
          </ac:grpSpMkLst>
        </pc:grpChg>
        <pc:grpChg chg="add del mod">
          <ac:chgData name="Adam Rudell" userId="a6a797f7-0d73-4a8f-a2bd-1d3c9ee13858" providerId="ADAL" clId="{F67CE73E-C461-4F61-A7D0-FAB67628671B}" dt="2022-10-13T22:27:45.478" v="437"/>
          <ac:grpSpMkLst>
            <pc:docMk/>
            <pc:sldMk cId="1652428007" sldId="261"/>
            <ac:grpSpMk id="92" creationId="{8CAEC79E-4516-22D1-E598-7D6D1225D0D2}"/>
          </ac:grpSpMkLst>
        </pc:grpChg>
        <pc:grpChg chg="add del mod">
          <ac:chgData name="Adam Rudell" userId="a6a797f7-0d73-4a8f-a2bd-1d3c9ee13858" providerId="ADAL" clId="{F67CE73E-C461-4F61-A7D0-FAB67628671B}" dt="2022-10-13T22:27:45.478" v="437"/>
          <ac:grpSpMkLst>
            <pc:docMk/>
            <pc:sldMk cId="1652428007" sldId="261"/>
            <ac:grpSpMk id="101" creationId="{697B85CD-B3DF-56D6-0081-D67B0C8DE9AB}"/>
          </ac:grpSpMkLst>
        </pc:grpChg>
        <pc:grpChg chg="add del mod">
          <ac:chgData name="Adam Rudell" userId="a6a797f7-0d73-4a8f-a2bd-1d3c9ee13858" providerId="ADAL" clId="{F67CE73E-C461-4F61-A7D0-FAB67628671B}" dt="2022-10-13T22:27:45.478" v="437"/>
          <ac:grpSpMkLst>
            <pc:docMk/>
            <pc:sldMk cId="1652428007" sldId="261"/>
            <ac:grpSpMk id="104" creationId="{9D692CC1-5FE0-CD0D-DF23-78A21C74B2A0}"/>
          </ac:grpSpMkLst>
        </pc:grpChg>
        <pc:grpChg chg="add mod">
          <ac:chgData name="Adam Rudell" userId="a6a797f7-0d73-4a8f-a2bd-1d3c9ee13858" providerId="ADAL" clId="{F67CE73E-C461-4F61-A7D0-FAB67628671B}" dt="2022-10-13T22:28:15.518" v="443" actId="1076"/>
          <ac:grpSpMkLst>
            <pc:docMk/>
            <pc:sldMk cId="1652428007" sldId="261"/>
            <ac:grpSpMk id="123" creationId="{FE3BA7CF-AD2C-9D25-AFA3-64C501248DBC}"/>
          </ac:grpSpMkLst>
        </pc:grpChg>
        <pc:grpChg chg="add mod">
          <ac:chgData name="Adam Rudell" userId="a6a797f7-0d73-4a8f-a2bd-1d3c9ee13858" providerId="ADAL" clId="{F67CE73E-C461-4F61-A7D0-FAB67628671B}" dt="2022-10-13T22:28:15.518" v="443" actId="1076"/>
          <ac:grpSpMkLst>
            <pc:docMk/>
            <pc:sldMk cId="1652428007" sldId="261"/>
            <ac:grpSpMk id="128" creationId="{9D637697-D9A2-329E-4EF1-A2C94ACF0F9D}"/>
          </ac:grpSpMkLst>
        </pc:grpChg>
        <pc:grpChg chg="add mod">
          <ac:chgData name="Adam Rudell" userId="a6a797f7-0d73-4a8f-a2bd-1d3c9ee13858" providerId="ADAL" clId="{F67CE73E-C461-4F61-A7D0-FAB67628671B}" dt="2022-10-13T22:28:15.518" v="443" actId="1076"/>
          <ac:grpSpMkLst>
            <pc:docMk/>
            <pc:sldMk cId="1652428007" sldId="261"/>
            <ac:grpSpMk id="137" creationId="{81361E72-C066-7520-DA04-4F1299291551}"/>
          </ac:grpSpMkLst>
        </pc:grpChg>
        <pc:grpChg chg="add mod">
          <ac:chgData name="Adam Rudell" userId="a6a797f7-0d73-4a8f-a2bd-1d3c9ee13858" providerId="ADAL" clId="{F67CE73E-C461-4F61-A7D0-FAB67628671B}" dt="2022-10-13T22:28:15.518" v="443" actId="1076"/>
          <ac:grpSpMkLst>
            <pc:docMk/>
            <pc:sldMk cId="1652428007" sldId="261"/>
            <ac:grpSpMk id="140" creationId="{F9A57D74-EC74-7B87-46D6-F6D202A3BC94}"/>
          </ac:grpSpMkLst>
        </pc:grpChg>
      </pc:sldChg>
      <pc:sldChg chg="addSp delSp modSp mod modClrScheme chgLayout modNotesTx">
        <pc:chgData name="Adam Rudell" userId="a6a797f7-0d73-4a8f-a2bd-1d3c9ee13858" providerId="ADAL" clId="{F67CE73E-C461-4F61-A7D0-FAB67628671B}" dt="2022-10-24T21:57:39.733" v="13469" actId="1076"/>
        <pc:sldMkLst>
          <pc:docMk/>
          <pc:sldMk cId="436276605" sldId="263"/>
        </pc:sldMkLst>
        <pc:spChg chg="mod ord">
          <ac:chgData name="Adam Rudell" userId="a6a797f7-0d73-4a8f-a2bd-1d3c9ee13858" providerId="ADAL" clId="{F67CE73E-C461-4F61-A7D0-FAB67628671B}" dt="2022-10-24T21:54:47.719" v="13422"/>
          <ac:spMkLst>
            <pc:docMk/>
            <pc:sldMk cId="436276605" sldId="263"/>
            <ac:spMk id="2" creationId="{00000000-0000-0000-0000-000000000000}"/>
          </ac:spMkLst>
        </pc:spChg>
        <pc:spChg chg="del">
          <ac:chgData name="Adam Rudell" userId="a6a797f7-0d73-4a8f-a2bd-1d3c9ee13858" providerId="ADAL" clId="{F67CE73E-C461-4F61-A7D0-FAB67628671B}" dt="2022-10-13T22:01:22.417" v="116" actId="478"/>
          <ac:spMkLst>
            <pc:docMk/>
            <pc:sldMk cId="436276605" sldId="263"/>
            <ac:spMk id="3" creationId="{00000000-0000-0000-0000-000000000000}"/>
          </ac:spMkLst>
        </pc:spChg>
        <pc:spChg chg="add del mod">
          <ac:chgData name="Adam Rudell" userId="a6a797f7-0d73-4a8f-a2bd-1d3c9ee13858" providerId="ADAL" clId="{F67CE73E-C461-4F61-A7D0-FAB67628671B}" dt="2022-10-24T21:54:47.719" v="13422"/>
          <ac:spMkLst>
            <pc:docMk/>
            <pc:sldMk cId="436276605" sldId="263"/>
            <ac:spMk id="3" creationId="{1EA8ADD0-A349-A999-34BC-8E38DE1B6379}"/>
          </ac:spMkLst>
        </pc:spChg>
        <pc:spChg chg="mod ord">
          <ac:chgData name="Adam Rudell" userId="a6a797f7-0d73-4a8f-a2bd-1d3c9ee13858" providerId="ADAL" clId="{F67CE73E-C461-4F61-A7D0-FAB67628671B}" dt="2022-10-24T21:55:24.230" v="13431" actId="1076"/>
          <ac:spMkLst>
            <pc:docMk/>
            <pc:sldMk cId="436276605" sldId="263"/>
            <ac:spMk id="4" creationId="{00000000-0000-0000-0000-000000000000}"/>
          </ac:spMkLst>
        </pc:spChg>
        <pc:spChg chg="add del mod ord">
          <ac:chgData name="Adam Rudell" userId="a6a797f7-0d73-4a8f-a2bd-1d3c9ee13858" providerId="ADAL" clId="{F67CE73E-C461-4F61-A7D0-FAB67628671B}" dt="2022-10-13T22:00:42.136" v="113" actId="700"/>
          <ac:spMkLst>
            <pc:docMk/>
            <pc:sldMk cId="436276605" sldId="263"/>
            <ac:spMk id="5" creationId="{2CC02C60-9D62-5622-1787-354D95565852}"/>
          </ac:spMkLst>
        </pc:spChg>
        <pc:spChg chg="add del mod">
          <ac:chgData name="Adam Rudell" userId="a6a797f7-0d73-4a8f-a2bd-1d3c9ee13858" providerId="ADAL" clId="{F67CE73E-C461-4F61-A7D0-FAB67628671B}" dt="2022-10-24T21:54:47.719" v="13422"/>
          <ac:spMkLst>
            <pc:docMk/>
            <pc:sldMk cId="436276605" sldId="263"/>
            <ac:spMk id="5" creationId="{F514B6F1-7ACB-F4DC-A363-6A5C3EEBB806}"/>
          </ac:spMkLst>
        </pc:spChg>
        <pc:spChg chg="del mod">
          <ac:chgData name="Adam Rudell" userId="a6a797f7-0d73-4a8f-a2bd-1d3c9ee13858" providerId="ADAL" clId="{F67CE73E-C461-4F61-A7D0-FAB67628671B}" dt="2022-10-13T22:01:25.262" v="119" actId="478"/>
          <ac:spMkLst>
            <pc:docMk/>
            <pc:sldMk cId="436276605" sldId="263"/>
            <ac:spMk id="6" creationId="{00000000-0000-0000-0000-000000000000}"/>
          </ac:spMkLst>
        </pc:spChg>
        <pc:spChg chg="add del mod">
          <ac:chgData name="Adam Rudell" userId="a6a797f7-0d73-4a8f-a2bd-1d3c9ee13858" providerId="ADAL" clId="{F67CE73E-C461-4F61-A7D0-FAB67628671B}" dt="2022-10-24T21:54:47.719" v="13422"/>
          <ac:spMkLst>
            <pc:docMk/>
            <pc:sldMk cId="436276605" sldId="263"/>
            <ac:spMk id="6" creationId="{AFA650C4-170B-5C51-BF42-5294F59CB9C7}"/>
          </ac:spMkLst>
        </pc:spChg>
        <pc:spChg chg="del">
          <ac:chgData name="Adam Rudell" userId="a6a797f7-0d73-4a8f-a2bd-1d3c9ee13858" providerId="ADAL" clId="{F67CE73E-C461-4F61-A7D0-FAB67628671B}" dt="2022-10-13T22:01:26.368" v="121" actId="478"/>
          <ac:spMkLst>
            <pc:docMk/>
            <pc:sldMk cId="436276605" sldId="263"/>
            <ac:spMk id="7" creationId="{00000000-0000-0000-0000-000000000000}"/>
          </ac:spMkLst>
        </pc:spChg>
        <pc:spChg chg="add del mod">
          <ac:chgData name="Adam Rudell" userId="a6a797f7-0d73-4a8f-a2bd-1d3c9ee13858" providerId="ADAL" clId="{F67CE73E-C461-4F61-A7D0-FAB67628671B}" dt="2022-10-24T21:54:47.719" v="13422"/>
          <ac:spMkLst>
            <pc:docMk/>
            <pc:sldMk cId="436276605" sldId="263"/>
            <ac:spMk id="7" creationId="{554094FC-2536-720B-BC88-2E9B3AF2C3E4}"/>
          </ac:spMkLst>
        </pc:spChg>
        <pc:spChg chg="del">
          <ac:chgData name="Adam Rudell" userId="a6a797f7-0d73-4a8f-a2bd-1d3c9ee13858" providerId="ADAL" clId="{F67CE73E-C461-4F61-A7D0-FAB67628671B}" dt="2022-10-13T22:01:25.814" v="120" actId="478"/>
          <ac:spMkLst>
            <pc:docMk/>
            <pc:sldMk cId="436276605" sldId="263"/>
            <ac:spMk id="8" creationId="{00000000-0000-0000-0000-000000000000}"/>
          </ac:spMkLst>
        </pc:spChg>
        <pc:spChg chg="add del mod">
          <ac:chgData name="Adam Rudell" userId="a6a797f7-0d73-4a8f-a2bd-1d3c9ee13858" providerId="ADAL" clId="{F67CE73E-C461-4F61-A7D0-FAB67628671B}" dt="2022-10-24T21:54:47.719" v="13422"/>
          <ac:spMkLst>
            <pc:docMk/>
            <pc:sldMk cId="436276605" sldId="263"/>
            <ac:spMk id="8" creationId="{D5FCA1E0-9AF2-127D-2A64-0BF9A2E63666}"/>
          </ac:spMkLst>
        </pc:spChg>
        <pc:spChg chg="add del mod">
          <ac:chgData name="Adam Rudell" userId="a6a797f7-0d73-4a8f-a2bd-1d3c9ee13858" providerId="ADAL" clId="{F67CE73E-C461-4F61-A7D0-FAB67628671B}" dt="2022-10-24T21:57:00.537" v="13464"/>
          <ac:spMkLst>
            <pc:docMk/>
            <pc:sldMk cId="436276605" sldId="263"/>
            <ac:spMk id="9" creationId="{445855BE-961B-0B68-1872-917A2A58EBD1}"/>
          </ac:spMkLst>
        </pc:spChg>
        <pc:spChg chg="add del mod">
          <ac:chgData name="Adam Rudell" userId="a6a797f7-0d73-4a8f-a2bd-1d3c9ee13858" providerId="ADAL" clId="{F67CE73E-C461-4F61-A7D0-FAB67628671B}" dt="2022-10-24T21:57:32.483" v="13466"/>
          <ac:spMkLst>
            <pc:docMk/>
            <pc:sldMk cId="436276605" sldId="263"/>
            <ac:spMk id="10" creationId="{62AA9EE3-E57E-55A7-AB63-4AAAB98C925B}"/>
          </ac:spMkLst>
        </pc:spChg>
        <pc:spChg chg="add del mod">
          <ac:chgData name="Adam Rudell" userId="a6a797f7-0d73-4a8f-a2bd-1d3c9ee13858" providerId="ADAL" clId="{F67CE73E-C461-4F61-A7D0-FAB67628671B}" dt="2022-10-24T21:57:32.483" v="13466"/>
          <ac:spMkLst>
            <pc:docMk/>
            <pc:sldMk cId="436276605" sldId="263"/>
            <ac:spMk id="11" creationId="{E161F1FF-578B-4B4A-1632-ADC672AC328B}"/>
          </ac:spMkLst>
        </pc:spChg>
        <pc:spChg chg="add del mod ord">
          <ac:chgData name="Adam Rudell" userId="a6a797f7-0d73-4a8f-a2bd-1d3c9ee13858" providerId="ADAL" clId="{F67CE73E-C461-4F61-A7D0-FAB67628671B}" dt="2022-10-13T22:01:15.489" v="115" actId="700"/>
          <ac:spMkLst>
            <pc:docMk/>
            <pc:sldMk cId="436276605" sldId="263"/>
            <ac:spMk id="12" creationId="{3E10D5FD-47FF-DCBA-2945-EA0E6ABC36E0}"/>
          </ac:spMkLst>
        </pc:spChg>
        <pc:spChg chg="mod">
          <ac:chgData name="Adam Rudell" userId="a6a797f7-0d73-4a8f-a2bd-1d3c9ee13858" providerId="ADAL" clId="{F67CE73E-C461-4F61-A7D0-FAB67628671B}" dt="2022-10-24T21:57:28.837" v="13465"/>
          <ac:spMkLst>
            <pc:docMk/>
            <pc:sldMk cId="436276605" sldId="263"/>
            <ac:spMk id="13" creationId="{43D674E4-EE18-991B-58AD-0305FB488E2D}"/>
          </ac:spMkLst>
        </pc:spChg>
        <pc:spChg chg="add del mod ord">
          <ac:chgData name="Adam Rudell" userId="a6a797f7-0d73-4a8f-a2bd-1d3c9ee13858" providerId="ADAL" clId="{F67CE73E-C461-4F61-A7D0-FAB67628671B}" dt="2022-10-13T22:01:45.263" v="129" actId="478"/>
          <ac:spMkLst>
            <pc:docMk/>
            <pc:sldMk cId="436276605" sldId="263"/>
            <ac:spMk id="13" creationId="{5B6C6EDB-6A59-292E-BB2A-CCC9DE072B14}"/>
          </ac:spMkLst>
        </pc:spChg>
        <pc:spChg chg="add del mod">
          <ac:chgData name="Adam Rudell" userId="a6a797f7-0d73-4a8f-a2bd-1d3c9ee13858" providerId="ADAL" clId="{F67CE73E-C461-4F61-A7D0-FAB67628671B}" dt="2022-10-13T22:01:39.867" v="127"/>
          <ac:spMkLst>
            <pc:docMk/>
            <pc:sldMk cId="436276605" sldId="263"/>
            <ac:spMk id="14" creationId="{40078EDD-0302-2213-1547-F891B57C826E}"/>
          </ac:spMkLst>
        </pc:spChg>
        <pc:spChg chg="mod">
          <ac:chgData name="Adam Rudell" userId="a6a797f7-0d73-4a8f-a2bd-1d3c9ee13858" providerId="ADAL" clId="{F67CE73E-C461-4F61-A7D0-FAB67628671B}" dt="2022-10-24T21:57:28.837" v="13465"/>
          <ac:spMkLst>
            <pc:docMk/>
            <pc:sldMk cId="436276605" sldId="263"/>
            <ac:spMk id="14" creationId="{F15F5640-53C1-CAEF-C5D4-6521692B4F2D}"/>
          </ac:spMkLst>
        </pc:spChg>
        <pc:spChg chg="add del mod">
          <ac:chgData name="Adam Rudell" userId="a6a797f7-0d73-4a8f-a2bd-1d3c9ee13858" providerId="ADAL" clId="{F67CE73E-C461-4F61-A7D0-FAB67628671B}" dt="2022-10-13T22:01:39.867" v="127"/>
          <ac:spMkLst>
            <pc:docMk/>
            <pc:sldMk cId="436276605" sldId="263"/>
            <ac:spMk id="15" creationId="{217BD9F4-14F5-13FE-1A6F-2711CDC4AE2B}"/>
          </ac:spMkLst>
        </pc:spChg>
        <pc:spChg chg="add del mod">
          <ac:chgData name="Adam Rudell" userId="a6a797f7-0d73-4a8f-a2bd-1d3c9ee13858" providerId="ADAL" clId="{F67CE73E-C461-4F61-A7D0-FAB67628671B}" dt="2022-10-13T22:01:39.867" v="127"/>
          <ac:spMkLst>
            <pc:docMk/>
            <pc:sldMk cId="436276605" sldId="263"/>
            <ac:spMk id="16" creationId="{826F5115-FE74-C166-8726-A3AC210CD523}"/>
          </ac:spMkLst>
        </pc:spChg>
        <pc:spChg chg="mod">
          <ac:chgData name="Adam Rudell" userId="a6a797f7-0d73-4a8f-a2bd-1d3c9ee13858" providerId="ADAL" clId="{F67CE73E-C461-4F61-A7D0-FAB67628671B}" dt="2022-10-24T21:57:28.837" v="13465"/>
          <ac:spMkLst>
            <pc:docMk/>
            <pc:sldMk cId="436276605" sldId="263"/>
            <ac:spMk id="16" creationId="{CF28F8CE-D60F-6311-4541-D8D18060AF83}"/>
          </ac:spMkLst>
        </pc:spChg>
        <pc:spChg chg="mod">
          <ac:chgData name="Adam Rudell" userId="a6a797f7-0d73-4a8f-a2bd-1d3c9ee13858" providerId="ADAL" clId="{F67CE73E-C461-4F61-A7D0-FAB67628671B}" dt="2022-10-24T21:57:28.837" v="13465"/>
          <ac:spMkLst>
            <pc:docMk/>
            <pc:sldMk cId="436276605" sldId="263"/>
            <ac:spMk id="17" creationId="{7DF63C55-6B43-0886-3099-015953393EAF}"/>
          </ac:spMkLst>
        </pc:spChg>
        <pc:spChg chg="add del mod">
          <ac:chgData name="Adam Rudell" userId="a6a797f7-0d73-4a8f-a2bd-1d3c9ee13858" providerId="ADAL" clId="{F67CE73E-C461-4F61-A7D0-FAB67628671B}" dt="2022-10-13T22:01:39.867" v="127"/>
          <ac:spMkLst>
            <pc:docMk/>
            <pc:sldMk cId="436276605" sldId="263"/>
            <ac:spMk id="17" creationId="{837D92E4-F3BD-1E11-4322-F18586027F2B}"/>
          </ac:spMkLst>
        </pc:spChg>
        <pc:spChg chg="mod">
          <ac:chgData name="Adam Rudell" userId="a6a797f7-0d73-4a8f-a2bd-1d3c9ee13858" providerId="ADAL" clId="{F67CE73E-C461-4F61-A7D0-FAB67628671B}" dt="2022-10-24T21:57:28.837" v="13465"/>
          <ac:spMkLst>
            <pc:docMk/>
            <pc:sldMk cId="436276605" sldId="263"/>
            <ac:spMk id="18" creationId="{3C161D43-485F-7FF7-644D-B6457D5AFBB1}"/>
          </ac:spMkLst>
        </pc:spChg>
        <pc:spChg chg="add del mod">
          <ac:chgData name="Adam Rudell" userId="a6a797f7-0d73-4a8f-a2bd-1d3c9ee13858" providerId="ADAL" clId="{F67CE73E-C461-4F61-A7D0-FAB67628671B}" dt="2022-10-13T22:01:39.867" v="127"/>
          <ac:spMkLst>
            <pc:docMk/>
            <pc:sldMk cId="436276605" sldId="263"/>
            <ac:spMk id="18" creationId="{9AC33930-7348-30D5-6FC9-E66A71A7CEFB}"/>
          </ac:spMkLst>
        </pc:spChg>
        <pc:spChg chg="mod">
          <ac:chgData name="Adam Rudell" userId="a6a797f7-0d73-4a8f-a2bd-1d3c9ee13858" providerId="ADAL" clId="{F67CE73E-C461-4F61-A7D0-FAB67628671B}" dt="2022-10-24T21:57:28.837" v="13465"/>
          <ac:spMkLst>
            <pc:docMk/>
            <pc:sldMk cId="436276605" sldId="263"/>
            <ac:spMk id="19" creationId="{31093631-1C44-E6EF-D4D5-61E963301787}"/>
          </ac:spMkLst>
        </pc:spChg>
        <pc:spChg chg="add del mod">
          <ac:chgData name="Adam Rudell" userId="a6a797f7-0d73-4a8f-a2bd-1d3c9ee13858" providerId="ADAL" clId="{F67CE73E-C461-4F61-A7D0-FAB67628671B}" dt="2022-10-13T22:01:39.867" v="127"/>
          <ac:spMkLst>
            <pc:docMk/>
            <pc:sldMk cId="436276605" sldId="263"/>
            <ac:spMk id="19" creationId="{C230C42A-915F-321C-67E8-2B075E63673E}"/>
          </ac:spMkLst>
        </pc:spChg>
        <pc:spChg chg="add mod">
          <ac:chgData name="Adam Rudell" userId="a6a797f7-0d73-4a8f-a2bd-1d3c9ee13858" providerId="ADAL" clId="{F67CE73E-C461-4F61-A7D0-FAB67628671B}" dt="2022-10-24T21:54:50.766" v="13424" actId="1076"/>
          <ac:spMkLst>
            <pc:docMk/>
            <pc:sldMk cId="436276605" sldId="263"/>
            <ac:spMk id="20" creationId="{40442422-7ACB-E849-E548-7BCFCDEF87B1}"/>
          </ac:spMkLst>
        </pc:spChg>
        <pc:spChg chg="del">
          <ac:chgData name="Adam Rudell" userId="a6a797f7-0d73-4a8f-a2bd-1d3c9ee13858" providerId="ADAL" clId="{F67CE73E-C461-4F61-A7D0-FAB67628671B}" dt="2022-10-13T22:01:24.878" v="118" actId="478"/>
          <ac:spMkLst>
            <pc:docMk/>
            <pc:sldMk cId="436276605" sldId="263"/>
            <ac:spMk id="21" creationId="{00000000-0000-0000-0000-000000000000}"/>
          </ac:spMkLst>
        </pc:spChg>
        <pc:spChg chg="mod">
          <ac:chgData name="Adam Rudell" userId="a6a797f7-0d73-4a8f-a2bd-1d3c9ee13858" providerId="ADAL" clId="{F67CE73E-C461-4F61-A7D0-FAB67628671B}" dt="2022-10-24T21:57:28.837" v="13465"/>
          <ac:spMkLst>
            <pc:docMk/>
            <pc:sldMk cId="436276605" sldId="263"/>
            <ac:spMk id="21" creationId="{85612D20-AC9A-16A9-9EED-310D3206B77C}"/>
          </ac:spMkLst>
        </pc:spChg>
        <pc:spChg chg="del">
          <ac:chgData name="Adam Rudell" userId="a6a797f7-0d73-4a8f-a2bd-1d3c9ee13858" providerId="ADAL" clId="{F67CE73E-C461-4F61-A7D0-FAB67628671B}" dt="2022-10-13T22:01:23.982" v="117" actId="478"/>
          <ac:spMkLst>
            <pc:docMk/>
            <pc:sldMk cId="436276605" sldId="263"/>
            <ac:spMk id="22" creationId="{00000000-0000-0000-0000-000000000000}"/>
          </ac:spMkLst>
        </pc:spChg>
        <pc:spChg chg="mod">
          <ac:chgData name="Adam Rudell" userId="a6a797f7-0d73-4a8f-a2bd-1d3c9ee13858" providerId="ADAL" clId="{F67CE73E-C461-4F61-A7D0-FAB67628671B}" dt="2022-10-24T21:57:28.837" v="13465"/>
          <ac:spMkLst>
            <pc:docMk/>
            <pc:sldMk cId="436276605" sldId="263"/>
            <ac:spMk id="22" creationId="{702298F6-7F22-900B-FD6D-10D1BCA54CF9}"/>
          </ac:spMkLst>
        </pc:spChg>
        <pc:spChg chg="add del mod">
          <ac:chgData name="Adam Rudell" userId="a6a797f7-0d73-4a8f-a2bd-1d3c9ee13858" providerId="ADAL" clId="{F67CE73E-C461-4F61-A7D0-FAB67628671B}" dt="2022-10-24T21:57:33.502" v="13467" actId="478"/>
          <ac:spMkLst>
            <pc:docMk/>
            <pc:sldMk cId="436276605" sldId="263"/>
            <ac:spMk id="23" creationId="{52C0633E-2760-8E09-5C97-96F044D3E6BA}"/>
          </ac:spMkLst>
        </pc:spChg>
        <pc:spChg chg="add del mod">
          <ac:chgData name="Adam Rudell" userId="a6a797f7-0d73-4a8f-a2bd-1d3c9ee13858" providerId="ADAL" clId="{F67CE73E-C461-4F61-A7D0-FAB67628671B}" dt="2022-10-24T21:56:59.673" v="13462" actId="478"/>
          <ac:spMkLst>
            <pc:docMk/>
            <pc:sldMk cId="436276605" sldId="263"/>
            <ac:spMk id="24" creationId="{81C13F48-4DDC-98A5-249D-BC760F42088A}"/>
          </ac:spMkLst>
        </pc:spChg>
        <pc:spChg chg="add mod">
          <ac:chgData name="Adam Rudell" userId="a6a797f7-0d73-4a8f-a2bd-1d3c9ee13858" providerId="ADAL" clId="{F67CE73E-C461-4F61-A7D0-FAB67628671B}" dt="2022-10-24T21:56:24.640" v="13461" actId="207"/>
          <ac:spMkLst>
            <pc:docMk/>
            <pc:sldMk cId="436276605" sldId="263"/>
            <ac:spMk id="25" creationId="{B55C3C83-CBB5-1146-A80E-79AD6D518803}"/>
          </ac:spMkLst>
        </pc:spChg>
        <pc:spChg chg="add mod">
          <ac:chgData name="Adam Rudell" userId="a6a797f7-0d73-4a8f-a2bd-1d3c9ee13858" providerId="ADAL" clId="{F67CE73E-C461-4F61-A7D0-FAB67628671B}" dt="2022-10-24T21:56:22.539" v="13460" actId="207"/>
          <ac:spMkLst>
            <pc:docMk/>
            <pc:sldMk cId="436276605" sldId="263"/>
            <ac:spMk id="26" creationId="{F26A13C2-2CFE-A19C-6C65-AE7D2D37F030}"/>
          </ac:spMkLst>
        </pc:spChg>
        <pc:spChg chg="add mod">
          <ac:chgData name="Adam Rudell" userId="a6a797f7-0d73-4a8f-a2bd-1d3c9ee13858" providerId="ADAL" clId="{F67CE73E-C461-4F61-A7D0-FAB67628671B}" dt="2022-10-24T21:55:28.669" v="13432" actId="368"/>
          <ac:spMkLst>
            <pc:docMk/>
            <pc:sldMk cId="436276605" sldId="263"/>
            <ac:spMk id="27" creationId="{CD093A40-F6E3-0832-6F72-53DF98349DAF}"/>
          </ac:spMkLst>
        </pc:spChg>
        <pc:spChg chg="add del mod">
          <ac:chgData name="Adam Rudell" userId="a6a797f7-0d73-4a8f-a2bd-1d3c9ee13858" providerId="ADAL" clId="{F67CE73E-C461-4F61-A7D0-FAB67628671B}" dt="2022-10-13T22:25:30.299" v="397"/>
          <ac:spMkLst>
            <pc:docMk/>
            <pc:sldMk cId="436276605" sldId="263"/>
            <ac:spMk id="28" creationId="{87887FE4-766E-76B3-B50F-5DD1AC0D8886}"/>
          </ac:spMkLst>
        </pc:spChg>
        <pc:spChg chg="mod">
          <ac:chgData name="Adam Rudell" userId="a6a797f7-0d73-4a8f-a2bd-1d3c9ee13858" providerId="ADAL" clId="{F67CE73E-C461-4F61-A7D0-FAB67628671B}" dt="2022-10-24T21:57:28.837" v="13465"/>
          <ac:spMkLst>
            <pc:docMk/>
            <pc:sldMk cId="436276605" sldId="263"/>
            <ac:spMk id="28" creationId="{978B326C-E3F7-5E58-A62C-F2063ABEC245}"/>
          </ac:spMkLst>
        </pc:spChg>
        <pc:spChg chg="mod">
          <ac:chgData name="Adam Rudell" userId="a6a797f7-0d73-4a8f-a2bd-1d3c9ee13858" providerId="ADAL" clId="{F67CE73E-C461-4F61-A7D0-FAB67628671B}" dt="2022-10-24T21:57:28.837" v="13465"/>
          <ac:spMkLst>
            <pc:docMk/>
            <pc:sldMk cId="436276605" sldId="263"/>
            <ac:spMk id="29" creationId="{07CB9F5B-7403-4F57-1765-6FF5906CF976}"/>
          </ac:spMkLst>
        </pc:spChg>
        <pc:spChg chg="add del mod">
          <ac:chgData name="Adam Rudell" userId="a6a797f7-0d73-4a8f-a2bd-1d3c9ee13858" providerId="ADAL" clId="{F67CE73E-C461-4F61-A7D0-FAB67628671B}" dt="2022-10-13T22:25:30.299" v="397"/>
          <ac:spMkLst>
            <pc:docMk/>
            <pc:sldMk cId="436276605" sldId="263"/>
            <ac:spMk id="29" creationId="{30C3A6B6-51A0-7433-6647-BAD2F6F06245}"/>
          </ac:spMkLst>
        </pc:spChg>
        <pc:spChg chg="add del mod">
          <ac:chgData name="Adam Rudell" userId="a6a797f7-0d73-4a8f-a2bd-1d3c9ee13858" providerId="ADAL" clId="{F67CE73E-C461-4F61-A7D0-FAB67628671B}" dt="2022-10-13T22:25:32.817" v="400" actId="478"/>
          <ac:spMkLst>
            <pc:docMk/>
            <pc:sldMk cId="436276605" sldId="263"/>
            <ac:spMk id="30" creationId="{57415E25-1742-A9E7-FA7C-62285BFC9E3A}"/>
          </ac:spMkLst>
        </pc:spChg>
        <pc:spChg chg="mod">
          <ac:chgData name="Adam Rudell" userId="a6a797f7-0d73-4a8f-a2bd-1d3c9ee13858" providerId="ADAL" clId="{F67CE73E-C461-4F61-A7D0-FAB67628671B}" dt="2022-10-24T21:57:28.837" v="13465"/>
          <ac:spMkLst>
            <pc:docMk/>
            <pc:sldMk cId="436276605" sldId="263"/>
            <ac:spMk id="30" creationId="{7EF6E7BA-0DCE-220E-BD49-31AA5EC6F9FD}"/>
          </ac:spMkLst>
        </pc:spChg>
        <pc:spChg chg="mod">
          <ac:chgData name="Adam Rudell" userId="a6a797f7-0d73-4a8f-a2bd-1d3c9ee13858" providerId="ADAL" clId="{F67CE73E-C461-4F61-A7D0-FAB67628671B}" dt="2022-10-24T21:54:47.719" v="13422"/>
          <ac:spMkLst>
            <pc:docMk/>
            <pc:sldMk cId="436276605" sldId="263"/>
            <ac:spMk id="31" creationId="{6D3DCC63-2F24-622C-158E-2AABD7A9DA95}"/>
          </ac:spMkLst>
        </pc:spChg>
        <pc:spChg chg="mod">
          <ac:chgData name="Adam Rudell" userId="a6a797f7-0d73-4a8f-a2bd-1d3c9ee13858" providerId="ADAL" clId="{F67CE73E-C461-4F61-A7D0-FAB67628671B}" dt="2022-10-24T21:54:47.719" v="13422"/>
          <ac:spMkLst>
            <pc:docMk/>
            <pc:sldMk cId="436276605" sldId="263"/>
            <ac:spMk id="32" creationId="{7BF95346-AEE4-55F0-0DB5-5F5A58EDFFF6}"/>
          </ac:spMkLst>
        </pc:spChg>
        <pc:spChg chg="mod">
          <ac:chgData name="Adam Rudell" userId="a6a797f7-0d73-4a8f-a2bd-1d3c9ee13858" providerId="ADAL" clId="{F67CE73E-C461-4F61-A7D0-FAB67628671B}" dt="2022-10-24T21:57:28.837" v="13465"/>
          <ac:spMkLst>
            <pc:docMk/>
            <pc:sldMk cId="436276605" sldId="263"/>
            <ac:spMk id="33" creationId="{A8EA798E-5C8B-3ACC-DD40-D7D6140917BB}"/>
          </ac:spMkLst>
        </pc:spChg>
        <pc:spChg chg="mod">
          <ac:chgData name="Adam Rudell" userId="a6a797f7-0d73-4a8f-a2bd-1d3c9ee13858" providerId="ADAL" clId="{F67CE73E-C461-4F61-A7D0-FAB67628671B}" dt="2022-10-24T21:57:28.837" v="13465"/>
          <ac:spMkLst>
            <pc:docMk/>
            <pc:sldMk cId="436276605" sldId="263"/>
            <ac:spMk id="34" creationId="{B83693CE-3AEE-767B-A930-616AB1D08619}"/>
          </ac:spMkLst>
        </pc:spChg>
        <pc:spChg chg="mod">
          <ac:chgData name="Adam Rudell" userId="a6a797f7-0d73-4a8f-a2bd-1d3c9ee13858" providerId="ADAL" clId="{F67CE73E-C461-4F61-A7D0-FAB67628671B}" dt="2022-10-24T21:57:28.837" v="13465"/>
          <ac:spMkLst>
            <pc:docMk/>
            <pc:sldMk cId="436276605" sldId="263"/>
            <ac:spMk id="35" creationId="{90DC1AD9-60F8-B392-2BCC-92D6C9A8B9D3}"/>
          </ac:spMkLst>
        </pc:spChg>
        <pc:spChg chg="mod">
          <ac:chgData name="Adam Rudell" userId="a6a797f7-0d73-4a8f-a2bd-1d3c9ee13858" providerId="ADAL" clId="{F67CE73E-C461-4F61-A7D0-FAB67628671B}" dt="2022-10-24T21:57:28.837" v="13465"/>
          <ac:spMkLst>
            <pc:docMk/>
            <pc:sldMk cId="436276605" sldId="263"/>
            <ac:spMk id="36" creationId="{BB1D8E1F-56B3-5CA0-D68E-9A85B66C4B49}"/>
          </ac:spMkLst>
        </pc:spChg>
        <pc:spChg chg="mod">
          <ac:chgData name="Adam Rudell" userId="a6a797f7-0d73-4a8f-a2bd-1d3c9ee13858" providerId="ADAL" clId="{F67CE73E-C461-4F61-A7D0-FAB67628671B}" dt="2022-10-24T21:57:28.837" v="13465"/>
          <ac:spMkLst>
            <pc:docMk/>
            <pc:sldMk cId="436276605" sldId="263"/>
            <ac:spMk id="37" creationId="{E5676E6F-784A-AF06-863B-781EE7DB0D2D}"/>
          </ac:spMkLst>
        </pc:spChg>
        <pc:spChg chg="mod">
          <ac:chgData name="Adam Rudell" userId="a6a797f7-0d73-4a8f-a2bd-1d3c9ee13858" providerId="ADAL" clId="{F67CE73E-C461-4F61-A7D0-FAB67628671B}" dt="2022-10-24T21:57:28.837" v="13465"/>
          <ac:spMkLst>
            <pc:docMk/>
            <pc:sldMk cId="436276605" sldId="263"/>
            <ac:spMk id="38" creationId="{1500C110-9711-09CC-C9A1-EF65E80A7D64}"/>
          </ac:spMkLst>
        </pc:spChg>
        <pc:spChg chg="add mod">
          <ac:chgData name="Adam Rudell" userId="a6a797f7-0d73-4a8f-a2bd-1d3c9ee13858" providerId="ADAL" clId="{F67CE73E-C461-4F61-A7D0-FAB67628671B}" dt="2022-10-24T21:57:39.733" v="13469" actId="1076"/>
          <ac:spMkLst>
            <pc:docMk/>
            <pc:sldMk cId="436276605" sldId="263"/>
            <ac:spMk id="39" creationId="{FCA8D613-BA7D-B061-E163-6DD4BB7A81FA}"/>
          </ac:spMkLst>
        </pc:spChg>
        <pc:spChg chg="add mod">
          <ac:chgData name="Adam Rudell" userId="a6a797f7-0d73-4a8f-a2bd-1d3c9ee13858" providerId="ADAL" clId="{F67CE73E-C461-4F61-A7D0-FAB67628671B}" dt="2022-10-24T21:57:39.733" v="13469" actId="1076"/>
          <ac:spMkLst>
            <pc:docMk/>
            <pc:sldMk cId="436276605" sldId="263"/>
            <ac:spMk id="40" creationId="{97573D0F-FCC5-B13B-407A-D1EEFE584F8B}"/>
          </ac:spMkLst>
        </pc:spChg>
        <pc:spChg chg="mod">
          <ac:chgData name="Adam Rudell" userId="a6a797f7-0d73-4a8f-a2bd-1d3c9ee13858" providerId="ADAL" clId="{F67CE73E-C461-4F61-A7D0-FAB67628671B}" dt="2022-10-24T21:57:39.733" v="13469" actId="1076"/>
          <ac:spMkLst>
            <pc:docMk/>
            <pc:sldMk cId="436276605" sldId="263"/>
            <ac:spMk id="42" creationId="{1F400C34-DFA2-E6A5-4633-D435820EE647}"/>
          </ac:spMkLst>
        </pc:spChg>
        <pc:spChg chg="mod">
          <ac:chgData name="Adam Rudell" userId="a6a797f7-0d73-4a8f-a2bd-1d3c9ee13858" providerId="ADAL" clId="{F67CE73E-C461-4F61-A7D0-FAB67628671B}" dt="2022-10-24T21:57:39.733" v="13469" actId="1076"/>
          <ac:spMkLst>
            <pc:docMk/>
            <pc:sldMk cId="436276605" sldId="263"/>
            <ac:spMk id="43" creationId="{1F9793C8-016D-2F20-303C-D6BB0992DDDA}"/>
          </ac:spMkLst>
        </pc:spChg>
        <pc:spChg chg="mod">
          <ac:chgData name="Adam Rudell" userId="a6a797f7-0d73-4a8f-a2bd-1d3c9ee13858" providerId="ADAL" clId="{F67CE73E-C461-4F61-A7D0-FAB67628671B}" dt="2022-10-24T21:57:39.733" v="13469" actId="1076"/>
          <ac:spMkLst>
            <pc:docMk/>
            <pc:sldMk cId="436276605" sldId="263"/>
            <ac:spMk id="45" creationId="{FBA947B1-6FEE-7499-5956-F4A5D45BAD2C}"/>
          </ac:spMkLst>
        </pc:spChg>
        <pc:spChg chg="mod">
          <ac:chgData name="Adam Rudell" userId="a6a797f7-0d73-4a8f-a2bd-1d3c9ee13858" providerId="ADAL" clId="{F67CE73E-C461-4F61-A7D0-FAB67628671B}" dt="2022-10-24T21:57:39.733" v="13469" actId="1076"/>
          <ac:spMkLst>
            <pc:docMk/>
            <pc:sldMk cId="436276605" sldId="263"/>
            <ac:spMk id="46" creationId="{C2490E50-4A6A-D111-5F2E-0BE4FA5C66B4}"/>
          </ac:spMkLst>
        </pc:spChg>
        <pc:spChg chg="mod">
          <ac:chgData name="Adam Rudell" userId="a6a797f7-0d73-4a8f-a2bd-1d3c9ee13858" providerId="ADAL" clId="{F67CE73E-C461-4F61-A7D0-FAB67628671B}" dt="2022-10-24T21:57:39.733" v="13469" actId="1076"/>
          <ac:spMkLst>
            <pc:docMk/>
            <pc:sldMk cId="436276605" sldId="263"/>
            <ac:spMk id="47" creationId="{400EBF31-EC7D-6B84-D9C7-A6221A234A7B}"/>
          </ac:spMkLst>
        </pc:spChg>
        <pc:spChg chg="mod">
          <ac:chgData name="Adam Rudell" userId="a6a797f7-0d73-4a8f-a2bd-1d3c9ee13858" providerId="ADAL" clId="{F67CE73E-C461-4F61-A7D0-FAB67628671B}" dt="2022-10-24T21:57:39.733" v="13469" actId="1076"/>
          <ac:spMkLst>
            <pc:docMk/>
            <pc:sldMk cId="436276605" sldId="263"/>
            <ac:spMk id="48" creationId="{93F3F5AE-7087-8B8D-0E50-D4519AA7CBBD}"/>
          </ac:spMkLst>
        </pc:spChg>
        <pc:spChg chg="mod">
          <ac:chgData name="Adam Rudell" userId="a6a797f7-0d73-4a8f-a2bd-1d3c9ee13858" providerId="ADAL" clId="{F67CE73E-C461-4F61-A7D0-FAB67628671B}" dt="2022-10-24T21:57:39.733" v="13469" actId="1076"/>
          <ac:spMkLst>
            <pc:docMk/>
            <pc:sldMk cId="436276605" sldId="263"/>
            <ac:spMk id="49" creationId="{DFE65432-3690-4204-9905-5250FB95DA34}"/>
          </ac:spMkLst>
        </pc:spChg>
        <pc:spChg chg="mod">
          <ac:chgData name="Adam Rudell" userId="a6a797f7-0d73-4a8f-a2bd-1d3c9ee13858" providerId="ADAL" clId="{F67CE73E-C461-4F61-A7D0-FAB67628671B}" dt="2022-10-24T21:57:39.733" v="13469" actId="1076"/>
          <ac:spMkLst>
            <pc:docMk/>
            <pc:sldMk cId="436276605" sldId="263"/>
            <ac:spMk id="50" creationId="{06C15148-1C21-BBB4-EAFA-D93465A78C70}"/>
          </ac:spMkLst>
        </pc:spChg>
        <pc:spChg chg="mod">
          <ac:chgData name="Adam Rudell" userId="a6a797f7-0d73-4a8f-a2bd-1d3c9ee13858" providerId="ADAL" clId="{F67CE73E-C461-4F61-A7D0-FAB67628671B}" dt="2022-10-24T21:57:39.733" v="13469" actId="1076"/>
          <ac:spMkLst>
            <pc:docMk/>
            <pc:sldMk cId="436276605" sldId="263"/>
            <ac:spMk id="51" creationId="{30871A79-44DA-2317-6B5D-89CEA871689C}"/>
          </ac:spMkLst>
        </pc:spChg>
        <pc:spChg chg="mod">
          <ac:chgData name="Adam Rudell" userId="a6a797f7-0d73-4a8f-a2bd-1d3c9ee13858" providerId="ADAL" clId="{F67CE73E-C461-4F61-A7D0-FAB67628671B}" dt="2022-10-24T21:57:39.733" v="13469" actId="1076"/>
          <ac:spMkLst>
            <pc:docMk/>
            <pc:sldMk cId="436276605" sldId="263"/>
            <ac:spMk id="52" creationId="{516701FF-16D1-9194-6AF8-D944CAB1980D}"/>
          </ac:spMkLst>
        </pc:spChg>
        <pc:spChg chg="mod">
          <ac:chgData name="Adam Rudell" userId="a6a797f7-0d73-4a8f-a2bd-1d3c9ee13858" providerId="ADAL" clId="{F67CE73E-C461-4F61-A7D0-FAB67628671B}" dt="2022-10-24T21:57:39.733" v="13469" actId="1076"/>
          <ac:spMkLst>
            <pc:docMk/>
            <pc:sldMk cId="436276605" sldId="263"/>
            <ac:spMk id="53" creationId="{DF4EDFB0-A48C-85E7-2B55-89899509CE37}"/>
          </ac:spMkLst>
        </pc:spChg>
        <pc:spChg chg="mod">
          <ac:chgData name="Adam Rudell" userId="a6a797f7-0d73-4a8f-a2bd-1d3c9ee13858" providerId="ADAL" clId="{F67CE73E-C461-4F61-A7D0-FAB67628671B}" dt="2022-10-24T21:57:39.733" v="13469" actId="1076"/>
          <ac:spMkLst>
            <pc:docMk/>
            <pc:sldMk cId="436276605" sldId="263"/>
            <ac:spMk id="54" creationId="{07354785-7ADD-7CE1-6C87-51201B55A1D9}"/>
          </ac:spMkLst>
        </pc:spChg>
        <pc:spChg chg="mod">
          <ac:chgData name="Adam Rudell" userId="a6a797f7-0d73-4a8f-a2bd-1d3c9ee13858" providerId="ADAL" clId="{F67CE73E-C461-4F61-A7D0-FAB67628671B}" dt="2022-10-24T21:57:39.733" v="13469" actId="1076"/>
          <ac:spMkLst>
            <pc:docMk/>
            <pc:sldMk cId="436276605" sldId="263"/>
            <ac:spMk id="55" creationId="{253223FC-05E7-5F50-AAED-C39B7EAA9AEB}"/>
          </ac:spMkLst>
        </pc:spChg>
        <pc:spChg chg="mod">
          <ac:chgData name="Adam Rudell" userId="a6a797f7-0d73-4a8f-a2bd-1d3c9ee13858" providerId="ADAL" clId="{F67CE73E-C461-4F61-A7D0-FAB67628671B}" dt="2022-10-24T21:57:39.733" v="13469" actId="1076"/>
          <ac:spMkLst>
            <pc:docMk/>
            <pc:sldMk cId="436276605" sldId="263"/>
            <ac:spMk id="56" creationId="{2F1F5329-C5FC-0F6E-99EC-1CCD088C43CD}"/>
          </ac:spMkLst>
        </pc:spChg>
        <pc:spChg chg="mod">
          <ac:chgData name="Adam Rudell" userId="a6a797f7-0d73-4a8f-a2bd-1d3c9ee13858" providerId="ADAL" clId="{F67CE73E-C461-4F61-A7D0-FAB67628671B}" dt="2022-10-24T21:57:39.733" v="13469" actId="1076"/>
          <ac:spMkLst>
            <pc:docMk/>
            <pc:sldMk cId="436276605" sldId="263"/>
            <ac:spMk id="57" creationId="{6758F8B6-4D59-57B7-C0E0-1DFCD94CB87E}"/>
          </ac:spMkLst>
        </pc:spChg>
        <pc:spChg chg="mod">
          <ac:chgData name="Adam Rudell" userId="a6a797f7-0d73-4a8f-a2bd-1d3c9ee13858" providerId="ADAL" clId="{F67CE73E-C461-4F61-A7D0-FAB67628671B}" dt="2022-10-24T21:57:39.733" v="13469" actId="1076"/>
          <ac:spMkLst>
            <pc:docMk/>
            <pc:sldMk cId="436276605" sldId="263"/>
            <ac:spMk id="58" creationId="{F84E7935-4C53-358A-8241-36819027D9B8}"/>
          </ac:spMkLst>
        </pc:spChg>
        <pc:spChg chg="mod">
          <ac:chgData name="Adam Rudell" userId="a6a797f7-0d73-4a8f-a2bd-1d3c9ee13858" providerId="ADAL" clId="{F67CE73E-C461-4F61-A7D0-FAB67628671B}" dt="2022-10-24T21:57:39.733" v="13469" actId="1076"/>
          <ac:spMkLst>
            <pc:docMk/>
            <pc:sldMk cId="436276605" sldId="263"/>
            <ac:spMk id="59" creationId="{C381A236-C43C-3CD2-D753-721BA964F3D7}"/>
          </ac:spMkLst>
        </pc:spChg>
        <pc:grpChg chg="del">
          <ac:chgData name="Adam Rudell" userId="a6a797f7-0d73-4a8f-a2bd-1d3c9ee13858" providerId="ADAL" clId="{F67CE73E-C461-4F61-A7D0-FAB67628671B}" dt="2022-10-13T22:01:22.417" v="116" actId="478"/>
          <ac:grpSpMkLst>
            <pc:docMk/>
            <pc:sldMk cId="436276605" sldId="263"/>
            <ac:grpSpMk id="9" creationId="{00000000-0000-0000-0000-000000000000}"/>
          </ac:grpSpMkLst>
        </pc:grpChg>
        <pc:grpChg chg="add del mod">
          <ac:chgData name="Adam Rudell" userId="a6a797f7-0d73-4a8f-a2bd-1d3c9ee13858" providerId="ADAL" clId="{F67CE73E-C461-4F61-A7D0-FAB67628671B}" dt="2022-10-24T21:57:32.483" v="13466"/>
          <ac:grpSpMkLst>
            <pc:docMk/>
            <pc:sldMk cId="436276605" sldId="263"/>
            <ac:grpSpMk id="12" creationId="{247DA62D-1C60-A2DB-750C-63FF480CD792}"/>
          </ac:grpSpMkLst>
        </pc:grpChg>
        <pc:grpChg chg="add del mod">
          <ac:chgData name="Adam Rudell" userId="a6a797f7-0d73-4a8f-a2bd-1d3c9ee13858" providerId="ADAL" clId="{F67CE73E-C461-4F61-A7D0-FAB67628671B}" dt="2022-10-24T21:57:32.483" v="13466"/>
          <ac:grpSpMkLst>
            <pc:docMk/>
            <pc:sldMk cId="436276605" sldId="263"/>
            <ac:grpSpMk id="15" creationId="{02303E83-9249-C5B4-E1A8-DCA790D7DB01}"/>
          </ac:grpSpMkLst>
        </pc:grpChg>
        <pc:grpChg chg="add mod">
          <ac:chgData name="Adam Rudell" userId="a6a797f7-0d73-4a8f-a2bd-1d3c9ee13858" providerId="ADAL" clId="{F67CE73E-C461-4F61-A7D0-FAB67628671B}" dt="2022-10-24T21:57:39.733" v="13469" actId="1076"/>
          <ac:grpSpMkLst>
            <pc:docMk/>
            <pc:sldMk cId="436276605" sldId="263"/>
            <ac:grpSpMk id="41" creationId="{8554C8FD-52A2-66BF-DA6D-B8F26F99D1F5}"/>
          </ac:grpSpMkLst>
        </pc:grpChg>
        <pc:grpChg chg="add mod">
          <ac:chgData name="Adam Rudell" userId="a6a797f7-0d73-4a8f-a2bd-1d3c9ee13858" providerId="ADAL" clId="{F67CE73E-C461-4F61-A7D0-FAB67628671B}" dt="2022-10-24T21:57:39.733" v="13469" actId="1076"/>
          <ac:grpSpMkLst>
            <pc:docMk/>
            <pc:sldMk cId="436276605" sldId="263"/>
            <ac:grpSpMk id="44" creationId="{965FDAF1-2066-A3CC-FBEC-7236325E1C65}"/>
          </ac:grpSpMkLst>
        </pc:grpChg>
        <pc:grpChg chg="del">
          <ac:chgData name="Adam Rudell" userId="a6a797f7-0d73-4a8f-a2bd-1d3c9ee13858" providerId="ADAL" clId="{F67CE73E-C461-4F61-A7D0-FAB67628671B}" dt="2022-10-13T22:01:22.417" v="116" actId="478"/>
          <ac:grpSpMkLst>
            <pc:docMk/>
            <pc:sldMk cId="436276605" sldId="263"/>
            <ac:grpSpMk id="49" creationId="{00000000-0000-0000-0000-000000000000}"/>
          </ac:grpSpMkLst>
        </pc:grpChg>
      </pc:sldChg>
      <pc:sldChg chg="addSp delSp modSp mod modClrScheme chgLayout modNotesTx">
        <pc:chgData name="Adam Rudell" userId="a6a797f7-0d73-4a8f-a2bd-1d3c9ee13858" providerId="ADAL" clId="{F67CE73E-C461-4F61-A7D0-FAB67628671B}" dt="2022-10-19T15:53:38.660" v="3410" actId="20577"/>
        <pc:sldMkLst>
          <pc:docMk/>
          <pc:sldMk cId="3818105434" sldId="264"/>
        </pc:sldMkLst>
        <pc:spChg chg="add del mod">
          <ac:chgData name="Adam Rudell" userId="a6a797f7-0d73-4a8f-a2bd-1d3c9ee13858" providerId="ADAL" clId="{F67CE73E-C461-4F61-A7D0-FAB67628671B}" dt="2022-10-13T22:25:27.797" v="395"/>
          <ac:spMkLst>
            <pc:docMk/>
            <pc:sldMk cId="3818105434" sldId="264"/>
            <ac:spMk id="2" creationId="{BC6F6C3E-F32E-6425-983A-6A9C926D1A9A}"/>
          </ac:spMkLst>
        </pc:spChg>
        <pc:spChg chg="add del mod">
          <ac:chgData name="Adam Rudell" userId="a6a797f7-0d73-4a8f-a2bd-1d3c9ee13858" providerId="ADAL" clId="{F67CE73E-C461-4F61-A7D0-FAB67628671B}" dt="2022-10-13T22:25:27.797" v="395"/>
          <ac:spMkLst>
            <pc:docMk/>
            <pc:sldMk cId="3818105434" sldId="264"/>
            <ac:spMk id="3" creationId="{9678D98B-0C9A-60E4-37AC-5FAB8D0CAFA6}"/>
          </ac:spMkLst>
        </pc:spChg>
        <pc:spChg chg="mod ord">
          <ac:chgData name="Adam Rudell" userId="a6a797f7-0d73-4a8f-a2bd-1d3c9ee13858" providerId="ADAL" clId="{F67CE73E-C461-4F61-A7D0-FAB67628671B}" dt="2022-10-13T22:25:27.797" v="395"/>
          <ac:spMkLst>
            <pc:docMk/>
            <pc:sldMk cId="3818105434" sldId="264"/>
            <ac:spMk id="4" creationId="{00000000-0000-0000-0000-000000000000}"/>
          </ac:spMkLst>
        </pc:spChg>
        <pc:spChg chg="mod ord">
          <ac:chgData name="Adam Rudell" userId="a6a797f7-0d73-4a8f-a2bd-1d3c9ee13858" providerId="ADAL" clId="{F67CE73E-C461-4F61-A7D0-FAB67628671B}" dt="2022-10-19T15:53:38.660" v="3410" actId="20577"/>
          <ac:spMkLst>
            <pc:docMk/>
            <pc:sldMk cId="3818105434" sldId="264"/>
            <ac:spMk id="5" creationId="{00000000-0000-0000-0000-000000000000}"/>
          </ac:spMkLst>
        </pc:spChg>
      </pc:sldChg>
      <pc:sldChg chg="addSp delSp modSp del mod modClrScheme chgLayout modNotesTx">
        <pc:chgData name="Adam Rudell" userId="a6a797f7-0d73-4a8f-a2bd-1d3c9ee13858" providerId="ADAL" clId="{F67CE73E-C461-4F61-A7D0-FAB67628671B}" dt="2022-11-21T20:36:06.617" v="17920" actId="2696"/>
        <pc:sldMkLst>
          <pc:docMk/>
          <pc:sldMk cId="2584764108" sldId="265"/>
        </pc:sldMkLst>
        <pc:spChg chg="mod ord">
          <ac:chgData name="Adam Rudell" userId="a6a797f7-0d73-4a8f-a2bd-1d3c9ee13858" providerId="ADAL" clId="{F67CE73E-C461-4F61-A7D0-FAB67628671B}" dt="2022-10-13T22:24:47.579" v="383"/>
          <ac:spMkLst>
            <pc:docMk/>
            <pc:sldMk cId="2584764108" sldId="265"/>
            <ac:spMk id="2" creationId="{00000000-0000-0000-0000-000000000000}"/>
          </ac:spMkLst>
        </pc:spChg>
        <pc:spChg chg="add del mod ord">
          <ac:chgData name="Adam Rudell" userId="a6a797f7-0d73-4a8f-a2bd-1d3c9ee13858" providerId="ADAL" clId="{F67CE73E-C461-4F61-A7D0-FAB67628671B}" dt="2022-10-13T22:04:31.568" v="153" actId="478"/>
          <ac:spMkLst>
            <pc:docMk/>
            <pc:sldMk cId="2584764108" sldId="265"/>
            <ac:spMk id="3" creationId="{1E6F2FB3-3FF6-AD7D-8EAB-49A8049B0422}"/>
          </ac:spMkLst>
        </pc:spChg>
        <pc:spChg chg="add mod">
          <ac:chgData name="Adam Rudell" userId="a6a797f7-0d73-4a8f-a2bd-1d3c9ee13858" providerId="ADAL" clId="{F67CE73E-C461-4F61-A7D0-FAB67628671B}" dt="2022-10-13T22:04:38.042" v="156" actId="1076"/>
          <ac:spMkLst>
            <pc:docMk/>
            <pc:sldMk cId="2584764108" sldId="265"/>
            <ac:spMk id="4" creationId="{FF1FD20E-6A61-157E-5D84-C44DB0983736}"/>
          </ac:spMkLst>
        </pc:spChg>
        <pc:spChg chg="add mod">
          <ac:chgData name="Adam Rudell" userId="a6a797f7-0d73-4a8f-a2bd-1d3c9ee13858" providerId="ADAL" clId="{F67CE73E-C461-4F61-A7D0-FAB67628671B}" dt="2022-10-13T22:04:38.042" v="156" actId="1076"/>
          <ac:spMkLst>
            <pc:docMk/>
            <pc:sldMk cId="2584764108" sldId="265"/>
            <ac:spMk id="6" creationId="{FE3AF3BB-4295-CCFF-89CC-5B0C49B637FE}"/>
          </ac:spMkLst>
        </pc:spChg>
        <pc:spChg chg="mod ord">
          <ac:chgData name="Adam Rudell" userId="a6a797f7-0d73-4a8f-a2bd-1d3c9ee13858" providerId="ADAL" clId="{F67CE73E-C461-4F61-A7D0-FAB67628671B}" dt="2022-11-21T20:32:54.148" v="17565" actId="20577"/>
          <ac:spMkLst>
            <pc:docMk/>
            <pc:sldMk cId="2584764108" sldId="265"/>
            <ac:spMk id="7" creationId="{00000000-0000-0000-0000-000000000000}"/>
          </ac:spMkLst>
        </pc:spChg>
        <pc:spChg chg="del">
          <ac:chgData name="Adam Rudell" userId="a6a797f7-0d73-4a8f-a2bd-1d3c9ee13858" providerId="ADAL" clId="{F67CE73E-C461-4F61-A7D0-FAB67628671B}" dt="2022-10-13T22:04:32.136" v="154" actId="478"/>
          <ac:spMkLst>
            <pc:docMk/>
            <pc:sldMk cId="2584764108" sldId="265"/>
            <ac:spMk id="8" creationId="{00000000-0000-0000-0000-000000000000}"/>
          </ac:spMkLst>
        </pc:spChg>
        <pc:spChg chg="del">
          <ac:chgData name="Adam Rudell" userId="a6a797f7-0d73-4a8f-a2bd-1d3c9ee13858" providerId="ADAL" clId="{F67CE73E-C461-4F61-A7D0-FAB67628671B}" dt="2022-10-13T22:04:29.331" v="152" actId="478"/>
          <ac:spMkLst>
            <pc:docMk/>
            <pc:sldMk cId="2584764108" sldId="265"/>
            <ac:spMk id="9" creationId="{00000000-0000-0000-0000-000000000000}"/>
          </ac:spMkLst>
        </pc:spChg>
        <pc:spChg chg="del">
          <ac:chgData name="Adam Rudell" userId="a6a797f7-0d73-4a8f-a2bd-1d3c9ee13858" providerId="ADAL" clId="{F67CE73E-C461-4F61-A7D0-FAB67628671B}" dt="2022-10-13T22:04:29.331" v="152" actId="478"/>
          <ac:spMkLst>
            <pc:docMk/>
            <pc:sldMk cId="2584764108" sldId="265"/>
            <ac:spMk id="10" creationId="{00000000-0000-0000-0000-000000000000}"/>
          </ac:spMkLst>
        </pc:spChg>
        <pc:spChg chg="del">
          <ac:chgData name="Adam Rudell" userId="a6a797f7-0d73-4a8f-a2bd-1d3c9ee13858" providerId="ADAL" clId="{F67CE73E-C461-4F61-A7D0-FAB67628671B}" dt="2022-10-13T22:04:29.331" v="152" actId="478"/>
          <ac:spMkLst>
            <pc:docMk/>
            <pc:sldMk cId="2584764108" sldId="265"/>
            <ac:spMk id="14" creationId="{00000000-0000-0000-0000-000000000000}"/>
          </ac:spMkLst>
        </pc:spChg>
        <pc:spChg chg="del">
          <ac:chgData name="Adam Rudell" userId="a6a797f7-0d73-4a8f-a2bd-1d3c9ee13858" providerId="ADAL" clId="{F67CE73E-C461-4F61-A7D0-FAB67628671B}" dt="2022-10-13T22:04:29.331" v="152" actId="478"/>
          <ac:spMkLst>
            <pc:docMk/>
            <pc:sldMk cId="2584764108" sldId="265"/>
            <ac:spMk id="15" creationId="{00000000-0000-0000-0000-000000000000}"/>
          </ac:spMkLst>
        </pc:spChg>
        <pc:spChg chg="del">
          <ac:chgData name="Adam Rudell" userId="a6a797f7-0d73-4a8f-a2bd-1d3c9ee13858" providerId="ADAL" clId="{F67CE73E-C461-4F61-A7D0-FAB67628671B}" dt="2022-10-13T22:04:29.331" v="152" actId="478"/>
          <ac:spMkLst>
            <pc:docMk/>
            <pc:sldMk cId="2584764108" sldId="265"/>
            <ac:spMk id="19" creationId="{00000000-0000-0000-0000-000000000000}"/>
          </ac:spMkLst>
        </pc:spChg>
        <pc:spChg chg="del">
          <ac:chgData name="Adam Rudell" userId="a6a797f7-0d73-4a8f-a2bd-1d3c9ee13858" providerId="ADAL" clId="{F67CE73E-C461-4F61-A7D0-FAB67628671B}" dt="2022-10-13T22:04:29.331" v="152" actId="478"/>
          <ac:spMkLst>
            <pc:docMk/>
            <pc:sldMk cId="2584764108" sldId="265"/>
            <ac:spMk id="20" creationId="{00000000-0000-0000-0000-000000000000}"/>
          </ac:spMkLst>
        </pc:spChg>
        <pc:spChg chg="del">
          <ac:chgData name="Adam Rudell" userId="a6a797f7-0d73-4a8f-a2bd-1d3c9ee13858" providerId="ADAL" clId="{F67CE73E-C461-4F61-A7D0-FAB67628671B}" dt="2022-10-13T22:04:29.331" v="152" actId="478"/>
          <ac:spMkLst>
            <pc:docMk/>
            <pc:sldMk cId="2584764108" sldId="265"/>
            <ac:spMk id="21" creationId="{00000000-0000-0000-0000-000000000000}"/>
          </ac:spMkLst>
        </pc:spChg>
        <pc:spChg chg="del">
          <ac:chgData name="Adam Rudell" userId="a6a797f7-0d73-4a8f-a2bd-1d3c9ee13858" providerId="ADAL" clId="{F67CE73E-C461-4F61-A7D0-FAB67628671B}" dt="2022-10-13T22:04:29.331" v="152" actId="478"/>
          <ac:spMkLst>
            <pc:docMk/>
            <pc:sldMk cId="2584764108" sldId="265"/>
            <ac:spMk id="22" creationId="{00000000-0000-0000-0000-000000000000}"/>
          </ac:spMkLst>
        </pc:spChg>
        <pc:spChg chg="add mod">
          <ac:chgData name="Adam Rudell" userId="a6a797f7-0d73-4a8f-a2bd-1d3c9ee13858" providerId="ADAL" clId="{F67CE73E-C461-4F61-A7D0-FAB67628671B}" dt="2022-10-13T22:04:38.042" v="156" actId="1076"/>
          <ac:spMkLst>
            <pc:docMk/>
            <pc:sldMk cId="2584764108" sldId="265"/>
            <ac:spMk id="23" creationId="{C3C4BD51-274B-1094-D329-DDD9987B1483}"/>
          </ac:spMkLst>
        </pc:spChg>
        <pc:spChg chg="mod">
          <ac:chgData name="Adam Rudell" userId="a6a797f7-0d73-4a8f-a2bd-1d3c9ee13858" providerId="ADAL" clId="{F67CE73E-C461-4F61-A7D0-FAB67628671B}" dt="2022-10-13T22:04:38.042" v="156" actId="1076"/>
          <ac:spMkLst>
            <pc:docMk/>
            <pc:sldMk cId="2584764108" sldId="265"/>
            <ac:spMk id="25" creationId="{29F21B47-0C1A-96F6-F3E1-6F1F367D41A1}"/>
          </ac:spMkLst>
        </pc:spChg>
        <pc:spChg chg="mod">
          <ac:chgData name="Adam Rudell" userId="a6a797f7-0d73-4a8f-a2bd-1d3c9ee13858" providerId="ADAL" clId="{F67CE73E-C461-4F61-A7D0-FAB67628671B}" dt="2022-10-13T22:04:38.042" v="156" actId="1076"/>
          <ac:spMkLst>
            <pc:docMk/>
            <pc:sldMk cId="2584764108" sldId="265"/>
            <ac:spMk id="26" creationId="{A3EFACD0-5F66-3A00-61F6-9F5B75DE811F}"/>
          </ac:spMkLst>
        </pc:spChg>
        <pc:spChg chg="add mod">
          <ac:chgData name="Adam Rudell" userId="a6a797f7-0d73-4a8f-a2bd-1d3c9ee13858" providerId="ADAL" clId="{F67CE73E-C461-4F61-A7D0-FAB67628671B}" dt="2022-10-13T22:04:38.042" v="156" actId="1076"/>
          <ac:spMkLst>
            <pc:docMk/>
            <pc:sldMk cId="2584764108" sldId="265"/>
            <ac:spMk id="27" creationId="{5C30864D-6A5B-FDC2-4B2A-989153523745}"/>
          </ac:spMkLst>
        </pc:spChg>
        <pc:spChg chg="add mod">
          <ac:chgData name="Adam Rudell" userId="a6a797f7-0d73-4a8f-a2bd-1d3c9ee13858" providerId="ADAL" clId="{F67CE73E-C461-4F61-A7D0-FAB67628671B}" dt="2022-10-13T22:04:38.042" v="156" actId="1076"/>
          <ac:spMkLst>
            <pc:docMk/>
            <pc:sldMk cId="2584764108" sldId="265"/>
            <ac:spMk id="28" creationId="{5F87F2FA-3AB4-BFAD-8A2E-872FAE86FA37}"/>
          </ac:spMkLst>
        </pc:spChg>
        <pc:spChg chg="mod">
          <ac:chgData name="Adam Rudell" userId="a6a797f7-0d73-4a8f-a2bd-1d3c9ee13858" providerId="ADAL" clId="{F67CE73E-C461-4F61-A7D0-FAB67628671B}" dt="2022-10-13T22:04:38.042" v="156" actId="1076"/>
          <ac:spMkLst>
            <pc:docMk/>
            <pc:sldMk cId="2584764108" sldId="265"/>
            <ac:spMk id="30" creationId="{76D3B941-F970-E394-230E-42EF7700547C}"/>
          </ac:spMkLst>
        </pc:spChg>
        <pc:spChg chg="mod">
          <ac:chgData name="Adam Rudell" userId="a6a797f7-0d73-4a8f-a2bd-1d3c9ee13858" providerId="ADAL" clId="{F67CE73E-C461-4F61-A7D0-FAB67628671B}" dt="2022-10-13T22:04:38.042" v="156" actId="1076"/>
          <ac:spMkLst>
            <pc:docMk/>
            <pc:sldMk cId="2584764108" sldId="265"/>
            <ac:spMk id="31" creationId="{A6C3AC3B-E185-3DD1-3216-97BA9FF66FFC}"/>
          </ac:spMkLst>
        </pc:spChg>
        <pc:spChg chg="add mod">
          <ac:chgData name="Adam Rudell" userId="a6a797f7-0d73-4a8f-a2bd-1d3c9ee13858" providerId="ADAL" clId="{F67CE73E-C461-4F61-A7D0-FAB67628671B}" dt="2022-10-13T22:04:38.042" v="156" actId="1076"/>
          <ac:spMkLst>
            <pc:docMk/>
            <pc:sldMk cId="2584764108" sldId="265"/>
            <ac:spMk id="32" creationId="{D0A2922F-161D-C670-EE1E-1AACD19B8BC1}"/>
          </ac:spMkLst>
        </pc:spChg>
        <pc:spChg chg="add mod">
          <ac:chgData name="Adam Rudell" userId="a6a797f7-0d73-4a8f-a2bd-1d3c9ee13858" providerId="ADAL" clId="{F67CE73E-C461-4F61-A7D0-FAB67628671B}" dt="2022-10-13T22:04:38.042" v="156" actId="1076"/>
          <ac:spMkLst>
            <pc:docMk/>
            <pc:sldMk cId="2584764108" sldId="265"/>
            <ac:spMk id="33" creationId="{72820027-DEC9-0A04-A47C-CDB3828EE5A9}"/>
          </ac:spMkLst>
        </pc:spChg>
        <pc:spChg chg="add mod">
          <ac:chgData name="Adam Rudell" userId="a6a797f7-0d73-4a8f-a2bd-1d3c9ee13858" providerId="ADAL" clId="{F67CE73E-C461-4F61-A7D0-FAB67628671B}" dt="2022-10-13T22:04:38.042" v="156" actId="1076"/>
          <ac:spMkLst>
            <pc:docMk/>
            <pc:sldMk cId="2584764108" sldId="265"/>
            <ac:spMk id="34" creationId="{493C5395-4D72-7B08-DA89-62C80F23DFDA}"/>
          </ac:spMkLst>
        </pc:spChg>
        <pc:spChg chg="add mod">
          <ac:chgData name="Adam Rudell" userId="a6a797f7-0d73-4a8f-a2bd-1d3c9ee13858" providerId="ADAL" clId="{F67CE73E-C461-4F61-A7D0-FAB67628671B}" dt="2022-10-13T22:04:38.042" v="156" actId="1076"/>
          <ac:spMkLst>
            <pc:docMk/>
            <pc:sldMk cId="2584764108" sldId="265"/>
            <ac:spMk id="35" creationId="{EA685BB4-EFB2-0FB8-FA6F-931207020391}"/>
          </ac:spMkLst>
        </pc:spChg>
        <pc:spChg chg="mod">
          <ac:chgData name="Adam Rudell" userId="a6a797f7-0d73-4a8f-a2bd-1d3c9ee13858" providerId="ADAL" clId="{F67CE73E-C461-4F61-A7D0-FAB67628671B}" dt="2022-10-13T22:04:38.042" v="156" actId="1076"/>
          <ac:spMkLst>
            <pc:docMk/>
            <pc:sldMk cId="2584764108" sldId="265"/>
            <ac:spMk id="37" creationId="{8860A725-0097-F8DA-2736-5E4133992991}"/>
          </ac:spMkLst>
        </pc:spChg>
        <pc:spChg chg="mod">
          <ac:chgData name="Adam Rudell" userId="a6a797f7-0d73-4a8f-a2bd-1d3c9ee13858" providerId="ADAL" clId="{F67CE73E-C461-4F61-A7D0-FAB67628671B}" dt="2022-10-13T22:04:38.042" v="156" actId="1076"/>
          <ac:spMkLst>
            <pc:docMk/>
            <pc:sldMk cId="2584764108" sldId="265"/>
            <ac:spMk id="38" creationId="{56E30F3B-18E5-49A2-F928-4A00833F0672}"/>
          </ac:spMkLst>
        </pc:spChg>
        <pc:spChg chg="mod">
          <ac:chgData name="Adam Rudell" userId="a6a797f7-0d73-4a8f-a2bd-1d3c9ee13858" providerId="ADAL" clId="{F67CE73E-C461-4F61-A7D0-FAB67628671B}" dt="2022-10-13T22:04:38.042" v="156" actId="1076"/>
          <ac:spMkLst>
            <pc:docMk/>
            <pc:sldMk cId="2584764108" sldId="265"/>
            <ac:spMk id="40" creationId="{99F9766C-EAE9-F769-5044-F0B061132713}"/>
          </ac:spMkLst>
        </pc:spChg>
        <pc:spChg chg="mod">
          <ac:chgData name="Adam Rudell" userId="a6a797f7-0d73-4a8f-a2bd-1d3c9ee13858" providerId="ADAL" clId="{F67CE73E-C461-4F61-A7D0-FAB67628671B}" dt="2022-10-13T22:04:38.042" v="156" actId="1076"/>
          <ac:spMkLst>
            <pc:docMk/>
            <pc:sldMk cId="2584764108" sldId="265"/>
            <ac:spMk id="41" creationId="{AB72F86C-BDCD-F9E9-7ECB-CFE2472D46B7}"/>
          </ac:spMkLst>
        </pc:spChg>
        <pc:spChg chg="mod">
          <ac:chgData name="Adam Rudell" userId="a6a797f7-0d73-4a8f-a2bd-1d3c9ee13858" providerId="ADAL" clId="{F67CE73E-C461-4F61-A7D0-FAB67628671B}" dt="2022-10-13T22:04:38.042" v="156" actId="1076"/>
          <ac:spMkLst>
            <pc:docMk/>
            <pc:sldMk cId="2584764108" sldId="265"/>
            <ac:spMk id="42" creationId="{6E2D2E27-7B7E-3758-34A7-44D474EC4EA6}"/>
          </ac:spMkLst>
        </pc:spChg>
        <pc:spChg chg="mod">
          <ac:chgData name="Adam Rudell" userId="a6a797f7-0d73-4a8f-a2bd-1d3c9ee13858" providerId="ADAL" clId="{F67CE73E-C461-4F61-A7D0-FAB67628671B}" dt="2022-10-13T22:04:38.042" v="156" actId="1076"/>
          <ac:spMkLst>
            <pc:docMk/>
            <pc:sldMk cId="2584764108" sldId="265"/>
            <ac:spMk id="43" creationId="{CFEE5BA1-57BC-DD49-8F0D-20DD027CC40A}"/>
          </ac:spMkLst>
        </pc:spChg>
        <pc:spChg chg="mod">
          <ac:chgData name="Adam Rudell" userId="a6a797f7-0d73-4a8f-a2bd-1d3c9ee13858" providerId="ADAL" clId="{F67CE73E-C461-4F61-A7D0-FAB67628671B}" dt="2022-10-13T22:04:38.042" v="156" actId="1076"/>
          <ac:spMkLst>
            <pc:docMk/>
            <pc:sldMk cId="2584764108" sldId="265"/>
            <ac:spMk id="44" creationId="{9FC9DF8C-6E72-CF0C-3E7E-6389EB68A033}"/>
          </ac:spMkLst>
        </pc:spChg>
        <pc:spChg chg="mod">
          <ac:chgData name="Adam Rudell" userId="a6a797f7-0d73-4a8f-a2bd-1d3c9ee13858" providerId="ADAL" clId="{F67CE73E-C461-4F61-A7D0-FAB67628671B}" dt="2022-10-13T22:04:38.042" v="156" actId="1076"/>
          <ac:spMkLst>
            <pc:docMk/>
            <pc:sldMk cId="2584764108" sldId="265"/>
            <ac:spMk id="45" creationId="{CA9366A1-4C5D-43B0-1E94-9371C2E4A5F6}"/>
          </ac:spMkLst>
        </pc:spChg>
        <pc:spChg chg="mod">
          <ac:chgData name="Adam Rudell" userId="a6a797f7-0d73-4a8f-a2bd-1d3c9ee13858" providerId="ADAL" clId="{F67CE73E-C461-4F61-A7D0-FAB67628671B}" dt="2022-10-13T22:04:38.042" v="156" actId="1076"/>
          <ac:spMkLst>
            <pc:docMk/>
            <pc:sldMk cId="2584764108" sldId="265"/>
            <ac:spMk id="46" creationId="{E575EAC9-519F-B712-3D22-702A821A982B}"/>
          </ac:spMkLst>
        </pc:spChg>
        <pc:spChg chg="mod">
          <ac:chgData name="Adam Rudell" userId="a6a797f7-0d73-4a8f-a2bd-1d3c9ee13858" providerId="ADAL" clId="{F67CE73E-C461-4F61-A7D0-FAB67628671B}" dt="2022-10-13T22:04:38.042" v="156" actId="1076"/>
          <ac:spMkLst>
            <pc:docMk/>
            <pc:sldMk cId="2584764108" sldId="265"/>
            <ac:spMk id="47" creationId="{C99CE585-E39B-D77B-E749-343687D64D20}"/>
          </ac:spMkLst>
        </pc:spChg>
        <pc:spChg chg="del">
          <ac:chgData name="Adam Rudell" userId="a6a797f7-0d73-4a8f-a2bd-1d3c9ee13858" providerId="ADAL" clId="{F67CE73E-C461-4F61-A7D0-FAB67628671B}" dt="2022-10-13T22:04:29.331" v="152" actId="478"/>
          <ac:spMkLst>
            <pc:docMk/>
            <pc:sldMk cId="2584764108" sldId="265"/>
            <ac:spMk id="67" creationId="{00000000-0000-0000-0000-000000000000}"/>
          </ac:spMkLst>
        </pc:spChg>
        <pc:spChg chg="mod">
          <ac:chgData name="Adam Rudell" userId="a6a797f7-0d73-4a8f-a2bd-1d3c9ee13858" providerId="ADAL" clId="{F67CE73E-C461-4F61-A7D0-FAB67628671B}" dt="2022-10-13T22:04:38.042" v="156" actId="1076"/>
          <ac:spMkLst>
            <pc:docMk/>
            <pc:sldMk cId="2584764108" sldId="265"/>
            <ac:spMk id="68" creationId="{36AE766B-A4CE-DEC5-BBE4-CD154130F410}"/>
          </ac:spMkLst>
        </pc:spChg>
        <pc:spChg chg="mod">
          <ac:chgData name="Adam Rudell" userId="a6a797f7-0d73-4a8f-a2bd-1d3c9ee13858" providerId="ADAL" clId="{F67CE73E-C461-4F61-A7D0-FAB67628671B}" dt="2022-10-13T22:04:38.042" v="156" actId="1076"/>
          <ac:spMkLst>
            <pc:docMk/>
            <pc:sldMk cId="2584764108" sldId="265"/>
            <ac:spMk id="69" creationId="{FF888387-ECCB-1797-4860-CE104F398B61}"/>
          </ac:spMkLst>
        </pc:spChg>
        <pc:spChg chg="mod">
          <ac:chgData name="Adam Rudell" userId="a6a797f7-0d73-4a8f-a2bd-1d3c9ee13858" providerId="ADAL" clId="{F67CE73E-C461-4F61-A7D0-FAB67628671B}" dt="2022-10-13T22:04:38.042" v="156" actId="1076"/>
          <ac:spMkLst>
            <pc:docMk/>
            <pc:sldMk cId="2584764108" sldId="265"/>
            <ac:spMk id="70" creationId="{0CBD03E9-A9DE-2D60-27AA-335BC0F6F50A}"/>
          </ac:spMkLst>
        </pc:spChg>
        <pc:spChg chg="mod">
          <ac:chgData name="Adam Rudell" userId="a6a797f7-0d73-4a8f-a2bd-1d3c9ee13858" providerId="ADAL" clId="{F67CE73E-C461-4F61-A7D0-FAB67628671B}" dt="2022-10-13T22:04:38.042" v="156" actId="1076"/>
          <ac:spMkLst>
            <pc:docMk/>
            <pc:sldMk cId="2584764108" sldId="265"/>
            <ac:spMk id="71" creationId="{F08956A5-946F-0725-6494-E04C5384D3D6}"/>
          </ac:spMkLst>
        </pc:spChg>
        <pc:spChg chg="mod">
          <ac:chgData name="Adam Rudell" userId="a6a797f7-0d73-4a8f-a2bd-1d3c9ee13858" providerId="ADAL" clId="{F67CE73E-C461-4F61-A7D0-FAB67628671B}" dt="2022-10-13T22:04:38.042" v="156" actId="1076"/>
          <ac:spMkLst>
            <pc:docMk/>
            <pc:sldMk cId="2584764108" sldId="265"/>
            <ac:spMk id="72" creationId="{13965E15-F4CD-ED21-1064-7BCB8312F374}"/>
          </ac:spMkLst>
        </pc:spChg>
        <pc:spChg chg="mod">
          <ac:chgData name="Adam Rudell" userId="a6a797f7-0d73-4a8f-a2bd-1d3c9ee13858" providerId="ADAL" clId="{F67CE73E-C461-4F61-A7D0-FAB67628671B}" dt="2022-10-13T22:04:38.042" v="156" actId="1076"/>
          <ac:spMkLst>
            <pc:docMk/>
            <pc:sldMk cId="2584764108" sldId="265"/>
            <ac:spMk id="73" creationId="{168AE8D9-0A5E-5A62-2382-298BD07B9469}"/>
          </ac:spMkLst>
        </pc:spChg>
        <pc:spChg chg="mod">
          <ac:chgData name="Adam Rudell" userId="a6a797f7-0d73-4a8f-a2bd-1d3c9ee13858" providerId="ADAL" clId="{F67CE73E-C461-4F61-A7D0-FAB67628671B}" dt="2022-10-13T22:04:38.042" v="156" actId="1076"/>
          <ac:spMkLst>
            <pc:docMk/>
            <pc:sldMk cId="2584764108" sldId="265"/>
            <ac:spMk id="74" creationId="{54B057F2-E4DD-CD18-6A47-9FCDB6E3CE6E}"/>
          </ac:spMkLst>
        </pc:spChg>
        <pc:spChg chg="add mod">
          <ac:chgData name="Adam Rudell" userId="a6a797f7-0d73-4a8f-a2bd-1d3c9ee13858" providerId="ADAL" clId="{F67CE73E-C461-4F61-A7D0-FAB67628671B}" dt="2022-10-13T22:04:38.042" v="156" actId="1076"/>
          <ac:spMkLst>
            <pc:docMk/>
            <pc:sldMk cId="2584764108" sldId="265"/>
            <ac:spMk id="75" creationId="{ED9CBBC3-03FE-C5E8-CDF7-89CB326A2806}"/>
          </ac:spMkLst>
        </pc:spChg>
        <pc:spChg chg="add del mod">
          <ac:chgData name="Adam Rudell" userId="a6a797f7-0d73-4a8f-a2bd-1d3c9ee13858" providerId="ADAL" clId="{F67CE73E-C461-4F61-A7D0-FAB67628671B}" dt="2022-10-13T22:24:47.579" v="383"/>
          <ac:spMkLst>
            <pc:docMk/>
            <pc:sldMk cId="2584764108" sldId="265"/>
            <ac:spMk id="76" creationId="{50354D86-0AA8-AAC3-0E02-4F41231D9EA4}"/>
          </ac:spMkLst>
        </pc:spChg>
        <pc:spChg chg="add del mod">
          <ac:chgData name="Adam Rudell" userId="a6a797f7-0d73-4a8f-a2bd-1d3c9ee13858" providerId="ADAL" clId="{F67CE73E-C461-4F61-A7D0-FAB67628671B}" dt="2022-10-13T22:24:47.579" v="383"/>
          <ac:spMkLst>
            <pc:docMk/>
            <pc:sldMk cId="2584764108" sldId="265"/>
            <ac:spMk id="77" creationId="{8E780ED8-F6E7-2497-DB66-071D572EF1C6}"/>
          </ac:spMkLst>
        </pc:spChg>
        <pc:spChg chg="add del mod">
          <ac:chgData name="Adam Rudell" userId="a6a797f7-0d73-4a8f-a2bd-1d3c9ee13858" providerId="ADAL" clId="{F67CE73E-C461-4F61-A7D0-FAB67628671B}" dt="2022-10-13T22:25:00.306" v="386" actId="478"/>
          <ac:spMkLst>
            <pc:docMk/>
            <pc:sldMk cId="2584764108" sldId="265"/>
            <ac:spMk id="78" creationId="{DD7EA3F5-3502-041B-867A-207A1DF86AE2}"/>
          </ac:spMkLst>
        </pc:spChg>
        <pc:grpChg chg="del">
          <ac:chgData name="Adam Rudell" userId="a6a797f7-0d73-4a8f-a2bd-1d3c9ee13858" providerId="ADAL" clId="{F67CE73E-C461-4F61-A7D0-FAB67628671B}" dt="2022-10-13T22:04:29.331" v="152" actId="478"/>
          <ac:grpSpMkLst>
            <pc:docMk/>
            <pc:sldMk cId="2584764108" sldId="265"/>
            <ac:grpSpMk id="11" creationId="{00000000-0000-0000-0000-000000000000}"/>
          </ac:grpSpMkLst>
        </pc:grpChg>
        <pc:grpChg chg="del">
          <ac:chgData name="Adam Rudell" userId="a6a797f7-0d73-4a8f-a2bd-1d3c9ee13858" providerId="ADAL" clId="{F67CE73E-C461-4F61-A7D0-FAB67628671B}" dt="2022-10-13T22:04:29.331" v="152" actId="478"/>
          <ac:grpSpMkLst>
            <pc:docMk/>
            <pc:sldMk cId="2584764108" sldId="265"/>
            <ac:grpSpMk id="16" creationId="{00000000-0000-0000-0000-000000000000}"/>
          </ac:grpSpMkLst>
        </pc:grpChg>
        <pc:grpChg chg="add mod">
          <ac:chgData name="Adam Rudell" userId="a6a797f7-0d73-4a8f-a2bd-1d3c9ee13858" providerId="ADAL" clId="{F67CE73E-C461-4F61-A7D0-FAB67628671B}" dt="2022-10-13T22:04:38.042" v="156" actId="1076"/>
          <ac:grpSpMkLst>
            <pc:docMk/>
            <pc:sldMk cId="2584764108" sldId="265"/>
            <ac:grpSpMk id="24" creationId="{442A1EE1-0A1D-026A-A3B7-54B508AF012B}"/>
          </ac:grpSpMkLst>
        </pc:grpChg>
        <pc:grpChg chg="add mod">
          <ac:chgData name="Adam Rudell" userId="a6a797f7-0d73-4a8f-a2bd-1d3c9ee13858" providerId="ADAL" clId="{F67CE73E-C461-4F61-A7D0-FAB67628671B}" dt="2022-10-13T22:04:38.042" v="156" actId="1076"/>
          <ac:grpSpMkLst>
            <pc:docMk/>
            <pc:sldMk cId="2584764108" sldId="265"/>
            <ac:grpSpMk id="29" creationId="{CD18411F-8DE6-E2D9-3200-46DE54947B40}"/>
          </ac:grpSpMkLst>
        </pc:grpChg>
        <pc:grpChg chg="add mod">
          <ac:chgData name="Adam Rudell" userId="a6a797f7-0d73-4a8f-a2bd-1d3c9ee13858" providerId="ADAL" clId="{F67CE73E-C461-4F61-A7D0-FAB67628671B}" dt="2022-10-13T22:04:38.042" v="156" actId="1076"/>
          <ac:grpSpMkLst>
            <pc:docMk/>
            <pc:sldMk cId="2584764108" sldId="265"/>
            <ac:grpSpMk id="36" creationId="{EB88B2FF-E887-A0D4-ABCE-700D26C3B092}"/>
          </ac:grpSpMkLst>
        </pc:grpChg>
        <pc:grpChg chg="add mod">
          <ac:chgData name="Adam Rudell" userId="a6a797f7-0d73-4a8f-a2bd-1d3c9ee13858" providerId="ADAL" clId="{F67CE73E-C461-4F61-A7D0-FAB67628671B}" dt="2022-10-13T22:04:38.042" v="156" actId="1076"/>
          <ac:grpSpMkLst>
            <pc:docMk/>
            <pc:sldMk cId="2584764108" sldId="265"/>
            <ac:grpSpMk id="39" creationId="{4EA2B7A6-8659-3BD2-C3A7-1EAB5F30308A}"/>
          </ac:grpSpMkLst>
        </pc:grpChg>
        <pc:grpChg chg="del">
          <ac:chgData name="Adam Rudell" userId="a6a797f7-0d73-4a8f-a2bd-1d3c9ee13858" providerId="ADAL" clId="{F67CE73E-C461-4F61-A7D0-FAB67628671B}" dt="2022-10-13T22:04:29.331" v="152" actId="478"/>
          <ac:grpSpMkLst>
            <pc:docMk/>
            <pc:sldMk cId="2584764108" sldId="265"/>
            <ac:grpSpMk id="48" creationId="{00000000-0000-0000-0000-000000000000}"/>
          </ac:grpSpMkLst>
        </pc:grpChg>
        <pc:grpChg chg="del">
          <ac:chgData name="Adam Rudell" userId="a6a797f7-0d73-4a8f-a2bd-1d3c9ee13858" providerId="ADAL" clId="{F67CE73E-C461-4F61-A7D0-FAB67628671B}" dt="2022-10-13T22:04:29.331" v="152" actId="478"/>
          <ac:grpSpMkLst>
            <pc:docMk/>
            <pc:sldMk cId="2584764108" sldId="265"/>
            <ac:grpSpMk id="51" creationId="{00000000-0000-0000-0000-000000000000}"/>
          </ac:grpSpMkLst>
        </pc:grpChg>
      </pc:sldChg>
      <pc:sldChg chg="addSp delSp modSp mod modClrScheme chgLayout">
        <pc:chgData name="Adam Rudell" userId="a6a797f7-0d73-4a8f-a2bd-1d3c9ee13858" providerId="ADAL" clId="{F67CE73E-C461-4F61-A7D0-FAB67628671B}" dt="2022-10-19T15:53:55.092" v="3411" actId="12"/>
        <pc:sldMkLst>
          <pc:docMk/>
          <pc:sldMk cId="100728147" sldId="266"/>
        </pc:sldMkLst>
        <pc:spChg chg="add del mod">
          <ac:chgData name="Adam Rudell" userId="a6a797f7-0d73-4a8f-a2bd-1d3c9ee13858" providerId="ADAL" clId="{F67CE73E-C461-4F61-A7D0-FAB67628671B}" dt="2022-10-13T22:25:24.146" v="394"/>
          <ac:spMkLst>
            <pc:docMk/>
            <pc:sldMk cId="100728147" sldId="266"/>
            <ac:spMk id="2" creationId="{610E3FA6-7B6E-08A4-B439-2ABE9F1270B5}"/>
          </ac:spMkLst>
        </pc:spChg>
        <pc:spChg chg="add del mod">
          <ac:chgData name="Adam Rudell" userId="a6a797f7-0d73-4a8f-a2bd-1d3c9ee13858" providerId="ADAL" clId="{F67CE73E-C461-4F61-A7D0-FAB67628671B}" dt="2022-10-13T22:25:24.146" v="394"/>
          <ac:spMkLst>
            <pc:docMk/>
            <pc:sldMk cId="100728147" sldId="266"/>
            <ac:spMk id="3" creationId="{689F3823-2A2B-D338-5C86-373475056010}"/>
          </ac:spMkLst>
        </pc:spChg>
        <pc:spChg chg="mod ord">
          <ac:chgData name="Adam Rudell" userId="a6a797f7-0d73-4a8f-a2bd-1d3c9ee13858" providerId="ADAL" clId="{F67CE73E-C461-4F61-A7D0-FAB67628671B}" dt="2022-10-13T22:25:24.146" v="394"/>
          <ac:spMkLst>
            <pc:docMk/>
            <pc:sldMk cId="100728147" sldId="266"/>
            <ac:spMk id="4" creationId="{00000000-0000-0000-0000-000000000000}"/>
          </ac:spMkLst>
        </pc:spChg>
        <pc:spChg chg="mod ord">
          <ac:chgData name="Adam Rudell" userId="a6a797f7-0d73-4a8f-a2bd-1d3c9ee13858" providerId="ADAL" clId="{F67CE73E-C461-4F61-A7D0-FAB67628671B}" dt="2022-10-19T15:53:55.092" v="3411" actId="12"/>
          <ac:spMkLst>
            <pc:docMk/>
            <pc:sldMk cId="100728147" sldId="266"/>
            <ac:spMk id="5" creationId="{00000000-0000-0000-0000-000000000000}"/>
          </ac:spMkLst>
        </pc:spChg>
      </pc:sldChg>
      <pc:sldChg chg="addSp delSp modSp mod modClrScheme modCm chgLayout modNotesTx">
        <pc:chgData name="Adam Rudell" userId="a6a797f7-0d73-4a8f-a2bd-1d3c9ee13858" providerId="ADAL" clId="{F67CE73E-C461-4F61-A7D0-FAB67628671B}" dt="2022-12-03T02:53:12.187" v="22843"/>
        <pc:sldMkLst>
          <pc:docMk/>
          <pc:sldMk cId="3072967256" sldId="267"/>
        </pc:sldMkLst>
        <pc:spChg chg="add del mod">
          <ac:chgData name="Adam Rudell" userId="a6a797f7-0d73-4a8f-a2bd-1d3c9ee13858" providerId="ADAL" clId="{F67CE73E-C461-4F61-A7D0-FAB67628671B}" dt="2022-10-13T22:24:44.124" v="382"/>
          <ac:spMkLst>
            <pc:docMk/>
            <pc:sldMk cId="3072967256" sldId="267"/>
            <ac:spMk id="2" creationId="{DD890BBD-6EEE-5EBA-5E02-9669CF03FE80}"/>
          </ac:spMkLst>
        </pc:spChg>
        <pc:spChg chg="add del mod">
          <ac:chgData name="Adam Rudell" userId="a6a797f7-0d73-4a8f-a2bd-1d3c9ee13858" providerId="ADAL" clId="{F67CE73E-C461-4F61-A7D0-FAB67628671B}" dt="2022-10-13T22:24:44.124" v="382"/>
          <ac:spMkLst>
            <pc:docMk/>
            <pc:sldMk cId="3072967256" sldId="267"/>
            <ac:spMk id="3" creationId="{8C78A3A9-129A-1983-0536-5C2D59701947}"/>
          </ac:spMkLst>
        </pc:spChg>
        <pc:spChg chg="mod ord">
          <ac:chgData name="Adam Rudell" userId="a6a797f7-0d73-4a8f-a2bd-1d3c9ee13858" providerId="ADAL" clId="{F67CE73E-C461-4F61-A7D0-FAB67628671B}" dt="2022-12-03T02:52:49.899" v="22842" actId="20577"/>
          <ac:spMkLst>
            <pc:docMk/>
            <pc:sldMk cId="3072967256" sldId="267"/>
            <ac:spMk id="4" creationId="{00000000-0000-0000-0000-000000000000}"/>
          </ac:spMkLst>
        </pc:spChg>
        <pc:spChg chg="mod ord">
          <ac:chgData name="Adam Rudell" userId="a6a797f7-0d73-4a8f-a2bd-1d3c9ee13858" providerId="ADAL" clId="{F67CE73E-C461-4F61-A7D0-FAB67628671B}" dt="2022-10-24T18:38:53.026" v="8386" actId="20577"/>
          <ac:spMkLst>
            <pc:docMk/>
            <pc:sldMk cId="3072967256" sldId="267"/>
            <ac:spMk id="8" creationId="{FE4A7E30-8D92-48A5-A5FD-F84741BCB988}"/>
          </ac:spMkLst>
        </pc:spChg>
        <pc:extLst>
          <p:ext xmlns:p="http://schemas.openxmlformats.org/presentationml/2006/main" uri="{D6D511B9-2390-475A-947B-AFAB55BFBCF1}">
            <pc226:cmChg xmlns:pc226="http://schemas.microsoft.com/office/powerpoint/2022/06/main/command" chg="mod">
              <pc226:chgData name="Adam Rudell" userId="a6a797f7-0d73-4a8f-a2bd-1d3c9ee13858" providerId="ADAL" clId="{F67CE73E-C461-4F61-A7D0-FAB67628671B}" dt="2022-12-03T02:53:12.187" v="22843"/>
              <pc2:cmMkLst xmlns:pc2="http://schemas.microsoft.com/office/powerpoint/2019/9/main/command">
                <pc:docMk/>
                <pc:sldMk cId="3072967256" sldId="267"/>
                <pc2:cmMk id="{C79FE6B4-A0C1-4718-9610-700BD1605210}"/>
              </pc2:cmMkLst>
            </pc226:cmChg>
          </p:ext>
        </pc:extLst>
      </pc:sldChg>
      <pc:sldChg chg="addSp delSp modSp del mod modClrScheme chgLayout modNotesTx">
        <pc:chgData name="Adam Rudell" userId="a6a797f7-0d73-4a8f-a2bd-1d3c9ee13858" providerId="ADAL" clId="{F67CE73E-C461-4F61-A7D0-FAB67628671B}" dt="2022-10-24T18:40:40.730" v="8434" actId="2696"/>
        <pc:sldMkLst>
          <pc:docMk/>
          <pc:sldMk cId="3584265524" sldId="268"/>
        </pc:sldMkLst>
        <pc:spChg chg="add del mod">
          <ac:chgData name="Adam Rudell" userId="a6a797f7-0d73-4a8f-a2bd-1d3c9ee13858" providerId="ADAL" clId="{F67CE73E-C461-4F61-A7D0-FAB67628671B}" dt="2022-10-13T22:24:40.885" v="381"/>
          <ac:spMkLst>
            <pc:docMk/>
            <pc:sldMk cId="3584265524" sldId="268"/>
            <ac:spMk id="2" creationId="{A70A1DD5-FBA5-AE29-DFFA-A1FF2B840200}"/>
          </ac:spMkLst>
        </pc:spChg>
        <pc:spChg chg="add del mod">
          <ac:chgData name="Adam Rudell" userId="a6a797f7-0d73-4a8f-a2bd-1d3c9ee13858" providerId="ADAL" clId="{F67CE73E-C461-4F61-A7D0-FAB67628671B}" dt="2022-10-13T22:24:40.885" v="381"/>
          <ac:spMkLst>
            <pc:docMk/>
            <pc:sldMk cId="3584265524" sldId="268"/>
            <ac:spMk id="3" creationId="{5C55A846-77C5-A062-C77F-6FB91C4038AF}"/>
          </ac:spMkLst>
        </pc:spChg>
        <pc:spChg chg="mod ord">
          <ac:chgData name="Adam Rudell" userId="a6a797f7-0d73-4a8f-a2bd-1d3c9ee13858" providerId="ADAL" clId="{F67CE73E-C461-4F61-A7D0-FAB67628671B}" dt="2022-10-24T18:37:08.346" v="8365" actId="20577"/>
          <ac:spMkLst>
            <pc:docMk/>
            <pc:sldMk cId="3584265524" sldId="268"/>
            <ac:spMk id="4" creationId="{00000000-0000-0000-0000-000000000000}"/>
          </ac:spMkLst>
        </pc:spChg>
        <pc:spChg chg="mod ord">
          <ac:chgData name="Adam Rudell" userId="a6a797f7-0d73-4a8f-a2bd-1d3c9ee13858" providerId="ADAL" clId="{F67CE73E-C461-4F61-A7D0-FAB67628671B}" dt="2022-10-13T22:24:40.885" v="381"/>
          <ac:spMkLst>
            <pc:docMk/>
            <pc:sldMk cId="3584265524" sldId="268"/>
            <ac:spMk id="10" creationId="{D1CDFF0C-6224-4AFA-AD79-D4CBF7ABF192}"/>
          </ac:spMkLst>
        </pc:spChg>
      </pc:sldChg>
      <pc:sldChg chg="addSp delSp modSp mod modClrScheme modShow chgLayout modNotesTx">
        <pc:chgData name="Adam Rudell" userId="a6a797f7-0d73-4a8f-a2bd-1d3c9ee13858" providerId="ADAL" clId="{F67CE73E-C461-4F61-A7D0-FAB67628671B}" dt="2022-11-18T20:26:21.674" v="15727" actId="20577"/>
        <pc:sldMkLst>
          <pc:docMk/>
          <pc:sldMk cId="3811792118" sldId="269"/>
        </pc:sldMkLst>
        <pc:spChg chg="mod ord">
          <ac:chgData name="Adam Rudell" userId="a6a797f7-0d73-4a8f-a2bd-1d3c9ee13858" providerId="ADAL" clId="{F67CE73E-C461-4F61-A7D0-FAB67628671B}" dt="2022-10-13T22:24:32.658" v="377"/>
          <ac:spMkLst>
            <pc:docMk/>
            <pc:sldMk cId="3811792118" sldId="269"/>
            <ac:spMk id="2" creationId="{00000000-0000-0000-0000-000000000000}"/>
          </ac:spMkLst>
        </pc:spChg>
        <pc:spChg chg="add del mod">
          <ac:chgData name="Adam Rudell" userId="a6a797f7-0d73-4a8f-a2bd-1d3c9ee13858" providerId="ADAL" clId="{F67CE73E-C461-4F61-A7D0-FAB67628671B}" dt="2022-10-13T22:24:32.658" v="377"/>
          <ac:spMkLst>
            <pc:docMk/>
            <pc:sldMk cId="3811792118" sldId="269"/>
            <ac:spMk id="3" creationId="{0D8BA8C5-7D1A-7060-4307-226A654C1DF5}"/>
          </ac:spMkLst>
        </pc:spChg>
        <pc:spChg chg="mod ord">
          <ac:chgData name="Adam Rudell" userId="a6a797f7-0d73-4a8f-a2bd-1d3c9ee13858" providerId="ADAL" clId="{F67CE73E-C461-4F61-A7D0-FAB67628671B}" dt="2022-11-18T20:26:21.674" v="15727" actId="20577"/>
          <ac:spMkLst>
            <pc:docMk/>
            <pc:sldMk cId="3811792118" sldId="269"/>
            <ac:spMk id="4" creationId="{00000000-0000-0000-0000-000000000000}"/>
          </ac:spMkLst>
        </pc:spChg>
        <pc:spChg chg="add del mod">
          <ac:chgData name="Adam Rudell" userId="a6a797f7-0d73-4a8f-a2bd-1d3c9ee13858" providerId="ADAL" clId="{F67CE73E-C461-4F61-A7D0-FAB67628671B}" dt="2022-10-13T22:24:32.658" v="377"/>
          <ac:spMkLst>
            <pc:docMk/>
            <pc:sldMk cId="3811792118" sldId="269"/>
            <ac:spMk id="5" creationId="{9231711B-BF5B-438B-8D46-B5BB53E83CA6}"/>
          </ac:spMkLst>
        </pc:spChg>
      </pc:sldChg>
      <pc:sldChg chg="addSp delSp modSp mod modClrScheme chgLayout">
        <pc:chgData name="Adam Rudell" userId="a6a797f7-0d73-4a8f-a2bd-1d3c9ee13858" providerId="ADAL" clId="{F67CE73E-C461-4F61-A7D0-FAB67628671B}" dt="2022-10-13T22:24:37.356" v="380" actId="27636"/>
        <pc:sldMkLst>
          <pc:docMk/>
          <pc:sldMk cId="1831609048" sldId="270"/>
        </pc:sldMkLst>
        <pc:spChg chg="mod ord">
          <ac:chgData name="Adam Rudell" userId="a6a797f7-0d73-4a8f-a2bd-1d3c9ee13858" providerId="ADAL" clId="{F67CE73E-C461-4F61-A7D0-FAB67628671B}" dt="2022-10-13T22:24:37.254" v="379"/>
          <ac:spMkLst>
            <pc:docMk/>
            <pc:sldMk cId="1831609048" sldId="270"/>
            <ac:spMk id="2" creationId="{00000000-0000-0000-0000-000000000000}"/>
          </ac:spMkLst>
        </pc:spChg>
        <pc:spChg chg="add del mod ord">
          <ac:chgData name="Adam Rudell" userId="a6a797f7-0d73-4a8f-a2bd-1d3c9ee13858" providerId="ADAL" clId="{F67CE73E-C461-4F61-A7D0-FAB67628671B}" dt="2022-10-13T22:05:16.024" v="163"/>
          <ac:spMkLst>
            <pc:docMk/>
            <pc:sldMk cId="1831609048" sldId="270"/>
            <ac:spMk id="3" creationId="{54EF5A51-72FD-79A2-C9B6-FEA640438517}"/>
          </ac:spMkLst>
        </pc:spChg>
        <pc:spChg chg="mod ord">
          <ac:chgData name="Adam Rudell" userId="a6a797f7-0d73-4a8f-a2bd-1d3c9ee13858" providerId="ADAL" clId="{F67CE73E-C461-4F61-A7D0-FAB67628671B}" dt="2022-10-13T22:24:37.356" v="380" actId="27636"/>
          <ac:spMkLst>
            <pc:docMk/>
            <pc:sldMk cId="1831609048" sldId="270"/>
            <ac:spMk id="4" creationId="{00000000-0000-0000-0000-000000000000}"/>
          </ac:spMkLst>
        </pc:spChg>
        <pc:spChg chg="add del mod">
          <ac:chgData name="Adam Rudell" userId="a6a797f7-0d73-4a8f-a2bd-1d3c9ee13858" providerId="ADAL" clId="{F67CE73E-C461-4F61-A7D0-FAB67628671B}" dt="2022-10-13T22:24:37.254" v="379"/>
          <ac:spMkLst>
            <pc:docMk/>
            <pc:sldMk cId="1831609048" sldId="270"/>
            <ac:spMk id="7" creationId="{F85889C2-6484-44A2-480F-66F95FF083F7}"/>
          </ac:spMkLst>
        </pc:spChg>
        <pc:spChg chg="add del mod">
          <ac:chgData name="Adam Rudell" userId="a6a797f7-0d73-4a8f-a2bd-1d3c9ee13858" providerId="ADAL" clId="{F67CE73E-C461-4F61-A7D0-FAB67628671B}" dt="2022-10-13T22:24:37.254" v="379"/>
          <ac:spMkLst>
            <pc:docMk/>
            <pc:sldMk cId="1831609048" sldId="270"/>
            <ac:spMk id="8" creationId="{56B64E07-E94A-72E9-CB26-649DEFD218EC}"/>
          </ac:spMkLst>
        </pc:spChg>
        <pc:spChg chg="add del mod">
          <ac:chgData name="Adam Rudell" userId="a6a797f7-0d73-4a8f-a2bd-1d3c9ee13858" providerId="ADAL" clId="{F67CE73E-C461-4F61-A7D0-FAB67628671B}" dt="2022-10-13T22:24:37.254" v="379"/>
          <ac:spMkLst>
            <pc:docMk/>
            <pc:sldMk cId="1831609048" sldId="270"/>
            <ac:spMk id="9" creationId="{E7607061-27F9-D6FE-9489-5EEFA88EEEF5}"/>
          </ac:spMkLst>
        </pc:spChg>
        <pc:picChg chg="del mod">
          <ac:chgData name="Adam Rudell" userId="a6a797f7-0d73-4a8f-a2bd-1d3c9ee13858" providerId="ADAL" clId="{F67CE73E-C461-4F61-A7D0-FAB67628671B}" dt="2022-10-13T22:05:15.066" v="162" actId="478"/>
          <ac:picMkLst>
            <pc:docMk/>
            <pc:sldMk cId="1831609048" sldId="270"/>
            <ac:picMk id="5" creationId="{00000000-0000-0000-0000-000000000000}"/>
          </ac:picMkLst>
        </pc:picChg>
        <pc:picChg chg="add mod">
          <ac:chgData name="Adam Rudell" userId="a6a797f7-0d73-4a8f-a2bd-1d3c9ee13858" providerId="ADAL" clId="{F67CE73E-C461-4F61-A7D0-FAB67628671B}" dt="2022-10-13T22:24:37.254" v="379"/>
          <ac:picMkLst>
            <pc:docMk/>
            <pc:sldMk cId="1831609048" sldId="270"/>
            <ac:picMk id="6" creationId="{2F78884E-B400-C26B-5433-9F727154EE95}"/>
          </ac:picMkLst>
        </pc:picChg>
      </pc:sldChg>
      <pc:sldChg chg="addSp delSp modSp mod modClrScheme modShow chgLayout modNotesTx">
        <pc:chgData name="Adam Rudell" userId="a6a797f7-0d73-4a8f-a2bd-1d3c9ee13858" providerId="ADAL" clId="{F67CE73E-C461-4F61-A7D0-FAB67628671B}" dt="2022-11-18T20:37:29.002" v="16381" actId="20577"/>
        <pc:sldMkLst>
          <pc:docMk/>
          <pc:sldMk cId="1736238833" sldId="271"/>
        </pc:sldMkLst>
        <pc:spChg chg="mod ord">
          <ac:chgData name="Adam Rudell" userId="a6a797f7-0d73-4a8f-a2bd-1d3c9ee13858" providerId="ADAL" clId="{F67CE73E-C461-4F61-A7D0-FAB67628671B}" dt="2022-10-13T22:24:31.075" v="375"/>
          <ac:spMkLst>
            <pc:docMk/>
            <pc:sldMk cId="1736238833" sldId="271"/>
            <ac:spMk id="2" creationId="{00000000-0000-0000-0000-000000000000}"/>
          </ac:spMkLst>
        </pc:spChg>
        <pc:spChg chg="add del mod">
          <ac:chgData name="Adam Rudell" userId="a6a797f7-0d73-4a8f-a2bd-1d3c9ee13858" providerId="ADAL" clId="{F67CE73E-C461-4F61-A7D0-FAB67628671B}" dt="2022-10-13T22:24:21.750" v="373"/>
          <ac:spMkLst>
            <pc:docMk/>
            <pc:sldMk cId="1736238833" sldId="271"/>
            <ac:spMk id="3" creationId="{77EB52B7-7FAE-39A4-7135-2F95A73399C4}"/>
          </ac:spMkLst>
        </pc:spChg>
        <pc:spChg chg="mod ord">
          <ac:chgData name="Adam Rudell" userId="a6a797f7-0d73-4a8f-a2bd-1d3c9ee13858" providerId="ADAL" clId="{F67CE73E-C461-4F61-A7D0-FAB67628671B}" dt="2022-11-18T20:37:29.002" v="16381" actId="20577"/>
          <ac:spMkLst>
            <pc:docMk/>
            <pc:sldMk cId="1736238833" sldId="271"/>
            <ac:spMk id="4" creationId="{00000000-0000-0000-0000-000000000000}"/>
          </ac:spMkLst>
        </pc:spChg>
        <pc:spChg chg="add del mod">
          <ac:chgData name="Adam Rudell" userId="a6a797f7-0d73-4a8f-a2bd-1d3c9ee13858" providerId="ADAL" clId="{F67CE73E-C461-4F61-A7D0-FAB67628671B}" dt="2022-10-13T22:24:21.750" v="373"/>
          <ac:spMkLst>
            <pc:docMk/>
            <pc:sldMk cId="1736238833" sldId="271"/>
            <ac:spMk id="5" creationId="{C7C644FF-A674-C54A-1693-FA6BFAB4D43C}"/>
          </ac:spMkLst>
        </pc:spChg>
        <pc:spChg chg="add del mod">
          <ac:chgData name="Adam Rudell" userId="a6a797f7-0d73-4a8f-a2bd-1d3c9ee13858" providerId="ADAL" clId="{F67CE73E-C461-4F61-A7D0-FAB67628671B}" dt="2022-10-13T22:24:31.075" v="375"/>
          <ac:spMkLst>
            <pc:docMk/>
            <pc:sldMk cId="1736238833" sldId="271"/>
            <ac:spMk id="6" creationId="{EC30FAFB-DC6E-123F-428E-FDBD0B5BC811}"/>
          </ac:spMkLst>
        </pc:spChg>
        <pc:spChg chg="add del mod">
          <ac:chgData name="Adam Rudell" userId="a6a797f7-0d73-4a8f-a2bd-1d3c9ee13858" providerId="ADAL" clId="{F67CE73E-C461-4F61-A7D0-FAB67628671B}" dt="2022-10-13T22:24:31.075" v="375"/>
          <ac:spMkLst>
            <pc:docMk/>
            <pc:sldMk cId="1736238833" sldId="271"/>
            <ac:spMk id="7" creationId="{9C1A7B5E-03B6-551D-9204-1E0AEA13C160}"/>
          </ac:spMkLst>
        </pc:spChg>
      </pc:sldChg>
      <pc:sldChg chg="addSp delSp modSp del mod setBg modClrScheme delDesignElem chgLayout modNotesTx">
        <pc:chgData name="Adam Rudell" userId="a6a797f7-0d73-4a8f-a2bd-1d3c9ee13858" providerId="ADAL" clId="{F67CE73E-C461-4F61-A7D0-FAB67628671B}" dt="2022-10-25T13:53:15.106" v="14068" actId="2696"/>
        <pc:sldMkLst>
          <pc:docMk/>
          <pc:sldMk cId="1835173272" sldId="272"/>
        </pc:sldMkLst>
        <pc:spChg chg="add del mod ord">
          <ac:chgData name="Adam Rudell" userId="a6a797f7-0d73-4a8f-a2bd-1d3c9ee13858" providerId="ADAL" clId="{F67CE73E-C461-4F61-A7D0-FAB67628671B}" dt="2022-10-13T22:08:51.031" v="198"/>
          <ac:spMkLst>
            <pc:docMk/>
            <pc:sldMk cId="1835173272" sldId="272"/>
            <ac:spMk id="2" creationId="{6AF6BF4A-E02E-5E0C-56FA-48FDD8A49284}"/>
          </ac:spMkLst>
        </pc:spChg>
        <pc:spChg chg="del mod ord">
          <ac:chgData name="Adam Rudell" userId="a6a797f7-0d73-4a8f-a2bd-1d3c9ee13858" providerId="ADAL" clId="{F67CE73E-C461-4F61-A7D0-FAB67628671B}" dt="2022-10-14T21:22:09.410" v="1299" actId="478"/>
          <ac:spMkLst>
            <pc:docMk/>
            <pc:sldMk cId="1835173272" sldId="272"/>
            <ac:spMk id="4" creationId="{00000000-0000-0000-0000-000000000000}"/>
          </ac:spMkLst>
        </pc:spChg>
        <pc:spChg chg="add mod ord">
          <ac:chgData name="Adam Rudell" userId="a6a797f7-0d73-4a8f-a2bd-1d3c9ee13858" providerId="ADAL" clId="{F67CE73E-C461-4F61-A7D0-FAB67628671B}" dt="2022-10-14T21:24:39.595" v="1538" actId="27636"/>
          <ac:spMkLst>
            <pc:docMk/>
            <pc:sldMk cId="1835173272" sldId="272"/>
            <ac:spMk id="5" creationId="{48F918C4-F4D5-0A93-AC0D-0AB4A77E0DEA}"/>
          </ac:spMkLst>
        </pc:spChg>
        <pc:spChg chg="add del mod ord">
          <ac:chgData name="Adam Rudell" userId="a6a797f7-0d73-4a8f-a2bd-1d3c9ee13858" providerId="ADAL" clId="{F67CE73E-C461-4F61-A7D0-FAB67628671B}" dt="2022-10-14T21:22:35.690" v="1306" actId="22"/>
          <ac:spMkLst>
            <pc:docMk/>
            <pc:sldMk cId="1835173272" sldId="272"/>
            <ac:spMk id="6" creationId="{5AFC2D10-80C1-063D-CA36-CA5FE2279635}"/>
          </ac:spMkLst>
        </pc:spChg>
        <pc:spChg chg="add del mod">
          <ac:chgData name="Adam Rudell" userId="a6a797f7-0d73-4a8f-a2bd-1d3c9ee13858" providerId="ADAL" clId="{F67CE73E-C461-4F61-A7D0-FAB67628671B}" dt="2022-10-13T22:23:51.035" v="363"/>
          <ac:spMkLst>
            <pc:docMk/>
            <pc:sldMk cId="1835173272" sldId="272"/>
            <ac:spMk id="6" creationId="{ED9CC7F0-C71A-C1DB-02D9-3123BE4E1DD7}"/>
          </ac:spMkLst>
        </pc:spChg>
        <pc:spChg chg="add del mod">
          <ac:chgData name="Adam Rudell" userId="a6a797f7-0d73-4a8f-a2bd-1d3c9ee13858" providerId="ADAL" clId="{F67CE73E-C461-4F61-A7D0-FAB67628671B}" dt="2022-10-13T22:23:51.035" v="363"/>
          <ac:spMkLst>
            <pc:docMk/>
            <pc:sldMk cId="1835173272" sldId="272"/>
            <ac:spMk id="7" creationId="{5743E5D3-C3FB-BE76-E628-B5BC9B7C8E57}"/>
          </ac:spMkLst>
        </pc:spChg>
        <pc:spChg chg="add del mod">
          <ac:chgData name="Adam Rudell" userId="a6a797f7-0d73-4a8f-a2bd-1d3c9ee13858" providerId="ADAL" clId="{F67CE73E-C461-4F61-A7D0-FAB67628671B}" dt="2022-10-13T22:23:51.035" v="363"/>
          <ac:spMkLst>
            <pc:docMk/>
            <pc:sldMk cId="1835173272" sldId="272"/>
            <ac:spMk id="8" creationId="{470C460C-D813-C072-55A1-C709D91B73B7}"/>
          </ac:spMkLst>
        </pc:spChg>
        <pc:spChg chg="mod ord">
          <ac:chgData name="Adam Rudell" userId="a6a797f7-0d73-4a8f-a2bd-1d3c9ee13858" providerId="ADAL" clId="{F67CE73E-C461-4F61-A7D0-FAB67628671B}" dt="2022-10-14T21:22:20.230" v="1303" actId="700"/>
          <ac:spMkLst>
            <pc:docMk/>
            <pc:sldMk cId="1835173272" sldId="272"/>
            <ac:spMk id="9" creationId="{2276C30B-2AD0-6482-5DC4-FA4BB9ED71B4}"/>
          </ac:spMkLst>
        </pc:spChg>
        <pc:spChg chg="mod ord">
          <ac:chgData name="Adam Rudell" userId="a6a797f7-0d73-4a8f-a2bd-1d3c9ee13858" providerId="ADAL" clId="{F67CE73E-C461-4F61-A7D0-FAB67628671B}" dt="2022-10-14T21:22:20.230" v="1303" actId="700"/>
          <ac:spMkLst>
            <pc:docMk/>
            <pc:sldMk cId="1835173272" sldId="272"/>
            <ac:spMk id="10" creationId="{DFD3037A-CE50-2D0D-EDCC-86419036332F}"/>
          </ac:spMkLst>
        </pc:spChg>
        <pc:spChg chg="mod ord">
          <ac:chgData name="Adam Rudell" userId="a6a797f7-0d73-4a8f-a2bd-1d3c9ee13858" providerId="ADAL" clId="{F67CE73E-C461-4F61-A7D0-FAB67628671B}" dt="2022-10-14T21:22:20.230" v="1303" actId="700"/>
          <ac:spMkLst>
            <pc:docMk/>
            <pc:sldMk cId="1835173272" sldId="272"/>
            <ac:spMk id="39" creationId="{38B86FED-909D-4565-8F4E-11810949C419}"/>
          </ac:spMkLst>
        </pc:spChg>
        <pc:spChg chg="add del">
          <ac:chgData name="Adam Rudell" userId="a6a797f7-0d73-4a8f-a2bd-1d3c9ee13858" providerId="ADAL" clId="{F67CE73E-C461-4F61-A7D0-FAB67628671B}" dt="2022-10-14T21:22:20.230" v="1303" actId="700"/>
          <ac:spMkLst>
            <pc:docMk/>
            <pc:sldMk cId="1835173272" sldId="272"/>
            <ac:spMk id="43" creationId="{13EFA6C3-82DC-4131-9929-2523E6FD0B81}"/>
          </ac:spMkLst>
        </pc:spChg>
        <pc:spChg chg="add del">
          <ac:chgData name="Adam Rudell" userId="a6a797f7-0d73-4a8f-a2bd-1d3c9ee13858" providerId="ADAL" clId="{F67CE73E-C461-4F61-A7D0-FAB67628671B}" dt="2022-10-14T21:22:20.230" v="1303" actId="700"/>
          <ac:spMkLst>
            <pc:docMk/>
            <pc:sldMk cId="1835173272" sldId="272"/>
            <ac:spMk id="45" creationId="{AEC9469E-14CA-4358-BABC-CBF836A6142D}"/>
          </ac:spMkLst>
        </pc:spChg>
        <pc:spChg chg="add del">
          <ac:chgData name="Adam Rudell" userId="a6a797f7-0d73-4a8f-a2bd-1d3c9ee13858" providerId="ADAL" clId="{F67CE73E-C461-4F61-A7D0-FAB67628671B}" dt="2022-10-14T21:22:20.230" v="1303" actId="700"/>
          <ac:spMkLst>
            <pc:docMk/>
            <pc:sldMk cId="1835173272" sldId="272"/>
            <ac:spMk id="47" creationId="{048EB4C9-ACAF-4CCA-BA6E-9314431923B2}"/>
          </ac:spMkLst>
        </pc:spChg>
        <pc:spChg chg="add del">
          <ac:chgData name="Adam Rudell" userId="a6a797f7-0d73-4a8f-a2bd-1d3c9ee13858" providerId="ADAL" clId="{F67CE73E-C461-4F61-A7D0-FAB67628671B}" dt="2022-10-13T22:09:11.047" v="200" actId="26606"/>
          <ac:spMkLst>
            <pc:docMk/>
            <pc:sldMk cId="1835173272" sldId="272"/>
            <ac:spMk id="48" creationId="{13EFA6C3-82DC-4131-9929-2523E6FD0B81}"/>
          </ac:spMkLst>
        </pc:spChg>
        <pc:spChg chg="add del">
          <ac:chgData name="Adam Rudell" userId="a6a797f7-0d73-4a8f-a2bd-1d3c9ee13858" providerId="ADAL" clId="{F67CE73E-C461-4F61-A7D0-FAB67628671B}" dt="2022-10-13T22:09:11.047" v="200" actId="26606"/>
          <ac:spMkLst>
            <pc:docMk/>
            <pc:sldMk cId="1835173272" sldId="272"/>
            <ac:spMk id="50" creationId="{AEC9469E-14CA-4358-BABC-CBF836A6142D}"/>
          </ac:spMkLst>
        </pc:spChg>
        <pc:spChg chg="add del">
          <ac:chgData name="Adam Rudell" userId="a6a797f7-0d73-4a8f-a2bd-1d3c9ee13858" providerId="ADAL" clId="{F67CE73E-C461-4F61-A7D0-FAB67628671B}" dt="2022-10-13T22:09:11.047" v="200" actId="26606"/>
          <ac:spMkLst>
            <pc:docMk/>
            <pc:sldMk cId="1835173272" sldId="272"/>
            <ac:spMk id="52" creationId="{048EB4C9-ACAF-4CCA-BA6E-9314431923B2}"/>
          </ac:spMkLst>
        </pc:spChg>
        <pc:picChg chg="add del mod ord">
          <ac:chgData name="Adam Rudell" userId="a6a797f7-0d73-4a8f-a2bd-1d3c9ee13858" providerId="ADAL" clId="{F67CE73E-C461-4F61-A7D0-FAB67628671B}" dt="2022-10-14T21:21:59.367" v="1296" actId="478"/>
          <ac:picMkLst>
            <pc:docMk/>
            <pc:sldMk cId="1835173272" sldId="272"/>
            <ac:picMk id="3" creationId="{13697DD2-5A46-91DF-74B4-5C2E283A6082}"/>
          </ac:picMkLst>
        </pc:picChg>
        <pc:picChg chg="del mod">
          <ac:chgData name="Adam Rudell" userId="a6a797f7-0d73-4a8f-a2bd-1d3c9ee13858" providerId="ADAL" clId="{F67CE73E-C461-4F61-A7D0-FAB67628671B}" dt="2022-10-13T22:08:50.052" v="197" actId="478"/>
          <ac:picMkLst>
            <pc:docMk/>
            <pc:sldMk cId="1835173272" sldId="272"/>
            <ac:picMk id="5" creationId="{FF220B47-C0DB-4258-A8DD-2208087D0238}"/>
          </ac:picMkLst>
        </pc:picChg>
        <pc:picChg chg="add del">
          <ac:chgData name="Adam Rudell" userId="a6a797f7-0d73-4a8f-a2bd-1d3c9ee13858" providerId="ADAL" clId="{F67CE73E-C461-4F61-A7D0-FAB67628671B}" dt="2022-10-14T21:22:35.123" v="1305" actId="22"/>
          <ac:picMkLst>
            <pc:docMk/>
            <pc:sldMk cId="1835173272" sldId="272"/>
            <ac:picMk id="8" creationId="{F1FB64DF-5E4B-8DB1-F961-602AEEE10511}"/>
          </ac:picMkLst>
        </pc:picChg>
        <pc:picChg chg="add mod ord">
          <ac:chgData name="Adam Rudell" userId="a6a797f7-0d73-4a8f-a2bd-1d3c9ee13858" providerId="ADAL" clId="{F67CE73E-C461-4F61-A7D0-FAB67628671B}" dt="2022-10-14T21:22:35.690" v="1306" actId="22"/>
          <ac:picMkLst>
            <pc:docMk/>
            <pc:sldMk cId="1835173272" sldId="272"/>
            <ac:picMk id="12" creationId="{C5CF4C4A-B9F8-EE25-5B72-E13AE532D77A}"/>
          </ac:picMkLst>
        </pc:picChg>
        <pc:picChg chg="add del">
          <ac:chgData name="Adam Rudell" userId="a6a797f7-0d73-4a8f-a2bd-1d3c9ee13858" providerId="ADAL" clId="{F67CE73E-C461-4F61-A7D0-FAB67628671B}" dt="2022-10-14T21:22:20.230" v="1303" actId="700"/>
          <ac:picMkLst>
            <pc:docMk/>
            <pc:sldMk cId="1835173272" sldId="272"/>
            <ac:picMk id="41" creationId="{DEB2E8C4-C3E7-4048-A43D-9859510CFA98}"/>
          </ac:picMkLst>
        </pc:picChg>
        <pc:picChg chg="add del">
          <ac:chgData name="Adam Rudell" userId="a6a797f7-0d73-4a8f-a2bd-1d3c9ee13858" providerId="ADAL" clId="{F67CE73E-C461-4F61-A7D0-FAB67628671B}" dt="2022-10-13T22:09:11.047" v="200" actId="26606"/>
          <ac:picMkLst>
            <pc:docMk/>
            <pc:sldMk cId="1835173272" sldId="272"/>
            <ac:picMk id="44" creationId="{DEB2E8C4-C3E7-4048-A43D-9859510CFA98}"/>
          </ac:picMkLst>
        </pc:picChg>
        <pc:inkChg chg="add del">
          <ac:chgData name="Adam Rudell" userId="a6a797f7-0d73-4a8f-a2bd-1d3c9ee13858" providerId="ADAL" clId="{F67CE73E-C461-4F61-A7D0-FAB67628671B}" dt="2022-10-14T21:22:20.230" v="1303" actId="700"/>
          <ac:inkMkLst>
            <pc:docMk/>
            <pc:sldMk cId="1835173272" sldId="272"/>
            <ac:inkMk id="42" creationId="{24D29CCB-7956-4E3E-8880-304085F04BF4}"/>
          </ac:inkMkLst>
        </pc:inkChg>
        <pc:inkChg chg="add del">
          <ac:chgData name="Adam Rudell" userId="a6a797f7-0d73-4a8f-a2bd-1d3c9ee13858" providerId="ADAL" clId="{F67CE73E-C461-4F61-A7D0-FAB67628671B}" dt="2022-10-13T22:09:11.047" v="200" actId="26606"/>
          <ac:inkMkLst>
            <pc:docMk/>
            <pc:sldMk cId="1835173272" sldId="272"/>
            <ac:inkMk id="46" creationId="{24D29CCB-7956-4E3E-8880-304085F04BF4}"/>
          </ac:inkMkLst>
        </pc:inkChg>
      </pc:sldChg>
      <pc:sldChg chg="addSp delSp modSp add del mod setBg modClrScheme addAnim delAnim modAnim modShow chgLayout modNotesTx">
        <pc:chgData name="Adam Rudell" userId="a6a797f7-0d73-4a8f-a2bd-1d3c9ee13858" providerId="ADAL" clId="{F67CE73E-C461-4F61-A7D0-FAB67628671B}" dt="2022-10-25T13:53:15.106" v="14068" actId="2696"/>
        <pc:sldMkLst>
          <pc:docMk/>
          <pc:sldMk cId="1494830112" sldId="273"/>
        </pc:sldMkLst>
        <pc:spChg chg="mod ord">
          <ac:chgData name="Adam Rudell" userId="a6a797f7-0d73-4a8f-a2bd-1d3c9ee13858" providerId="ADAL" clId="{F67CE73E-C461-4F61-A7D0-FAB67628671B}" dt="2022-10-14T14:59:15.043" v="553" actId="14100"/>
          <ac:spMkLst>
            <pc:docMk/>
            <pc:sldMk cId="1494830112" sldId="273"/>
            <ac:spMk id="2" creationId="{00000000-0000-0000-0000-000000000000}"/>
          </ac:spMkLst>
        </pc:spChg>
        <pc:spChg chg="add del mod">
          <ac:chgData name="Adam Rudell" userId="a6a797f7-0d73-4a8f-a2bd-1d3c9ee13858" providerId="ADAL" clId="{F67CE73E-C461-4F61-A7D0-FAB67628671B}" dt="2022-10-24T20:11:31.547" v="10785" actId="767"/>
          <ac:spMkLst>
            <pc:docMk/>
            <pc:sldMk cId="1494830112" sldId="273"/>
            <ac:spMk id="3" creationId="{FD6DFAB0-D484-C16F-C224-1B2BEA1A83FD}"/>
          </ac:spMkLst>
        </pc:spChg>
        <pc:spChg chg="mod">
          <ac:chgData name="Adam Rudell" userId="a6a797f7-0d73-4a8f-a2bd-1d3c9ee13858" providerId="ADAL" clId="{F67CE73E-C461-4F61-A7D0-FAB67628671B}" dt="2022-10-24T20:12:24.041" v="10809" actId="20577"/>
          <ac:spMkLst>
            <pc:docMk/>
            <pc:sldMk cId="1494830112" sldId="273"/>
            <ac:spMk id="4" creationId="{00000000-0000-0000-0000-000000000000}"/>
          </ac:spMkLst>
        </pc:spChg>
        <pc:spChg chg="mod ord">
          <ac:chgData name="Adam Rudell" userId="a6a797f7-0d73-4a8f-a2bd-1d3c9ee13858" providerId="ADAL" clId="{F67CE73E-C461-4F61-A7D0-FAB67628671B}" dt="2022-10-24T21:34:20.605" v="12339" actId="12"/>
          <ac:spMkLst>
            <pc:docMk/>
            <pc:sldMk cId="1494830112" sldId="273"/>
            <ac:spMk id="6" creationId="{00000000-0000-0000-0000-000000000000}"/>
          </ac:spMkLst>
        </pc:spChg>
        <pc:spChg chg="add del mod">
          <ac:chgData name="Adam Rudell" userId="a6a797f7-0d73-4a8f-a2bd-1d3c9ee13858" providerId="ADAL" clId="{F67CE73E-C461-4F61-A7D0-FAB67628671B}" dt="2022-10-14T14:59:05.772" v="551"/>
          <ac:spMkLst>
            <pc:docMk/>
            <pc:sldMk cId="1494830112" sldId="273"/>
            <ac:spMk id="11" creationId="{663DD519-DF5C-292F-AE2C-64DFCCCD3133}"/>
          </ac:spMkLst>
        </pc:spChg>
        <pc:spChg chg="add del mod">
          <ac:chgData name="Adam Rudell" userId="a6a797f7-0d73-4a8f-a2bd-1d3c9ee13858" providerId="ADAL" clId="{F67CE73E-C461-4F61-A7D0-FAB67628671B}" dt="2022-10-14T14:59:05.772" v="551"/>
          <ac:spMkLst>
            <pc:docMk/>
            <pc:sldMk cId="1494830112" sldId="273"/>
            <ac:spMk id="12" creationId="{EF44766D-8219-B5B9-8206-B9E2A5E561C5}"/>
          </ac:spMkLst>
        </pc:spChg>
        <pc:spChg chg="del mod">
          <ac:chgData name="Adam Rudell" userId="a6a797f7-0d73-4a8f-a2bd-1d3c9ee13858" providerId="ADAL" clId="{F67CE73E-C461-4F61-A7D0-FAB67628671B}" dt="2022-10-24T20:10:13.502" v="10748" actId="478"/>
          <ac:spMkLst>
            <pc:docMk/>
            <pc:sldMk cId="1494830112" sldId="273"/>
            <ac:spMk id="16" creationId="{00000000-0000-0000-0000-000000000000}"/>
          </ac:spMkLst>
        </pc:spChg>
        <pc:spChg chg="del mod">
          <ac:chgData name="Adam Rudell" userId="a6a797f7-0d73-4a8f-a2bd-1d3c9ee13858" providerId="ADAL" clId="{F67CE73E-C461-4F61-A7D0-FAB67628671B}" dt="2022-10-24T20:10:11.549" v="10747" actId="478"/>
          <ac:spMkLst>
            <pc:docMk/>
            <pc:sldMk cId="1494830112" sldId="273"/>
            <ac:spMk id="17" creationId="{00000000-0000-0000-0000-000000000000}"/>
          </ac:spMkLst>
        </pc:spChg>
        <pc:spChg chg="mod">
          <ac:chgData name="Adam Rudell" userId="a6a797f7-0d73-4a8f-a2bd-1d3c9ee13858" providerId="ADAL" clId="{F67CE73E-C461-4F61-A7D0-FAB67628671B}" dt="2022-10-24T20:12:16.019" v="10790" actId="368"/>
          <ac:spMkLst>
            <pc:docMk/>
            <pc:sldMk cId="1494830112" sldId="273"/>
            <ac:spMk id="22" creationId="{00000000-0000-0000-0000-000000000000}"/>
          </ac:spMkLst>
        </pc:spChg>
        <pc:spChg chg="mod">
          <ac:chgData name="Adam Rudell" userId="a6a797f7-0d73-4a8f-a2bd-1d3c9ee13858" providerId="ADAL" clId="{F67CE73E-C461-4F61-A7D0-FAB67628671B}" dt="2022-10-24T20:12:08.825" v="10788" actId="368"/>
          <ac:spMkLst>
            <pc:docMk/>
            <pc:sldMk cId="1494830112" sldId="273"/>
            <ac:spMk id="25" creationId="{00000000-0000-0000-0000-000000000000}"/>
          </ac:spMkLst>
        </pc:spChg>
        <pc:spChg chg="add del mod">
          <ac:chgData name="Adam Rudell" userId="a6a797f7-0d73-4a8f-a2bd-1d3c9ee13858" providerId="ADAL" clId="{F67CE73E-C461-4F61-A7D0-FAB67628671B}" dt="2022-10-24T20:12:12.402" v="10789" actId="368"/>
          <ac:spMkLst>
            <pc:docMk/>
            <pc:sldMk cId="1494830112" sldId="273"/>
            <ac:spMk id="26" creationId="{00000000-0000-0000-0000-000000000000}"/>
          </ac:spMkLst>
        </pc:spChg>
        <pc:spChg chg="mod">
          <ac:chgData name="Adam Rudell" userId="a6a797f7-0d73-4a8f-a2bd-1d3c9ee13858" providerId="ADAL" clId="{F67CE73E-C461-4F61-A7D0-FAB67628671B}" dt="2022-10-24T21:16:47.801" v="12208" actId="207"/>
          <ac:spMkLst>
            <pc:docMk/>
            <pc:sldMk cId="1494830112" sldId="273"/>
            <ac:spMk id="57" creationId="{00000000-0000-0000-0000-000000000000}"/>
          </ac:spMkLst>
        </pc:spChg>
        <pc:spChg chg="mod">
          <ac:chgData name="Adam Rudell" userId="a6a797f7-0d73-4a8f-a2bd-1d3c9ee13858" providerId="ADAL" clId="{F67CE73E-C461-4F61-A7D0-FAB67628671B}" dt="2022-10-24T20:12:34.624" v="10810" actId="368"/>
          <ac:spMkLst>
            <pc:docMk/>
            <pc:sldMk cId="1494830112" sldId="273"/>
            <ac:spMk id="58" creationId="{00000000-0000-0000-0000-000000000000}"/>
          </ac:spMkLst>
        </pc:spChg>
        <pc:spChg chg="mod">
          <ac:chgData name="Adam Rudell" userId="a6a797f7-0d73-4a8f-a2bd-1d3c9ee13858" providerId="ADAL" clId="{F67CE73E-C461-4F61-A7D0-FAB67628671B}" dt="2022-10-24T20:12:34.624" v="10810" actId="368"/>
          <ac:spMkLst>
            <pc:docMk/>
            <pc:sldMk cId="1494830112" sldId="273"/>
            <ac:spMk id="59" creationId="{00000000-0000-0000-0000-000000000000}"/>
          </ac:spMkLst>
        </pc:spChg>
        <pc:spChg chg="mod">
          <ac:chgData name="Adam Rudell" userId="a6a797f7-0d73-4a8f-a2bd-1d3c9ee13858" providerId="ADAL" clId="{F67CE73E-C461-4F61-A7D0-FAB67628671B}" dt="2022-10-24T20:17:08.085" v="11179" actId="20577"/>
          <ac:spMkLst>
            <pc:docMk/>
            <pc:sldMk cId="1494830112" sldId="273"/>
            <ac:spMk id="60" creationId="{00000000-0000-0000-0000-000000000000}"/>
          </ac:spMkLst>
        </pc:spChg>
        <pc:spChg chg="mod">
          <ac:chgData name="Adam Rudell" userId="a6a797f7-0d73-4a8f-a2bd-1d3c9ee13858" providerId="ADAL" clId="{F67CE73E-C461-4F61-A7D0-FAB67628671B}" dt="2022-10-24T21:26:08.767" v="12259" actId="20577"/>
          <ac:spMkLst>
            <pc:docMk/>
            <pc:sldMk cId="1494830112" sldId="273"/>
            <ac:spMk id="71" creationId="{00000000-0000-0000-0000-000000000000}"/>
          </ac:spMkLst>
        </pc:spChg>
        <pc:spChg chg="mod">
          <ac:chgData name="Adam Rudell" userId="a6a797f7-0d73-4a8f-a2bd-1d3c9ee13858" providerId="ADAL" clId="{F67CE73E-C461-4F61-A7D0-FAB67628671B}" dt="2022-10-24T21:26:22.714" v="12279" actId="20577"/>
          <ac:spMkLst>
            <pc:docMk/>
            <pc:sldMk cId="1494830112" sldId="273"/>
            <ac:spMk id="72" creationId="{00000000-0000-0000-0000-000000000000}"/>
          </ac:spMkLst>
        </pc:spChg>
        <pc:spChg chg="mod">
          <ac:chgData name="Adam Rudell" userId="a6a797f7-0d73-4a8f-a2bd-1d3c9ee13858" providerId="ADAL" clId="{F67CE73E-C461-4F61-A7D0-FAB67628671B}" dt="2022-10-24T21:26:31.468" v="12280" actId="1076"/>
          <ac:spMkLst>
            <pc:docMk/>
            <pc:sldMk cId="1494830112" sldId="273"/>
            <ac:spMk id="73" creationId="{00000000-0000-0000-0000-000000000000}"/>
          </ac:spMkLst>
        </pc:spChg>
        <pc:graphicFrameChg chg="mod modGraphic">
          <ac:chgData name="Adam Rudell" userId="a6a797f7-0d73-4a8f-a2bd-1d3c9ee13858" providerId="ADAL" clId="{F67CE73E-C461-4F61-A7D0-FAB67628671B}" dt="2022-10-24T21:27:28.404" v="12282" actId="207"/>
          <ac:graphicFrameMkLst>
            <pc:docMk/>
            <pc:sldMk cId="1494830112" sldId="273"/>
            <ac:graphicFrameMk id="67" creationId="{00000000-0000-0000-0000-000000000000}"/>
          </ac:graphicFrameMkLst>
        </pc:graphicFrameChg>
        <pc:graphicFrameChg chg="del mod">
          <ac:chgData name="Adam Rudell" userId="a6a797f7-0d73-4a8f-a2bd-1d3c9ee13858" providerId="ADAL" clId="{F67CE73E-C461-4F61-A7D0-FAB67628671B}" dt="2022-10-24T21:20:49.164" v="12230" actId="478"/>
          <ac:graphicFrameMkLst>
            <pc:docMk/>
            <pc:sldMk cId="1494830112" sldId="273"/>
            <ac:graphicFrameMk id="68" creationId="{00000000-0000-0000-0000-000000000000}"/>
          </ac:graphicFrameMkLst>
        </pc:graphicFrameChg>
        <pc:graphicFrameChg chg="mod modGraphic">
          <ac:chgData name="Adam Rudell" userId="a6a797f7-0d73-4a8f-a2bd-1d3c9ee13858" providerId="ADAL" clId="{F67CE73E-C461-4F61-A7D0-FAB67628671B}" dt="2022-10-24T21:20:54.943" v="12232" actId="14100"/>
          <ac:graphicFrameMkLst>
            <pc:docMk/>
            <pc:sldMk cId="1494830112" sldId="273"/>
            <ac:graphicFrameMk id="69" creationId="{00000000-0000-0000-0000-000000000000}"/>
          </ac:graphicFrameMkLst>
        </pc:graphicFrameChg>
        <pc:graphicFrameChg chg="modGraphic">
          <ac:chgData name="Adam Rudell" userId="a6a797f7-0d73-4a8f-a2bd-1d3c9ee13858" providerId="ADAL" clId="{F67CE73E-C461-4F61-A7D0-FAB67628671B}" dt="2022-10-14T15:01:39.878" v="572" actId="14734"/>
          <ac:graphicFrameMkLst>
            <pc:docMk/>
            <pc:sldMk cId="1494830112" sldId="273"/>
            <ac:graphicFrameMk id="70" creationId="{00000000-0000-0000-0000-000000000000}"/>
          </ac:graphicFrameMkLst>
        </pc:graphicFrameChg>
        <pc:cxnChg chg="del">
          <ac:chgData name="Adam Rudell" userId="a6a797f7-0d73-4a8f-a2bd-1d3c9ee13858" providerId="ADAL" clId="{F67CE73E-C461-4F61-A7D0-FAB67628671B}" dt="2022-10-24T20:10:14.761" v="10749" actId="478"/>
          <ac:cxnSpMkLst>
            <pc:docMk/>
            <pc:sldMk cId="1494830112" sldId="273"/>
            <ac:cxnSpMk id="19" creationId="{00000000-0000-0000-0000-000000000000}"/>
          </ac:cxnSpMkLst>
        </pc:cxnChg>
        <pc:cxnChg chg="del mod">
          <ac:chgData name="Adam Rudell" userId="a6a797f7-0d73-4a8f-a2bd-1d3c9ee13858" providerId="ADAL" clId="{F67CE73E-C461-4F61-A7D0-FAB67628671B}" dt="2022-10-24T20:10:19.970" v="10751" actId="478"/>
          <ac:cxnSpMkLst>
            <pc:docMk/>
            <pc:sldMk cId="1494830112" sldId="273"/>
            <ac:cxnSpMk id="20" creationId="{00000000-0000-0000-0000-000000000000}"/>
          </ac:cxnSpMkLst>
        </pc:cxnChg>
        <pc:cxnChg chg="mod">
          <ac:chgData name="Adam Rudell" userId="a6a797f7-0d73-4a8f-a2bd-1d3c9ee13858" providerId="ADAL" clId="{F67CE73E-C461-4F61-A7D0-FAB67628671B}" dt="2022-10-14T15:00:23.395" v="559" actId="208"/>
          <ac:cxnSpMkLst>
            <pc:docMk/>
            <pc:sldMk cId="1494830112" sldId="273"/>
            <ac:cxnSpMk id="23" creationId="{00000000-0000-0000-0000-000000000000}"/>
          </ac:cxnSpMkLst>
        </pc:cxnChg>
        <pc:cxnChg chg="mod">
          <ac:chgData name="Adam Rudell" userId="a6a797f7-0d73-4a8f-a2bd-1d3c9ee13858" providerId="ADAL" clId="{F67CE73E-C461-4F61-A7D0-FAB67628671B}" dt="2022-10-14T15:00:30.237" v="560" actId="208"/>
          <ac:cxnSpMkLst>
            <pc:docMk/>
            <pc:sldMk cId="1494830112" sldId="273"/>
            <ac:cxnSpMk id="24" creationId="{00000000-0000-0000-0000-000000000000}"/>
          </ac:cxnSpMkLst>
        </pc:cxnChg>
      </pc:sldChg>
      <pc:sldChg chg="addSp delSp modSp add del mod setBg modClrScheme modAnim modShow chgLayout">
        <pc:chgData name="Adam Rudell" userId="a6a797f7-0d73-4a8f-a2bd-1d3c9ee13858" providerId="ADAL" clId="{F67CE73E-C461-4F61-A7D0-FAB67628671B}" dt="2022-10-25T13:53:15.106" v="14068" actId="2696"/>
        <pc:sldMkLst>
          <pc:docMk/>
          <pc:sldMk cId="3565730622" sldId="274"/>
        </pc:sldMkLst>
        <pc:spChg chg="add del mod">
          <ac:chgData name="Adam Rudell" userId="a6a797f7-0d73-4a8f-a2bd-1d3c9ee13858" providerId="ADAL" clId="{F67CE73E-C461-4F61-A7D0-FAB67628671B}" dt="2022-10-24T21:08:25.748" v="12042"/>
          <ac:spMkLst>
            <pc:docMk/>
            <pc:sldMk cId="3565730622" sldId="274"/>
            <ac:spMk id="2" creationId="{8D5788CE-4108-D507-C057-CBD6D58DE94B}"/>
          </ac:spMkLst>
        </pc:spChg>
        <pc:spChg chg="add del mod">
          <ac:chgData name="Adam Rudell" userId="a6a797f7-0d73-4a8f-a2bd-1d3c9ee13858" providerId="ADAL" clId="{F67CE73E-C461-4F61-A7D0-FAB67628671B}" dt="2022-10-24T21:08:25.748" v="12042"/>
          <ac:spMkLst>
            <pc:docMk/>
            <pc:sldMk cId="3565730622" sldId="274"/>
            <ac:spMk id="3" creationId="{0C7EF608-D10B-B093-110A-A7C824DA47EF}"/>
          </ac:spMkLst>
        </pc:spChg>
        <pc:spChg chg="add del mod ord">
          <ac:chgData name="Adam Rudell" userId="a6a797f7-0d73-4a8f-a2bd-1d3c9ee13858" providerId="ADAL" clId="{F67CE73E-C461-4F61-A7D0-FAB67628671B}" dt="2022-10-24T21:10:43.674" v="12048" actId="478"/>
          <ac:spMkLst>
            <pc:docMk/>
            <pc:sldMk cId="3565730622" sldId="274"/>
            <ac:spMk id="5" creationId="{00000000-0000-0000-0000-000000000000}"/>
          </ac:spMkLst>
        </pc:spChg>
        <pc:spChg chg="mod">
          <ac:chgData name="Adam Rudell" userId="a6a797f7-0d73-4a8f-a2bd-1d3c9ee13858" providerId="ADAL" clId="{F67CE73E-C461-4F61-A7D0-FAB67628671B}" dt="2022-10-24T21:11:36.578" v="12087" actId="27636"/>
          <ac:spMkLst>
            <pc:docMk/>
            <pc:sldMk cId="3565730622" sldId="274"/>
            <ac:spMk id="6" creationId="{00000000-0000-0000-0000-000000000000}"/>
          </ac:spMkLst>
        </pc:spChg>
        <pc:spChg chg="mod">
          <ac:chgData name="Adam Rudell" userId="a6a797f7-0d73-4a8f-a2bd-1d3c9ee13858" providerId="ADAL" clId="{F67CE73E-C461-4F61-A7D0-FAB67628671B}" dt="2022-10-24T21:15:16.692" v="12195" actId="121"/>
          <ac:spMkLst>
            <pc:docMk/>
            <pc:sldMk cId="3565730622" sldId="274"/>
            <ac:spMk id="7" creationId="{00000000-0000-0000-0000-000000000000}"/>
          </ac:spMkLst>
        </pc:spChg>
        <pc:spChg chg="del">
          <ac:chgData name="Adam Rudell" userId="a6a797f7-0d73-4a8f-a2bd-1d3c9ee13858" providerId="ADAL" clId="{F67CE73E-C461-4F61-A7D0-FAB67628671B}" dt="2022-10-24T21:13:58.051" v="12179" actId="478"/>
          <ac:spMkLst>
            <pc:docMk/>
            <pc:sldMk cId="3565730622" sldId="274"/>
            <ac:spMk id="9" creationId="{00000000-0000-0000-0000-000000000000}"/>
          </ac:spMkLst>
        </pc:spChg>
        <pc:spChg chg="mod">
          <ac:chgData name="Adam Rudell" userId="a6a797f7-0d73-4a8f-a2bd-1d3c9ee13858" providerId="ADAL" clId="{F67CE73E-C461-4F61-A7D0-FAB67628671B}" dt="2022-10-24T21:14:10.271" v="12186" actId="20577"/>
          <ac:spMkLst>
            <pc:docMk/>
            <pc:sldMk cId="3565730622" sldId="274"/>
            <ac:spMk id="10" creationId="{00000000-0000-0000-0000-000000000000}"/>
          </ac:spMkLst>
        </pc:spChg>
        <pc:spChg chg="add mod">
          <ac:chgData name="Adam Rudell" userId="a6a797f7-0d73-4a8f-a2bd-1d3c9ee13858" providerId="ADAL" clId="{F67CE73E-C461-4F61-A7D0-FAB67628671B}" dt="2022-10-24T21:29:53.367" v="12292" actId="404"/>
          <ac:spMkLst>
            <pc:docMk/>
            <pc:sldMk cId="3565730622" sldId="274"/>
            <ac:spMk id="13" creationId="{AD46B4CC-B2B0-21A1-89DD-7D6940E6EAC4}"/>
          </ac:spMkLst>
        </pc:spChg>
        <pc:spChg chg="add del mod">
          <ac:chgData name="Adam Rudell" userId="a6a797f7-0d73-4a8f-a2bd-1d3c9ee13858" providerId="ADAL" clId="{F67CE73E-C461-4F61-A7D0-FAB67628671B}" dt="2022-10-24T21:11:17.082" v="12081" actId="478"/>
          <ac:spMkLst>
            <pc:docMk/>
            <pc:sldMk cId="3565730622" sldId="274"/>
            <ac:spMk id="17" creationId="{E5C05185-34EC-A189-69B6-ABCAF6982DF1}"/>
          </ac:spMkLst>
        </pc:spChg>
        <pc:spChg chg="add mod">
          <ac:chgData name="Adam Rudell" userId="a6a797f7-0d73-4a8f-a2bd-1d3c9ee13858" providerId="ADAL" clId="{F67CE73E-C461-4F61-A7D0-FAB67628671B}" dt="2022-10-24T21:14:06.992" v="12181" actId="1076"/>
          <ac:spMkLst>
            <pc:docMk/>
            <pc:sldMk cId="3565730622" sldId="274"/>
            <ac:spMk id="19" creationId="{8BA79AA3-2AB8-1AB2-B285-F7FF302C15D3}"/>
          </ac:spMkLst>
        </pc:spChg>
        <pc:spChg chg="add del mod">
          <ac:chgData name="Adam Rudell" userId="a6a797f7-0d73-4a8f-a2bd-1d3c9ee13858" providerId="ADAL" clId="{F67CE73E-C461-4F61-A7D0-FAB67628671B}" dt="2022-10-14T15:04:05.395" v="589"/>
          <ac:spMkLst>
            <pc:docMk/>
            <pc:sldMk cId="3565730622" sldId="274"/>
            <ac:spMk id="19" creationId="{9F3EA6BB-23BF-1952-9184-3F6B2648D51C}"/>
          </ac:spMkLst>
        </pc:spChg>
        <pc:spChg chg="add del mod">
          <ac:chgData name="Adam Rudell" userId="a6a797f7-0d73-4a8f-a2bd-1d3c9ee13858" providerId="ADAL" clId="{F67CE73E-C461-4F61-A7D0-FAB67628671B}" dt="2022-10-14T15:04:05.395" v="589"/>
          <ac:spMkLst>
            <pc:docMk/>
            <pc:sldMk cId="3565730622" sldId="274"/>
            <ac:spMk id="20" creationId="{A5D48B2A-BF38-65C3-05F7-F9634133815F}"/>
          </ac:spMkLst>
        </pc:spChg>
        <pc:spChg chg="add del mod">
          <ac:chgData name="Adam Rudell" userId="a6a797f7-0d73-4a8f-a2bd-1d3c9ee13858" providerId="ADAL" clId="{F67CE73E-C461-4F61-A7D0-FAB67628671B}" dt="2022-10-14T15:05:07.220" v="608" actId="478"/>
          <ac:spMkLst>
            <pc:docMk/>
            <pc:sldMk cId="3565730622" sldId="274"/>
            <ac:spMk id="22" creationId="{54F61BBF-BFF5-CCCA-CA73-35D2CEA12B7B}"/>
          </ac:spMkLst>
        </pc:spChg>
        <pc:spChg chg="add del mod">
          <ac:chgData name="Adam Rudell" userId="a6a797f7-0d73-4a8f-a2bd-1d3c9ee13858" providerId="ADAL" clId="{F67CE73E-C461-4F61-A7D0-FAB67628671B}" dt="2022-10-14T15:04:34.576" v="596"/>
          <ac:spMkLst>
            <pc:docMk/>
            <pc:sldMk cId="3565730622" sldId="274"/>
            <ac:spMk id="23" creationId="{2DCC212F-9530-566B-4CA8-6D9CF07364DD}"/>
          </ac:spMkLst>
        </pc:spChg>
        <pc:spChg chg="add del mod">
          <ac:chgData name="Adam Rudell" userId="a6a797f7-0d73-4a8f-a2bd-1d3c9ee13858" providerId="ADAL" clId="{F67CE73E-C461-4F61-A7D0-FAB67628671B}" dt="2022-10-14T15:05:05.834" v="606"/>
          <ac:spMkLst>
            <pc:docMk/>
            <pc:sldMk cId="3565730622" sldId="274"/>
            <ac:spMk id="24" creationId="{53B4490A-5A2C-9DB2-10CE-BE8979AF5D19}"/>
          </ac:spMkLst>
        </pc:spChg>
        <pc:spChg chg="add del mod">
          <ac:chgData name="Adam Rudell" userId="a6a797f7-0d73-4a8f-a2bd-1d3c9ee13858" providerId="ADAL" clId="{F67CE73E-C461-4F61-A7D0-FAB67628671B}" dt="2022-10-14T15:05:04.043" v="602"/>
          <ac:spMkLst>
            <pc:docMk/>
            <pc:sldMk cId="3565730622" sldId="274"/>
            <ac:spMk id="25" creationId="{7124AB44-EFF9-0FCE-629A-39CCFE927B8C}"/>
          </ac:spMkLst>
        </pc:spChg>
        <pc:spChg chg="add del mod">
          <ac:chgData name="Adam Rudell" userId="a6a797f7-0d73-4a8f-a2bd-1d3c9ee13858" providerId="ADAL" clId="{F67CE73E-C461-4F61-A7D0-FAB67628671B}" dt="2022-10-14T15:05:04.043" v="602"/>
          <ac:spMkLst>
            <pc:docMk/>
            <pc:sldMk cId="3565730622" sldId="274"/>
            <ac:spMk id="26" creationId="{FE46EDCE-3209-BB3D-E2EC-4DCFC6E55E27}"/>
          </ac:spMkLst>
        </pc:spChg>
        <pc:spChg chg="mod">
          <ac:chgData name="Adam Rudell" userId="a6a797f7-0d73-4a8f-a2bd-1d3c9ee13858" providerId="ADAL" clId="{F67CE73E-C461-4F61-A7D0-FAB67628671B}" dt="2022-10-24T21:17:32.572" v="12214" actId="403"/>
          <ac:spMkLst>
            <pc:docMk/>
            <pc:sldMk cId="3565730622" sldId="274"/>
            <ac:spMk id="36" creationId="{00000000-0000-0000-0000-000000000000}"/>
          </ac:spMkLst>
        </pc:spChg>
        <pc:spChg chg="mod">
          <ac:chgData name="Adam Rudell" userId="a6a797f7-0d73-4a8f-a2bd-1d3c9ee13858" providerId="ADAL" clId="{F67CE73E-C461-4F61-A7D0-FAB67628671B}" dt="2022-10-24T21:25:06.486" v="12238" actId="207"/>
          <ac:spMkLst>
            <pc:docMk/>
            <pc:sldMk cId="3565730622" sldId="274"/>
            <ac:spMk id="37" creationId="{00000000-0000-0000-0000-000000000000}"/>
          </ac:spMkLst>
        </pc:spChg>
        <pc:spChg chg="mod">
          <ac:chgData name="Adam Rudell" userId="a6a797f7-0d73-4a8f-a2bd-1d3c9ee13858" providerId="ADAL" clId="{F67CE73E-C461-4F61-A7D0-FAB67628671B}" dt="2022-10-24T21:24:13.997" v="12233" actId="207"/>
          <ac:spMkLst>
            <pc:docMk/>
            <pc:sldMk cId="3565730622" sldId="274"/>
            <ac:spMk id="38" creationId="{00000000-0000-0000-0000-000000000000}"/>
          </ac:spMkLst>
        </pc:spChg>
        <pc:graphicFrameChg chg="add mod modGraphic">
          <ac:chgData name="Adam Rudell" userId="a6a797f7-0d73-4a8f-a2bd-1d3c9ee13858" providerId="ADAL" clId="{F67CE73E-C461-4F61-A7D0-FAB67628671B}" dt="2022-10-24T21:28:11.285" v="12286" actId="207"/>
          <ac:graphicFrameMkLst>
            <pc:docMk/>
            <pc:sldMk cId="3565730622" sldId="274"/>
            <ac:graphicFrameMk id="4" creationId="{11248D62-B392-8A5C-44D2-125274F1A3AF}"/>
          </ac:graphicFrameMkLst>
        </pc:graphicFrameChg>
        <pc:graphicFrameChg chg="mod modGraphic">
          <ac:chgData name="Adam Rudell" userId="a6a797f7-0d73-4a8f-a2bd-1d3c9ee13858" providerId="ADAL" clId="{F67CE73E-C461-4F61-A7D0-FAB67628671B}" dt="2022-10-24T21:27:38.612" v="12284" actId="207"/>
          <ac:graphicFrameMkLst>
            <pc:docMk/>
            <pc:sldMk cId="3565730622" sldId="274"/>
            <ac:graphicFrameMk id="55" creationId="{00000000-0000-0000-0000-000000000000}"/>
          </ac:graphicFrameMkLst>
        </pc:graphicFrameChg>
        <pc:graphicFrameChg chg="del mod ord modGraphic">
          <ac:chgData name="Adam Rudell" userId="a6a797f7-0d73-4a8f-a2bd-1d3c9ee13858" providerId="ADAL" clId="{F67CE73E-C461-4F61-A7D0-FAB67628671B}" dt="2022-10-24T21:11:10.776" v="12080" actId="478"/>
          <ac:graphicFrameMkLst>
            <pc:docMk/>
            <pc:sldMk cId="3565730622" sldId="274"/>
            <ac:graphicFrameMk id="56" creationId="{00000000-0000-0000-0000-000000000000}"/>
          </ac:graphicFrameMkLst>
        </pc:graphicFrameChg>
        <pc:graphicFrameChg chg="modGraphic">
          <ac:chgData name="Adam Rudell" userId="a6a797f7-0d73-4a8f-a2bd-1d3c9ee13858" providerId="ADAL" clId="{F67CE73E-C461-4F61-A7D0-FAB67628671B}" dt="2022-10-24T21:12:49.604" v="12171" actId="255"/>
          <ac:graphicFrameMkLst>
            <pc:docMk/>
            <pc:sldMk cId="3565730622" sldId="274"/>
            <ac:graphicFrameMk id="58" creationId="{00000000-0000-0000-0000-000000000000}"/>
          </ac:graphicFrameMkLst>
        </pc:graphicFrameChg>
        <pc:graphicFrameChg chg="modGraphic">
          <ac:chgData name="Adam Rudell" userId="a6a797f7-0d73-4a8f-a2bd-1d3c9ee13858" providerId="ADAL" clId="{F67CE73E-C461-4F61-A7D0-FAB67628671B}" dt="2022-10-24T21:13:07.470" v="12175" actId="14734"/>
          <ac:graphicFrameMkLst>
            <pc:docMk/>
            <pc:sldMk cId="3565730622" sldId="274"/>
            <ac:graphicFrameMk id="59" creationId="{00000000-0000-0000-0000-000000000000}"/>
          </ac:graphicFrameMkLst>
        </pc:graphicFrameChg>
        <pc:graphicFrameChg chg="mod ord">
          <ac:chgData name="Adam Rudell" userId="a6a797f7-0d73-4a8f-a2bd-1d3c9ee13858" providerId="ADAL" clId="{F67CE73E-C461-4F61-A7D0-FAB67628671B}" dt="2022-10-24T21:08:48.336" v="12046" actId="700"/>
          <ac:graphicFrameMkLst>
            <pc:docMk/>
            <pc:sldMk cId="3565730622" sldId="274"/>
            <ac:graphicFrameMk id="77" creationId="{00000000-0000-0000-0000-000000000000}"/>
          </ac:graphicFrameMkLst>
        </pc:graphicFrameChg>
        <pc:cxnChg chg="mod">
          <ac:chgData name="Adam Rudell" userId="a6a797f7-0d73-4a8f-a2bd-1d3c9ee13858" providerId="ADAL" clId="{F67CE73E-C461-4F61-A7D0-FAB67628671B}" dt="2022-10-24T21:24:56.004" v="12236" actId="208"/>
          <ac:cxnSpMkLst>
            <pc:docMk/>
            <pc:sldMk cId="3565730622" sldId="274"/>
            <ac:cxnSpMk id="11" creationId="{00000000-0000-0000-0000-000000000000}"/>
          </ac:cxnSpMkLst>
        </pc:cxnChg>
        <pc:cxnChg chg="mod">
          <ac:chgData name="Adam Rudell" userId="a6a797f7-0d73-4a8f-a2bd-1d3c9ee13858" providerId="ADAL" clId="{F67CE73E-C461-4F61-A7D0-FAB67628671B}" dt="2022-10-24T21:24:51.447" v="12235" actId="208"/>
          <ac:cxnSpMkLst>
            <pc:docMk/>
            <pc:sldMk cId="3565730622" sldId="274"/>
            <ac:cxnSpMk id="14" creationId="{00000000-0000-0000-0000-000000000000}"/>
          </ac:cxnSpMkLst>
        </pc:cxnChg>
        <pc:cxnChg chg="mod">
          <ac:chgData name="Adam Rudell" userId="a6a797f7-0d73-4a8f-a2bd-1d3c9ee13858" providerId="ADAL" clId="{F67CE73E-C461-4F61-A7D0-FAB67628671B}" dt="2022-10-24T21:24:51.447" v="12235" actId="208"/>
          <ac:cxnSpMkLst>
            <pc:docMk/>
            <pc:sldMk cId="3565730622" sldId="274"/>
            <ac:cxnSpMk id="15" creationId="{00000000-0000-0000-0000-000000000000}"/>
          </ac:cxnSpMkLst>
        </pc:cxnChg>
        <pc:cxnChg chg="mod">
          <ac:chgData name="Adam Rudell" userId="a6a797f7-0d73-4a8f-a2bd-1d3c9ee13858" providerId="ADAL" clId="{F67CE73E-C461-4F61-A7D0-FAB67628671B}" dt="2022-10-24T21:24:51.447" v="12235" actId="208"/>
          <ac:cxnSpMkLst>
            <pc:docMk/>
            <pc:sldMk cId="3565730622" sldId="274"/>
            <ac:cxnSpMk id="18" creationId="{00000000-0000-0000-0000-000000000000}"/>
          </ac:cxnSpMkLst>
        </pc:cxnChg>
        <pc:cxnChg chg="mod">
          <ac:chgData name="Adam Rudell" userId="a6a797f7-0d73-4a8f-a2bd-1d3c9ee13858" providerId="ADAL" clId="{F67CE73E-C461-4F61-A7D0-FAB67628671B}" dt="2022-10-24T21:24:31.192" v="12234" actId="208"/>
          <ac:cxnSpMkLst>
            <pc:docMk/>
            <pc:sldMk cId="3565730622" sldId="274"/>
            <ac:cxnSpMk id="28" creationId="{00000000-0000-0000-0000-000000000000}"/>
          </ac:cxnSpMkLst>
        </pc:cxnChg>
        <pc:cxnChg chg="mod">
          <ac:chgData name="Adam Rudell" userId="a6a797f7-0d73-4a8f-a2bd-1d3c9ee13858" providerId="ADAL" clId="{F67CE73E-C461-4F61-A7D0-FAB67628671B}" dt="2022-10-24T21:24:59.975" v="12237" actId="208"/>
          <ac:cxnSpMkLst>
            <pc:docMk/>
            <pc:sldMk cId="3565730622" sldId="274"/>
            <ac:cxnSpMk id="29" creationId="{00000000-0000-0000-0000-000000000000}"/>
          </ac:cxnSpMkLst>
        </pc:cxnChg>
        <pc:cxnChg chg="mod">
          <ac:chgData name="Adam Rudell" userId="a6a797f7-0d73-4a8f-a2bd-1d3c9ee13858" providerId="ADAL" clId="{F67CE73E-C461-4F61-A7D0-FAB67628671B}" dt="2022-10-24T21:24:31.192" v="12234" actId="208"/>
          <ac:cxnSpMkLst>
            <pc:docMk/>
            <pc:sldMk cId="3565730622" sldId="274"/>
            <ac:cxnSpMk id="30" creationId="{00000000-0000-0000-0000-000000000000}"/>
          </ac:cxnSpMkLst>
        </pc:cxnChg>
        <pc:cxnChg chg="mod">
          <ac:chgData name="Adam Rudell" userId="a6a797f7-0d73-4a8f-a2bd-1d3c9ee13858" providerId="ADAL" clId="{F67CE73E-C461-4F61-A7D0-FAB67628671B}" dt="2022-10-24T21:24:31.192" v="12234" actId="208"/>
          <ac:cxnSpMkLst>
            <pc:docMk/>
            <pc:sldMk cId="3565730622" sldId="274"/>
            <ac:cxnSpMk id="31" creationId="{00000000-0000-0000-0000-000000000000}"/>
          </ac:cxnSpMkLst>
        </pc:cxnChg>
        <pc:cxnChg chg="mod">
          <ac:chgData name="Adam Rudell" userId="a6a797f7-0d73-4a8f-a2bd-1d3c9ee13858" providerId="ADAL" clId="{F67CE73E-C461-4F61-A7D0-FAB67628671B}" dt="2022-10-24T21:13:39.187" v="12176" actId="208"/>
          <ac:cxnSpMkLst>
            <pc:docMk/>
            <pc:sldMk cId="3565730622" sldId="274"/>
            <ac:cxnSpMk id="32" creationId="{00000000-0000-0000-0000-000000000000}"/>
          </ac:cxnSpMkLst>
        </pc:cxnChg>
        <pc:cxnChg chg="mod">
          <ac:chgData name="Adam Rudell" userId="a6a797f7-0d73-4a8f-a2bd-1d3c9ee13858" providerId="ADAL" clId="{F67CE73E-C461-4F61-A7D0-FAB67628671B}" dt="2022-10-24T21:13:39.187" v="12176" actId="208"/>
          <ac:cxnSpMkLst>
            <pc:docMk/>
            <pc:sldMk cId="3565730622" sldId="274"/>
            <ac:cxnSpMk id="33" creationId="{00000000-0000-0000-0000-000000000000}"/>
          </ac:cxnSpMkLst>
        </pc:cxnChg>
        <pc:cxnChg chg="mod">
          <ac:chgData name="Adam Rudell" userId="a6a797f7-0d73-4a8f-a2bd-1d3c9ee13858" providerId="ADAL" clId="{F67CE73E-C461-4F61-A7D0-FAB67628671B}" dt="2022-10-24T21:13:39.187" v="12176" actId="208"/>
          <ac:cxnSpMkLst>
            <pc:docMk/>
            <pc:sldMk cId="3565730622" sldId="274"/>
            <ac:cxnSpMk id="34" creationId="{00000000-0000-0000-0000-000000000000}"/>
          </ac:cxnSpMkLst>
        </pc:cxnChg>
        <pc:cxnChg chg="mod">
          <ac:chgData name="Adam Rudell" userId="a6a797f7-0d73-4a8f-a2bd-1d3c9ee13858" providerId="ADAL" clId="{F67CE73E-C461-4F61-A7D0-FAB67628671B}" dt="2022-10-24T21:24:51.447" v="12235" actId="208"/>
          <ac:cxnSpMkLst>
            <pc:docMk/>
            <pc:sldMk cId="3565730622" sldId="274"/>
            <ac:cxnSpMk id="52" creationId="{00000000-0000-0000-0000-000000000000}"/>
          </ac:cxnSpMkLst>
        </pc:cxnChg>
        <pc:cxnChg chg="mod">
          <ac:chgData name="Adam Rudell" userId="a6a797f7-0d73-4a8f-a2bd-1d3c9ee13858" providerId="ADAL" clId="{F67CE73E-C461-4F61-A7D0-FAB67628671B}" dt="2022-10-24T21:24:51.447" v="12235" actId="208"/>
          <ac:cxnSpMkLst>
            <pc:docMk/>
            <pc:sldMk cId="3565730622" sldId="274"/>
            <ac:cxnSpMk id="53" creationId="{00000000-0000-0000-0000-000000000000}"/>
          </ac:cxnSpMkLst>
        </pc:cxnChg>
        <pc:cxnChg chg="mod">
          <ac:chgData name="Adam Rudell" userId="a6a797f7-0d73-4a8f-a2bd-1d3c9ee13858" providerId="ADAL" clId="{F67CE73E-C461-4F61-A7D0-FAB67628671B}" dt="2022-10-24T21:24:51.447" v="12235" actId="208"/>
          <ac:cxnSpMkLst>
            <pc:docMk/>
            <pc:sldMk cId="3565730622" sldId="274"/>
            <ac:cxnSpMk id="63" creationId="{00000000-0000-0000-0000-000000000000}"/>
          </ac:cxnSpMkLst>
        </pc:cxnChg>
        <pc:cxnChg chg="mod">
          <ac:chgData name="Adam Rudell" userId="a6a797f7-0d73-4a8f-a2bd-1d3c9ee13858" providerId="ADAL" clId="{F67CE73E-C461-4F61-A7D0-FAB67628671B}" dt="2022-10-24T21:24:51.447" v="12235" actId="208"/>
          <ac:cxnSpMkLst>
            <pc:docMk/>
            <pc:sldMk cId="3565730622" sldId="274"/>
            <ac:cxnSpMk id="64" creationId="{00000000-0000-0000-0000-000000000000}"/>
          </ac:cxnSpMkLst>
        </pc:cxnChg>
      </pc:sldChg>
      <pc:sldChg chg="addSp delSp modSp del mod modClrScheme modShow chgLayout">
        <pc:chgData name="Adam Rudell" userId="a6a797f7-0d73-4a8f-a2bd-1d3c9ee13858" providerId="ADAL" clId="{F67CE73E-C461-4F61-A7D0-FAB67628671B}" dt="2022-10-24T21:25:38.279" v="12239" actId="2696"/>
        <pc:sldMkLst>
          <pc:docMk/>
          <pc:sldMk cId="3605890765" sldId="275"/>
        </pc:sldMkLst>
        <pc:spChg chg="del mod ord">
          <ac:chgData name="Adam Rudell" userId="a6a797f7-0d73-4a8f-a2bd-1d3c9ee13858" providerId="ADAL" clId="{F67CE73E-C461-4F61-A7D0-FAB67628671B}" dt="2022-10-13T22:15:32.033" v="282" actId="478"/>
          <ac:spMkLst>
            <pc:docMk/>
            <pc:sldMk cId="3605890765" sldId="275"/>
            <ac:spMk id="2" creationId="{00000000-0000-0000-0000-000000000000}"/>
          </ac:spMkLst>
        </pc:spChg>
        <pc:spChg chg="mod ord">
          <ac:chgData name="Adam Rudell" userId="a6a797f7-0d73-4a8f-a2bd-1d3c9ee13858" providerId="ADAL" clId="{F67CE73E-C461-4F61-A7D0-FAB67628671B}" dt="2022-10-14T21:52:59.086" v="2025" actId="700"/>
          <ac:spMkLst>
            <pc:docMk/>
            <pc:sldMk cId="3605890765" sldId="275"/>
            <ac:spMk id="3" creationId="{00000000-0000-0000-0000-000000000000}"/>
          </ac:spMkLst>
        </pc:spChg>
        <pc:spChg chg="add del mod ord">
          <ac:chgData name="Adam Rudell" userId="a6a797f7-0d73-4a8f-a2bd-1d3c9ee13858" providerId="ADAL" clId="{F67CE73E-C461-4F61-A7D0-FAB67628671B}" dt="2022-10-13T22:16:29.449" v="289" actId="478"/>
          <ac:spMkLst>
            <pc:docMk/>
            <pc:sldMk cId="3605890765" sldId="275"/>
            <ac:spMk id="4" creationId="{F33EAE5A-6F97-6808-FD8A-17A78D6EB571}"/>
          </ac:spMkLst>
        </pc:spChg>
        <pc:spChg chg="add del mod">
          <ac:chgData name="Adam Rudell" userId="a6a797f7-0d73-4a8f-a2bd-1d3c9ee13858" providerId="ADAL" clId="{F67CE73E-C461-4F61-A7D0-FAB67628671B}" dt="2022-10-13T22:17:08.954" v="295" actId="478"/>
          <ac:spMkLst>
            <pc:docMk/>
            <pc:sldMk cId="3605890765" sldId="275"/>
            <ac:spMk id="5" creationId="{02824B54-2204-C073-68B4-1608EE24CCFD}"/>
          </ac:spMkLst>
        </pc:spChg>
        <pc:spChg chg="add del mod">
          <ac:chgData name="Adam Rudell" userId="a6a797f7-0d73-4a8f-a2bd-1d3c9ee13858" providerId="ADAL" clId="{F67CE73E-C461-4F61-A7D0-FAB67628671B}" dt="2022-10-13T22:16:32.084" v="290" actId="478"/>
          <ac:spMkLst>
            <pc:docMk/>
            <pc:sldMk cId="3605890765" sldId="275"/>
            <ac:spMk id="7" creationId="{A023EA7A-2851-F521-406B-81530015C846}"/>
          </ac:spMkLst>
        </pc:spChg>
        <pc:spChg chg="add del mod ord">
          <ac:chgData name="Adam Rudell" userId="a6a797f7-0d73-4a8f-a2bd-1d3c9ee13858" providerId="ADAL" clId="{F67CE73E-C461-4F61-A7D0-FAB67628671B}" dt="2022-10-13T22:17:02.305" v="293" actId="700"/>
          <ac:spMkLst>
            <pc:docMk/>
            <pc:sldMk cId="3605890765" sldId="275"/>
            <ac:spMk id="8" creationId="{D1C365BD-7C7F-8237-4247-8BD12C9FF050}"/>
          </ac:spMkLst>
        </pc:spChg>
        <pc:spChg chg="add del mod ord">
          <ac:chgData name="Adam Rudell" userId="a6a797f7-0d73-4a8f-a2bd-1d3c9ee13858" providerId="ADAL" clId="{F67CE73E-C461-4F61-A7D0-FAB67628671B}" dt="2022-10-13T22:17:11.424" v="296" actId="478"/>
          <ac:spMkLst>
            <pc:docMk/>
            <pc:sldMk cId="3605890765" sldId="275"/>
            <ac:spMk id="9" creationId="{6CA44188-4FDE-47C5-FEA6-026D24E59A20}"/>
          </ac:spMkLst>
        </pc:spChg>
        <pc:spChg chg="mod ord">
          <ac:chgData name="Adam Rudell" userId="a6a797f7-0d73-4a8f-a2bd-1d3c9ee13858" providerId="ADAL" clId="{F67CE73E-C461-4F61-A7D0-FAB67628671B}" dt="2022-10-14T21:52:59.086" v="2025" actId="700"/>
          <ac:spMkLst>
            <pc:docMk/>
            <pc:sldMk cId="3605890765" sldId="275"/>
            <ac:spMk id="10" creationId="{264CD34B-AE79-2E61-3435-BCF3FF93AA2E}"/>
          </ac:spMkLst>
        </pc:spChg>
        <pc:spChg chg="mod ord">
          <ac:chgData name="Adam Rudell" userId="a6a797f7-0d73-4a8f-a2bd-1d3c9ee13858" providerId="ADAL" clId="{F67CE73E-C461-4F61-A7D0-FAB67628671B}" dt="2022-10-14T21:52:59.086" v="2025" actId="700"/>
          <ac:spMkLst>
            <pc:docMk/>
            <pc:sldMk cId="3605890765" sldId="275"/>
            <ac:spMk id="11" creationId="{891B0693-9C77-CD4F-61D2-7A0FF7FDEF07}"/>
          </ac:spMkLst>
        </pc:spChg>
        <pc:spChg chg="ord">
          <ac:chgData name="Adam Rudell" userId="a6a797f7-0d73-4a8f-a2bd-1d3c9ee13858" providerId="ADAL" clId="{F67CE73E-C461-4F61-A7D0-FAB67628671B}" dt="2022-10-14T14:53:18.986" v="543" actId="166"/>
          <ac:spMkLst>
            <pc:docMk/>
            <pc:sldMk cId="3605890765" sldId="275"/>
            <ac:spMk id="678" creationId="{00000000-0000-0000-0000-000000000000}"/>
          </ac:spMkLst>
        </pc:spChg>
        <pc:spChg chg="mod">
          <ac:chgData name="Adam Rudell" userId="a6a797f7-0d73-4a8f-a2bd-1d3c9ee13858" providerId="ADAL" clId="{F67CE73E-C461-4F61-A7D0-FAB67628671B}" dt="2022-10-14T14:53:01.416" v="542" actId="1076"/>
          <ac:spMkLst>
            <pc:docMk/>
            <pc:sldMk cId="3605890765" sldId="275"/>
            <ac:spMk id="689" creationId="{00000000-0000-0000-0000-000000000000}"/>
          </ac:spMkLst>
        </pc:spChg>
      </pc:sldChg>
      <pc:sldChg chg="addSp delSp modSp del mod modClrScheme modShow chgLayout">
        <pc:chgData name="Adam Rudell" userId="a6a797f7-0d73-4a8f-a2bd-1d3c9ee13858" providerId="ADAL" clId="{F67CE73E-C461-4F61-A7D0-FAB67628671B}" dt="2022-10-24T21:25:46.604" v="12240" actId="2696"/>
        <pc:sldMkLst>
          <pc:docMk/>
          <pc:sldMk cId="2135786885" sldId="276"/>
        </pc:sldMkLst>
        <pc:spChg chg="mod ord">
          <ac:chgData name="Adam Rudell" userId="a6a797f7-0d73-4a8f-a2bd-1d3c9ee13858" providerId="ADAL" clId="{F67CE73E-C461-4F61-A7D0-FAB67628671B}" dt="2022-10-14T21:53:13.059" v="2027" actId="700"/>
          <ac:spMkLst>
            <pc:docMk/>
            <pc:sldMk cId="2135786885" sldId="276"/>
            <ac:spMk id="2" creationId="{B07C911E-C9C1-6641-6A01-BC7132C4D2F7}"/>
          </ac:spMkLst>
        </pc:spChg>
        <pc:spChg chg="mod ord">
          <ac:chgData name="Adam Rudell" userId="a6a797f7-0d73-4a8f-a2bd-1d3c9ee13858" providerId="ADAL" clId="{F67CE73E-C461-4F61-A7D0-FAB67628671B}" dt="2022-10-14T21:53:13.059" v="2027" actId="700"/>
          <ac:spMkLst>
            <pc:docMk/>
            <pc:sldMk cId="2135786885" sldId="276"/>
            <ac:spMk id="18" creationId="{970F295D-719C-C5D1-510F-68072638F285}"/>
          </ac:spMkLst>
        </pc:spChg>
        <pc:spChg chg="add del mod ord">
          <ac:chgData name="Adam Rudell" userId="a6a797f7-0d73-4a8f-a2bd-1d3c9ee13858" providerId="ADAL" clId="{F67CE73E-C461-4F61-A7D0-FAB67628671B}" dt="2022-10-14T21:53:13.059" v="2027" actId="700"/>
          <ac:spMkLst>
            <pc:docMk/>
            <pc:sldMk cId="2135786885" sldId="276"/>
            <ac:spMk id="50" creationId="{1EB1A044-9E2F-318D-D1AB-7FD69DB288AB}"/>
          </ac:spMkLst>
        </pc:spChg>
        <pc:spChg chg="add del mod ord">
          <ac:chgData name="Adam Rudell" userId="a6a797f7-0d73-4a8f-a2bd-1d3c9ee13858" providerId="ADAL" clId="{F67CE73E-C461-4F61-A7D0-FAB67628671B}" dt="2022-10-14T21:53:13.059" v="2027" actId="700"/>
          <ac:spMkLst>
            <pc:docMk/>
            <pc:sldMk cId="2135786885" sldId="276"/>
            <ac:spMk id="56" creationId="{E3A2A2F5-55AA-52FC-FEED-17E0A193213A}"/>
          </ac:spMkLst>
        </pc:spChg>
      </pc:sldChg>
      <pc:sldChg chg="modSp del mod modClrScheme modShow chgLayout">
        <pc:chgData name="Adam Rudell" userId="a6a797f7-0d73-4a8f-a2bd-1d3c9ee13858" providerId="ADAL" clId="{F67CE73E-C461-4F61-A7D0-FAB67628671B}" dt="2022-10-24T21:25:49.171" v="12241" actId="2696"/>
        <pc:sldMkLst>
          <pc:docMk/>
          <pc:sldMk cId="1579506111" sldId="277"/>
        </pc:sldMkLst>
        <pc:spChg chg="mod ord">
          <ac:chgData name="Adam Rudell" userId="a6a797f7-0d73-4a8f-a2bd-1d3c9ee13858" providerId="ADAL" clId="{F67CE73E-C461-4F61-A7D0-FAB67628671B}" dt="2022-10-14T14:52:42.577" v="540" actId="700"/>
          <ac:spMkLst>
            <pc:docMk/>
            <pc:sldMk cId="1579506111" sldId="277"/>
            <ac:spMk id="2" creationId="{BE8133BD-AFF8-17A4-4C94-BC73B3F86F75}"/>
          </ac:spMkLst>
        </pc:spChg>
        <pc:spChg chg="mod ord">
          <ac:chgData name="Adam Rudell" userId="a6a797f7-0d73-4a8f-a2bd-1d3c9ee13858" providerId="ADAL" clId="{F67CE73E-C461-4F61-A7D0-FAB67628671B}" dt="2022-10-14T14:52:42.577" v="540" actId="700"/>
          <ac:spMkLst>
            <pc:docMk/>
            <pc:sldMk cId="1579506111" sldId="277"/>
            <ac:spMk id="29" creationId="{BD76D290-69DA-E62C-D292-B0CBE461946F}"/>
          </ac:spMkLst>
        </pc:spChg>
      </pc:sldChg>
      <pc:sldChg chg="addSp delSp modSp mod modClrScheme chgLayout modNotesTx">
        <pc:chgData name="Adam Rudell" userId="a6a797f7-0d73-4a8f-a2bd-1d3c9ee13858" providerId="ADAL" clId="{F67CE73E-C461-4F61-A7D0-FAB67628671B}" dt="2022-10-19T16:25:28.310" v="3670" actId="20577"/>
        <pc:sldMkLst>
          <pc:docMk/>
          <pc:sldMk cId="128536172" sldId="280"/>
        </pc:sldMkLst>
        <pc:spChg chg="mod ord">
          <ac:chgData name="Adam Rudell" userId="a6a797f7-0d73-4a8f-a2bd-1d3c9ee13858" providerId="ADAL" clId="{F67CE73E-C461-4F61-A7D0-FAB67628671B}" dt="2022-10-13T22:26:42.194" v="418" actId="14100"/>
          <ac:spMkLst>
            <pc:docMk/>
            <pc:sldMk cId="128536172" sldId="280"/>
            <ac:spMk id="2" creationId="{00000000-0000-0000-0000-000000000000}"/>
          </ac:spMkLst>
        </pc:spChg>
        <pc:spChg chg="mod ord">
          <ac:chgData name="Adam Rudell" userId="a6a797f7-0d73-4a8f-a2bd-1d3c9ee13858" providerId="ADAL" clId="{F67CE73E-C461-4F61-A7D0-FAB67628671B}" dt="2022-10-13T22:26:46.218" v="419" actId="6549"/>
          <ac:spMkLst>
            <pc:docMk/>
            <pc:sldMk cId="128536172" sldId="280"/>
            <ac:spMk id="3" creationId="{00000000-0000-0000-0000-000000000000}"/>
          </ac:spMkLst>
        </pc:spChg>
        <pc:spChg chg="add del mod">
          <ac:chgData name="Adam Rudell" userId="a6a797f7-0d73-4a8f-a2bd-1d3c9ee13858" providerId="ADAL" clId="{F67CE73E-C461-4F61-A7D0-FAB67628671B}" dt="2022-10-13T22:25:58.748" v="407"/>
          <ac:spMkLst>
            <pc:docMk/>
            <pc:sldMk cId="128536172" sldId="280"/>
            <ac:spMk id="4" creationId="{1B759CA8-763A-44EB-C265-F9F2EE9EDCAD}"/>
          </ac:spMkLst>
        </pc:spChg>
        <pc:spChg chg="add del mod">
          <ac:chgData name="Adam Rudell" userId="a6a797f7-0d73-4a8f-a2bd-1d3c9ee13858" providerId="ADAL" clId="{F67CE73E-C461-4F61-A7D0-FAB67628671B}" dt="2022-10-13T22:25:58.748" v="407"/>
          <ac:spMkLst>
            <pc:docMk/>
            <pc:sldMk cId="128536172" sldId="280"/>
            <ac:spMk id="6" creationId="{D997B224-E7EC-BA86-B587-F289502BE13E}"/>
          </ac:spMkLst>
        </pc:spChg>
      </pc:sldChg>
      <pc:sldChg chg="addSp delSp modSp mod modClrScheme chgLayout modNotesTx">
        <pc:chgData name="Adam Rudell" userId="a6a797f7-0d73-4a8f-a2bd-1d3c9ee13858" providerId="ADAL" clId="{F67CE73E-C461-4F61-A7D0-FAB67628671B}" dt="2022-10-19T15:49:28.580" v="3128" actId="1076"/>
        <pc:sldMkLst>
          <pc:docMk/>
          <pc:sldMk cId="3613195291" sldId="284"/>
        </pc:sldMkLst>
        <pc:spChg chg="mod ord">
          <ac:chgData name="Adam Rudell" userId="a6a797f7-0d73-4a8f-a2bd-1d3c9ee13858" providerId="ADAL" clId="{F67CE73E-C461-4F61-A7D0-FAB67628671B}" dt="2022-10-19T15:49:18.019" v="3127"/>
          <ac:spMkLst>
            <pc:docMk/>
            <pc:sldMk cId="3613195291" sldId="284"/>
            <ac:spMk id="3" creationId="{2A4E431B-4AA3-17CB-5CFC-5C3E75886EC1}"/>
          </ac:spMkLst>
        </pc:spChg>
        <pc:spChg chg="del">
          <ac:chgData name="Adam Rudell" userId="a6a797f7-0d73-4a8f-a2bd-1d3c9ee13858" providerId="ADAL" clId="{F67CE73E-C461-4F61-A7D0-FAB67628671B}" dt="2022-10-14T14:46:55.922" v="494" actId="478"/>
          <ac:spMkLst>
            <pc:docMk/>
            <pc:sldMk cId="3613195291" sldId="284"/>
            <ac:spMk id="4"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5"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6"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13"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14"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15"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16"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17"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19"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20"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21"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22"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25"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26"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27"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28"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29"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31"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32"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33"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34"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37"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38"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39"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40"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41"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43"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44"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45"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46"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48"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50"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51"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52"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53"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54"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55"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56"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57"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58"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59"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60"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61"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62"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63"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64"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65"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67"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69"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70"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71"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72"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73"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74"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75"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76"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77"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78"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79"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80"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81"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82"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83"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84"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85"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86"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87"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89"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91"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92"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93"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94"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95"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96"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97"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98"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99"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100"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101"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102"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103"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104"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105" creationId="{00000000-0000-0000-0000-000000000000}"/>
          </ac:spMkLst>
        </pc:spChg>
        <pc:spChg chg="mod">
          <ac:chgData name="Adam Rudell" userId="a6a797f7-0d73-4a8f-a2bd-1d3c9ee13858" providerId="ADAL" clId="{F67CE73E-C461-4F61-A7D0-FAB67628671B}" dt="2022-10-19T15:49:28.580" v="3128" actId="1076"/>
          <ac:spMkLst>
            <pc:docMk/>
            <pc:sldMk cId="3613195291" sldId="284"/>
            <ac:spMk id="106" creationId="{00000000-0000-0000-0000-000000000000}"/>
          </ac:spMkLst>
        </pc:spChg>
        <pc:spChg chg="add del mod ord">
          <ac:chgData name="Adam Rudell" userId="a6a797f7-0d73-4a8f-a2bd-1d3c9ee13858" providerId="ADAL" clId="{F67CE73E-C461-4F61-A7D0-FAB67628671B}" dt="2022-10-14T14:46:17.568" v="485" actId="700"/>
          <ac:spMkLst>
            <pc:docMk/>
            <pc:sldMk cId="3613195291" sldId="284"/>
            <ac:spMk id="107" creationId="{0610D190-60C2-7ACA-C672-FA10224FB922}"/>
          </ac:spMkLst>
        </pc:spChg>
        <pc:spChg chg="add del mod">
          <ac:chgData name="Adam Rudell" userId="a6a797f7-0d73-4a8f-a2bd-1d3c9ee13858" providerId="ADAL" clId="{F67CE73E-C461-4F61-A7D0-FAB67628671B}" dt="2022-10-19T15:48:54.936" v="3123" actId="478"/>
          <ac:spMkLst>
            <pc:docMk/>
            <pc:sldMk cId="3613195291" sldId="284"/>
            <ac:spMk id="107" creationId="{B87FF956-D653-42C1-818D-CCFF4C56BD2A}"/>
          </ac:spMkLst>
        </pc:spChg>
        <pc:spChg chg="add del mod ord">
          <ac:chgData name="Adam Rudell" userId="a6a797f7-0d73-4a8f-a2bd-1d3c9ee13858" providerId="ADAL" clId="{F67CE73E-C461-4F61-A7D0-FAB67628671B}" dt="2022-10-14T14:46:38.054" v="488" actId="478"/>
          <ac:spMkLst>
            <pc:docMk/>
            <pc:sldMk cId="3613195291" sldId="284"/>
            <ac:spMk id="109" creationId="{0A5387F2-E74A-E4EA-D66A-6D87175EA826}"/>
          </ac:spMkLst>
        </pc:spChg>
        <pc:spChg chg="add del mod">
          <ac:chgData name="Adam Rudell" userId="a6a797f7-0d73-4a8f-a2bd-1d3c9ee13858" providerId="ADAL" clId="{F67CE73E-C461-4F61-A7D0-FAB67628671B}" dt="2022-10-19T15:49:18.019" v="3127"/>
          <ac:spMkLst>
            <pc:docMk/>
            <pc:sldMk cId="3613195291" sldId="284"/>
            <ac:spMk id="109" creationId="{65E2D6E4-CBB5-CDA3-2DED-E4888BB2E20C}"/>
          </ac:spMkLst>
        </pc:spChg>
        <pc:spChg chg="mod ord">
          <ac:chgData name="Adam Rudell" userId="a6a797f7-0d73-4a8f-a2bd-1d3c9ee13858" providerId="ADAL" clId="{F67CE73E-C461-4F61-A7D0-FAB67628671B}" dt="2022-10-19T15:49:18.019" v="3127"/>
          <ac:spMkLst>
            <pc:docMk/>
            <pc:sldMk cId="3613195291" sldId="284"/>
            <ac:spMk id="111" creationId="{00000000-0000-0000-0000-000000000000}"/>
          </ac:spMkLst>
        </pc:spChg>
        <pc:spChg chg="add del mod">
          <ac:chgData name="Adam Rudell" userId="a6a797f7-0d73-4a8f-a2bd-1d3c9ee13858" providerId="ADAL" clId="{F67CE73E-C461-4F61-A7D0-FAB67628671B}" dt="2022-10-19T15:49:18.019" v="3127"/>
          <ac:spMkLst>
            <pc:docMk/>
            <pc:sldMk cId="3613195291" sldId="284"/>
            <ac:spMk id="112" creationId="{66B16899-0AA5-9EC0-52D9-F9011BC02EF1}"/>
          </ac:spMkLst>
        </pc:spChg>
        <pc:spChg chg="add del mod">
          <ac:chgData name="Adam Rudell" userId="a6a797f7-0d73-4a8f-a2bd-1d3c9ee13858" providerId="ADAL" clId="{F67CE73E-C461-4F61-A7D0-FAB67628671B}" dt="2022-10-14T14:46:42.075" v="489"/>
          <ac:spMkLst>
            <pc:docMk/>
            <pc:sldMk cId="3613195291" sldId="284"/>
            <ac:spMk id="112" creationId="{A0FB2779-4120-FF78-BB04-01EA8D38BB08}"/>
          </ac:spMkLst>
        </pc:spChg>
        <pc:spChg chg="add del mod">
          <ac:chgData name="Adam Rudell" userId="a6a797f7-0d73-4a8f-a2bd-1d3c9ee13858" providerId="ADAL" clId="{F67CE73E-C461-4F61-A7D0-FAB67628671B}" dt="2022-10-19T15:49:18.019" v="3127"/>
          <ac:spMkLst>
            <pc:docMk/>
            <pc:sldMk cId="3613195291" sldId="284"/>
            <ac:spMk id="113" creationId="{0CDD9CEC-4292-3D61-A69D-CB1695DCD6BF}"/>
          </ac:spMkLst>
        </pc:spChg>
        <pc:spChg chg="add del mod">
          <ac:chgData name="Adam Rudell" userId="a6a797f7-0d73-4a8f-a2bd-1d3c9ee13858" providerId="ADAL" clId="{F67CE73E-C461-4F61-A7D0-FAB67628671B}" dt="2022-10-14T14:46:42.075" v="489"/>
          <ac:spMkLst>
            <pc:docMk/>
            <pc:sldMk cId="3613195291" sldId="284"/>
            <ac:spMk id="113" creationId="{7A68B3CC-6D30-6F45-F944-0F81B9E926B8}"/>
          </ac:spMkLst>
        </pc:spChg>
        <pc:spChg chg="add del mod">
          <ac:chgData name="Adam Rudell" userId="a6a797f7-0d73-4a8f-a2bd-1d3c9ee13858" providerId="ADAL" clId="{F67CE73E-C461-4F61-A7D0-FAB67628671B}" dt="2022-10-19T15:48:53.539" v="3122" actId="478"/>
          <ac:spMkLst>
            <pc:docMk/>
            <pc:sldMk cId="3613195291" sldId="284"/>
            <ac:spMk id="114" creationId="{8C6FE800-93B1-5A16-920B-A313EC429F03}"/>
          </ac:spMkLst>
        </pc:spChg>
        <pc:spChg chg="mod ord">
          <ac:chgData name="Adam Rudell" userId="a6a797f7-0d73-4a8f-a2bd-1d3c9ee13858" providerId="ADAL" clId="{F67CE73E-C461-4F61-A7D0-FAB67628671B}" dt="2022-10-19T15:49:18.019" v="3127"/>
          <ac:spMkLst>
            <pc:docMk/>
            <pc:sldMk cId="3613195291" sldId="284"/>
            <ac:spMk id="115" creationId="{1E2E5EA8-8306-4621-4D4D-979A5D537CE8}"/>
          </ac:spMkLst>
        </pc:spChg>
        <pc:grpChg chg="mod">
          <ac:chgData name="Adam Rudell" userId="a6a797f7-0d73-4a8f-a2bd-1d3c9ee13858" providerId="ADAL" clId="{F67CE73E-C461-4F61-A7D0-FAB67628671B}" dt="2022-10-19T15:49:28.580" v="3128" actId="1076"/>
          <ac:grpSpMkLst>
            <pc:docMk/>
            <pc:sldMk cId="3613195291" sldId="284"/>
            <ac:grpSpMk id="2" creationId="{00000000-0000-0000-0000-000000000000}"/>
          </ac:grpSpMkLst>
        </pc:grpChg>
        <pc:grpChg chg="mod">
          <ac:chgData name="Adam Rudell" userId="a6a797f7-0d73-4a8f-a2bd-1d3c9ee13858" providerId="ADAL" clId="{F67CE73E-C461-4F61-A7D0-FAB67628671B}" dt="2022-10-19T15:49:28.580" v="3128" actId="1076"/>
          <ac:grpSpMkLst>
            <pc:docMk/>
            <pc:sldMk cId="3613195291" sldId="284"/>
            <ac:grpSpMk id="7" creationId="{00000000-0000-0000-0000-000000000000}"/>
          </ac:grpSpMkLst>
        </pc:grpChg>
        <pc:grpChg chg="mod">
          <ac:chgData name="Adam Rudell" userId="a6a797f7-0d73-4a8f-a2bd-1d3c9ee13858" providerId="ADAL" clId="{F67CE73E-C461-4F61-A7D0-FAB67628671B}" dt="2022-10-19T15:49:28.580" v="3128" actId="1076"/>
          <ac:grpSpMkLst>
            <pc:docMk/>
            <pc:sldMk cId="3613195291" sldId="284"/>
            <ac:grpSpMk id="8" creationId="{00000000-0000-0000-0000-000000000000}"/>
          </ac:grpSpMkLst>
        </pc:grpChg>
        <pc:grpChg chg="mod">
          <ac:chgData name="Adam Rudell" userId="a6a797f7-0d73-4a8f-a2bd-1d3c9ee13858" providerId="ADAL" clId="{F67CE73E-C461-4F61-A7D0-FAB67628671B}" dt="2022-10-19T15:49:28.580" v="3128" actId="1076"/>
          <ac:grpSpMkLst>
            <pc:docMk/>
            <pc:sldMk cId="3613195291" sldId="284"/>
            <ac:grpSpMk id="9" creationId="{00000000-0000-0000-0000-000000000000}"/>
          </ac:grpSpMkLst>
        </pc:grpChg>
        <pc:grpChg chg="mod">
          <ac:chgData name="Adam Rudell" userId="a6a797f7-0d73-4a8f-a2bd-1d3c9ee13858" providerId="ADAL" clId="{F67CE73E-C461-4F61-A7D0-FAB67628671B}" dt="2022-10-19T15:49:28.580" v="3128" actId="1076"/>
          <ac:grpSpMkLst>
            <pc:docMk/>
            <pc:sldMk cId="3613195291" sldId="284"/>
            <ac:grpSpMk id="10" creationId="{00000000-0000-0000-0000-000000000000}"/>
          </ac:grpSpMkLst>
        </pc:grpChg>
        <pc:grpChg chg="mod">
          <ac:chgData name="Adam Rudell" userId="a6a797f7-0d73-4a8f-a2bd-1d3c9ee13858" providerId="ADAL" clId="{F67CE73E-C461-4F61-A7D0-FAB67628671B}" dt="2022-10-19T15:49:28.580" v="3128" actId="1076"/>
          <ac:grpSpMkLst>
            <pc:docMk/>
            <pc:sldMk cId="3613195291" sldId="284"/>
            <ac:grpSpMk id="11" creationId="{00000000-0000-0000-0000-000000000000}"/>
          </ac:grpSpMkLst>
        </pc:grpChg>
        <pc:grpChg chg="mod">
          <ac:chgData name="Adam Rudell" userId="a6a797f7-0d73-4a8f-a2bd-1d3c9ee13858" providerId="ADAL" clId="{F67CE73E-C461-4F61-A7D0-FAB67628671B}" dt="2022-10-19T15:49:28.580" v="3128" actId="1076"/>
          <ac:grpSpMkLst>
            <pc:docMk/>
            <pc:sldMk cId="3613195291" sldId="284"/>
            <ac:grpSpMk id="12" creationId="{00000000-0000-0000-0000-000000000000}"/>
          </ac:grpSpMkLst>
        </pc:grpChg>
        <pc:grpChg chg="mod">
          <ac:chgData name="Adam Rudell" userId="a6a797f7-0d73-4a8f-a2bd-1d3c9ee13858" providerId="ADAL" clId="{F67CE73E-C461-4F61-A7D0-FAB67628671B}" dt="2022-10-19T15:49:28.580" v="3128" actId="1076"/>
          <ac:grpSpMkLst>
            <pc:docMk/>
            <pc:sldMk cId="3613195291" sldId="284"/>
            <ac:grpSpMk id="18" creationId="{00000000-0000-0000-0000-000000000000}"/>
          </ac:grpSpMkLst>
        </pc:grpChg>
        <pc:grpChg chg="mod">
          <ac:chgData name="Adam Rudell" userId="a6a797f7-0d73-4a8f-a2bd-1d3c9ee13858" providerId="ADAL" clId="{F67CE73E-C461-4F61-A7D0-FAB67628671B}" dt="2022-10-19T15:49:28.580" v="3128" actId="1076"/>
          <ac:grpSpMkLst>
            <pc:docMk/>
            <pc:sldMk cId="3613195291" sldId="284"/>
            <ac:grpSpMk id="23" creationId="{00000000-0000-0000-0000-000000000000}"/>
          </ac:grpSpMkLst>
        </pc:grpChg>
        <pc:grpChg chg="mod">
          <ac:chgData name="Adam Rudell" userId="a6a797f7-0d73-4a8f-a2bd-1d3c9ee13858" providerId="ADAL" clId="{F67CE73E-C461-4F61-A7D0-FAB67628671B}" dt="2022-10-19T15:49:28.580" v="3128" actId="1076"/>
          <ac:grpSpMkLst>
            <pc:docMk/>
            <pc:sldMk cId="3613195291" sldId="284"/>
            <ac:grpSpMk id="24" creationId="{00000000-0000-0000-0000-000000000000}"/>
          </ac:grpSpMkLst>
        </pc:grpChg>
        <pc:grpChg chg="mod">
          <ac:chgData name="Adam Rudell" userId="a6a797f7-0d73-4a8f-a2bd-1d3c9ee13858" providerId="ADAL" clId="{F67CE73E-C461-4F61-A7D0-FAB67628671B}" dt="2022-10-19T15:49:28.580" v="3128" actId="1076"/>
          <ac:grpSpMkLst>
            <pc:docMk/>
            <pc:sldMk cId="3613195291" sldId="284"/>
            <ac:grpSpMk id="30" creationId="{00000000-0000-0000-0000-000000000000}"/>
          </ac:grpSpMkLst>
        </pc:grpChg>
        <pc:grpChg chg="mod">
          <ac:chgData name="Adam Rudell" userId="a6a797f7-0d73-4a8f-a2bd-1d3c9ee13858" providerId="ADAL" clId="{F67CE73E-C461-4F61-A7D0-FAB67628671B}" dt="2022-10-19T15:49:28.580" v="3128" actId="1076"/>
          <ac:grpSpMkLst>
            <pc:docMk/>
            <pc:sldMk cId="3613195291" sldId="284"/>
            <ac:grpSpMk id="35" creationId="{00000000-0000-0000-0000-000000000000}"/>
          </ac:grpSpMkLst>
        </pc:grpChg>
        <pc:grpChg chg="mod">
          <ac:chgData name="Adam Rudell" userId="a6a797f7-0d73-4a8f-a2bd-1d3c9ee13858" providerId="ADAL" clId="{F67CE73E-C461-4F61-A7D0-FAB67628671B}" dt="2022-10-19T15:49:28.580" v="3128" actId="1076"/>
          <ac:grpSpMkLst>
            <pc:docMk/>
            <pc:sldMk cId="3613195291" sldId="284"/>
            <ac:grpSpMk id="36" creationId="{00000000-0000-0000-0000-000000000000}"/>
          </ac:grpSpMkLst>
        </pc:grpChg>
        <pc:grpChg chg="mod">
          <ac:chgData name="Adam Rudell" userId="a6a797f7-0d73-4a8f-a2bd-1d3c9ee13858" providerId="ADAL" clId="{F67CE73E-C461-4F61-A7D0-FAB67628671B}" dt="2022-10-19T15:49:28.580" v="3128" actId="1076"/>
          <ac:grpSpMkLst>
            <pc:docMk/>
            <pc:sldMk cId="3613195291" sldId="284"/>
            <ac:grpSpMk id="42" creationId="{00000000-0000-0000-0000-000000000000}"/>
          </ac:grpSpMkLst>
        </pc:grpChg>
        <pc:grpChg chg="mod">
          <ac:chgData name="Adam Rudell" userId="a6a797f7-0d73-4a8f-a2bd-1d3c9ee13858" providerId="ADAL" clId="{F67CE73E-C461-4F61-A7D0-FAB67628671B}" dt="2022-10-19T15:49:28.580" v="3128" actId="1076"/>
          <ac:grpSpMkLst>
            <pc:docMk/>
            <pc:sldMk cId="3613195291" sldId="284"/>
            <ac:grpSpMk id="47" creationId="{00000000-0000-0000-0000-000000000000}"/>
          </ac:grpSpMkLst>
        </pc:grpChg>
        <pc:grpChg chg="mod">
          <ac:chgData name="Adam Rudell" userId="a6a797f7-0d73-4a8f-a2bd-1d3c9ee13858" providerId="ADAL" clId="{F67CE73E-C461-4F61-A7D0-FAB67628671B}" dt="2022-10-19T15:49:28.580" v="3128" actId="1076"/>
          <ac:grpSpMkLst>
            <pc:docMk/>
            <pc:sldMk cId="3613195291" sldId="284"/>
            <ac:grpSpMk id="49" creationId="{00000000-0000-0000-0000-000000000000}"/>
          </ac:grpSpMkLst>
        </pc:grpChg>
        <pc:grpChg chg="mod">
          <ac:chgData name="Adam Rudell" userId="a6a797f7-0d73-4a8f-a2bd-1d3c9ee13858" providerId="ADAL" clId="{F67CE73E-C461-4F61-A7D0-FAB67628671B}" dt="2022-10-19T15:49:28.580" v="3128" actId="1076"/>
          <ac:grpSpMkLst>
            <pc:docMk/>
            <pc:sldMk cId="3613195291" sldId="284"/>
            <ac:grpSpMk id="66" creationId="{00000000-0000-0000-0000-000000000000}"/>
          </ac:grpSpMkLst>
        </pc:grpChg>
        <pc:grpChg chg="mod">
          <ac:chgData name="Adam Rudell" userId="a6a797f7-0d73-4a8f-a2bd-1d3c9ee13858" providerId="ADAL" clId="{F67CE73E-C461-4F61-A7D0-FAB67628671B}" dt="2022-10-19T15:49:28.580" v="3128" actId="1076"/>
          <ac:grpSpMkLst>
            <pc:docMk/>
            <pc:sldMk cId="3613195291" sldId="284"/>
            <ac:grpSpMk id="68" creationId="{00000000-0000-0000-0000-000000000000}"/>
          </ac:grpSpMkLst>
        </pc:grpChg>
        <pc:grpChg chg="mod">
          <ac:chgData name="Adam Rudell" userId="a6a797f7-0d73-4a8f-a2bd-1d3c9ee13858" providerId="ADAL" clId="{F67CE73E-C461-4F61-A7D0-FAB67628671B}" dt="2022-10-19T15:49:28.580" v="3128" actId="1076"/>
          <ac:grpSpMkLst>
            <pc:docMk/>
            <pc:sldMk cId="3613195291" sldId="284"/>
            <ac:grpSpMk id="88" creationId="{00000000-0000-0000-0000-000000000000}"/>
          </ac:grpSpMkLst>
        </pc:grpChg>
        <pc:grpChg chg="mod">
          <ac:chgData name="Adam Rudell" userId="a6a797f7-0d73-4a8f-a2bd-1d3c9ee13858" providerId="ADAL" clId="{F67CE73E-C461-4F61-A7D0-FAB67628671B}" dt="2022-10-19T15:49:28.580" v="3128" actId="1076"/>
          <ac:grpSpMkLst>
            <pc:docMk/>
            <pc:sldMk cId="3613195291" sldId="284"/>
            <ac:grpSpMk id="90" creationId="{00000000-0000-0000-0000-000000000000}"/>
          </ac:grpSpMkLst>
        </pc:grpChg>
        <pc:cxnChg chg="mod">
          <ac:chgData name="Adam Rudell" userId="a6a797f7-0d73-4a8f-a2bd-1d3c9ee13858" providerId="ADAL" clId="{F67CE73E-C461-4F61-A7D0-FAB67628671B}" dt="2022-10-19T15:49:28.580" v="3128" actId="1076"/>
          <ac:cxnSpMkLst>
            <pc:docMk/>
            <pc:sldMk cId="3613195291" sldId="284"/>
            <ac:cxnSpMk id="108" creationId="{00000000-0000-0000-0000-000000000000}"/>
          </ac:cxnSpMkLst>
        </pc:cxnChg>
        <pc:cxnChg chg="mod">
          <ac:chgData name="Adam Rudell" userId="a6a797f7-0d73-4a8f-a2bd-1d3c9ee13858" providerId="ADAL" clId="{F67CE73E-C461-4F61-A7D0-FAB67628671B}" dt="2022-10-19T15:49:28.580" v="3128" actId="1076"/>
          <ac:cxnSpMkLst>
            <pc:docMk/>
            <pc:sldMk cId="3613195291" sldId="284"/>
            <ac:cxnSpMk id="110" creationId="{00000000-0000-0000-0000-000000000000}"/>
          </ac:cxnSpMkLst>
        </pc:cxnChg>
      </pc:sldChg>
      <pc:sldChg chg="addSp delSp modSp mod modClrScheme chgLayout modNotesTx">
        <pc:chgData name="Adam Rudell" userId="a6a797f7-0d73-4a8f-a2bd-1d3c9ee13858" providerId="ADAL" clId="{F67CE73E-C461-4F61-A7D0-FAB67628671B}" dt="2022-10-19T15:49:47.514" v="3131" actId="1076"/>
        <pc:sldMkLst>
          <pc:docMk/>
          <pc:sldMk cId="3823744758" sldId="285"/>
        </pc:sldMkLst>
        <pc:spChg chg="mod ord">
          <ac:chgData name="Adam Rudell" userId="a6a797f7-0d73-4a8f-a2bd-1d3c9ee13858" providerId="ADAL" clId="{F67CE73E-C461-4F61-A7D0-FAB67628671B}" dt="2022-10-19T15:49:42.439" v="3130"/>
          <ac:spMkLst>
            <pc:docMk/>
            <pc:sldMk cId="3823744758" sldId="285"/>
            <ac:spMk id="2" creationId="{2F9D9725-CE4F-563E-0374-7A61ED8F0AF4}"/>
          </ac:spMkLst>
        </pc:spChg>
        <pc:spChg chg="add del mod ord">
          <ac:chgData name="Adam Rudell" userId="a6a797f7-0d73-4a8f-a2bd-1d3c9ee13858" providerId="ADAL" clId="{F67CE73E-C461-4F61-A7D0-FAB67628671B}" dt="2022-10-19T15:47:51.072" v="3114" actId="478"/>
          <ac:spMkLst>
            <pc:docMk/>
            <pc:sldMk cId="3823744758" sldId="285"/>
            <ac:spMk id="3" creationId="{3557A658-0EC1-6DED-0B4B-425830CF4B20}"/>
          </ac:spMkLst>
        </pc:spChg>
        <pc:spChg chg="mod ord">
          <ac:chgData name="Adam Rudell" userId="a6a797f7-0d73-4a8f-a2bd-1d3c9ee13858" providerId="ADAL" clId="{F67CE73E-C461-4F61-A7D0-FAB67628671B}" dt="2022-10-19T15:49:42.439" v="3130"/>
          <ac:spMkLst>
            <pc:docMk/>
            <pc:sldMk cId="3823744758" sldId="285"/>
            <ac:spMk id="4" creationId="{F55EC25A-384E-7010-F29B-4DBC6F9E7A10}"/>
          </ac:spMkLst>
        </pc:spChg>
        <pc:spChg chg="mod">
          <ac:chgData name="Adam Rudell" userId="a6a797f7-0d73-4a8f-a2bd-1d3c9ee13858" providerId="ADAL" clId="{F67CE73E-C461-4F61-A7D0-FAB67628671B}" dt="2022-10-19T15:49:47.514" v="3131" actId="1076"/>
          <ac:spMkLst>
            <pc:docMk/>
            <pc:sldMk cId="3823744758" sldId="285"/>
            <ac:spMk id="5"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6"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13"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14"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15"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16"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17"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19"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20"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21"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22"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25"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26"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27"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28"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29"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31"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32"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33"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34"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37"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38"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39"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40"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41"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43"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44"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45"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46"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48"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50"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51"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52"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53"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54"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55"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56"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57"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58"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59"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60"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61"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62"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63"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64"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65" creationId="{00000000-0000-0000-0000-000000000000}"/>
          </ac:spMkLst>
        </pc:spChg>
        <pc:spChg chg="add del mod">
          <ac:chgData name="Adam Rudell" userId="a6a797f7-0d73-4a8f-a2bd-1d3c9ee13858" providerId="ADAL" clId="{F67CE73E-C461-4F61-A7D0-FAB67628671B}" dt="2022-10-19T15:49:42.439" v="3130"/>
          <ac:spMkLst>
            <pc:docMk/>
            <pc:sldMk cId="3823744758" sldId="285"/>
            <ac:spMk id="66" creationId="{ABDCFF64-8BAF-C7E9-E3CB-A7738F9DB4B1}"/>
          </ac:spMkLst>
        </pc:spChg>
        <pc:spChg chg="add del mod">
          <ac:chgData name="Adam Rudell" userId="a6a797f7-0d73-4a8f-a2bd-1d3c9ee13858" providerId="ADAL" clId="{F67CE73E-C461-4F61-A7D0-FAB67628671B}" dt="2022-10-19T15:49:42.439" v="3130"/>
          <ac:spMkLst>
            <pc:docMk/>
            <pc:sldMk cId="3823744758" sldId="285"/>
            <ac:spMk id="67" creationId="{D735D222-A1BE-1A82-8E1D-C94AE7AF0F58}"/>
          </ac:spMkLst>
        </pc:spChg>
        <pc:spChg chg="add del mod">
          <ac:chgData name="Adam Rudell" userId="a6a797f7-0d73-4a8f-a2bd-1d3c9ee13858" providerId="ADAL" clId="{F67CE73E-C461-4F61-A7D0-FAB67628671B}" dt="2022-10-19T15:49:42.439" v="3130"/>
          <ac:spMkLst>
            <pc:docMk/>
            <pc:sldMk cId="3823744758" sldId="285"/>
            <ac:spMk id="68" creationId="{21640969-B227-3AF7-209A-0A13DC6E8294}"/>
          </ac:spMkLst>
        </pc:spChg>
        <pc:spChg chg="mod">
          <ac:chgData name="Adam Rudell" userId="a6a797f7-0d73-4a8f-a2bd-1d3c9ee13858" providerId="ADAL" clId="{F67CE73E-C461-4F61-A7D0-FAB67628671B}" dt="2022-10-19T15:49:47.514" v="3131" actId="1076"/>
          <ac:spMkLst>
            <pc:docMk/>
            <pc:sldMk cId="3823744758" sldId="285"/>
            <ac:spMk id="85"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86"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87"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89"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91"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92"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93"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94"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95"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96"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97"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98"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99"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100"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101"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102"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103"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104"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105" creationId="{00000000-0000-0000-0000-000000000000}"/>
          </ac:spMkLst>
        </pc:spChg>
        <pc:spChg chg="mod">
          <ac:chgData name="Adam Rudell" userId="a6a797f7-0d73-4a8f-a2bd-1d3c9ee13858" providerId="ADAL" clId="{F67CE73E-C461-4F61-A7D0-FAB67628671B}" dt="2022-10-19T15:49:47.514" v="3131" actId="1076"/>
          <ac:spMkLst>
            <pc:docMk/>
            <pc:sldMk cId="3823744758" sldId="285"/>
            <ac:spMk id="106" creationId="{00000000-0000-0000-0000-000000000000}"/>
          </ac:spMkLst>
        </pc:spChg>
        <pc:spChg chg="mod ord">
          <ac:chgData name="Adam Rudell" userId="a6a797f7-0d73-4a8f-a2bd-1d3c9ee13858" providerId="ADAL" clId="{F67CE73E-C461-4F61-A7D0-FAB67628671B}" dt="2022-10-19T15:49:42.439" v="3130"/>
          <ac:spMkLst>
            <pc:docMk/>
            <pc:sldMk cId="3823744758" sldId="285"/>
            <ac:spMk id="111" creationId="{00000000-0000-0000-0000-000000000000}"/>
          </ac:spMkLst>
        </pc:spChg>
        <pc:spChg chg="del">
          <ac:chgData name="Adam Rudell" userId="a6a797f7-0d73-4a8f-a2bd-1d3c9ee13858" providerId="ADAL" clId="{F67CE73E-C461-4F61-A7D0-FAB67628671B}" dt="2022-10-14T14:47:49.874" v="507" actId="478"/>
          <ac:spMkLst>
            <pc:docMk/>
            <pc:sldMk cId="3823744758" sldId="285"/>
            <ac:spMk id="218" creationId="{00000000-0000-0000-0000-000000000000}"/>
          </ac:spMkLst>
        </pc:spChg>
        <pc:grpChg chg="mod">
          <ac:chgData name="Adam Rudell" userId="a6a797f7-0d73-4a8f-a2bd-1d3c9ee13858" providerId="ADAL" clId="{F67CE73E-C461-4F61-A7D0-FAB67628671B}" dt="2022-10-19T15:49:47.514" v="3131" actId="1076"/>
          <ac:grpSpMkLst>
            <pc:docMk/>
            <pc:sldMk cId="3823744758" sldId="285"/>
            <ac:grpSpMk id="7" creationId="{00000000-0000-0000-0000-000000000000}"/>
          </ac:grpSpMkLst>
        </pc:grpChg>
        <pc:grpChg chg="mod">
          <ac:chgData name="Adam Rudell" userId="a6a797f7-0d73-4a8f-a2bd-1d3c9ee13858" providerId="ADAL" clId="{F67CE73E-C461-4F61-A7D0-FAB67628671B}" dt="2022-10-19T15:49:47.514" v="3131" actId="1076"/>
          <ac:grpSpMkLst>
            <pc:docMk/>
            <pc:sldMk cId="3823744758" sldId="285"/>
            <ac:grpSpMk id="8" creationId="{00000000-0000-0000-0000-000000000000}"/>
          </ac:grpSpMkLst>
        </pc:grpChg>
        <pc:grpChg chg="mod">
          <ac:chgData name="Adam Rudell" userId="a6a797f7-0d73-4a8f-a2bd-1d3c9ee13858" providerId="ADAL" clId="{F67CE73E-C461-4F61-A7D0-FAB67628671B}" dt="2022-10-19T15:49:47.514" v="3131" actId="1076"/>
          <ac:grpSpMkLst>
            <pc:docMk/>
            <pc:sldMk cId="3823744758" sldId="285"/>
            <ac:grpSpMk id="9" creationId="{00000000-0000-0000-0000-000000000000}"/>
          </ac:grpSpMkLst>
        </pc:grpChg>
        <pc:grpChg chg="mod">
          <ac:chgData name="Adam Rudell" userId="a6a797f7-0d73-4a8f-a2bd-1d3c9ee13858" providerId="ADAL" clId="{F67CE73E-C461-4F61-A7D0-FAB67628671B}" dt="2022-10-19T15:49:47.514" v="3131" actId="1076"/>
          <ac:grpSpMkLst>
            <pc:docMk/>
            <pc:sldMk cId="3823744758" sldId="285"/>
            <ac:grpSpMk id="10" creationId="{00000000-0000-0000-0000-000000000000}"/>
          </ac:grpSpMkLst>
        </pc:grpChg>
        <pc:grpChg chg="mod">
          <ac:chgData name="Adam Rudell" userId="a6a797f7-0d73-4a8f-a2bd-1d3c9ee13858" providerId="ADAL" clId="{F67CE73E-C461-4F61-A7D0-FAB67628671B}" dt="2022-10-19T15:49:47.514" v="3131" actId="1076"/>
          <ac:grpSpMkLst>
            <pc:docMk/>
            <pc:sldMk cId="3823744758" sldId="285"/>
            <ac:grpSpMk id="11" creationId="{00000000-0000-0000-0000-000000000000}"/>
          </ac:grpSpMkLst>
        </pc:grpChg>
        <pc:grpChg chg="mod">
          <ac:chgData name="Adam Rudell" userId="a6a797f7-0d73-4a8f-a2bd-1d3c9ee13858" providerId="ADAL" clId="{F67CE73E-C461-4F61-A7D0-FAB67628671B}" dt="2022-10-19T15:49:47.514" v="3131" actId="1076"/>
          <ac:grpSpMkLst>
            <pc:docMk/>
            <pc:sldMk cId="3823744758" sldId="285"/>
            <ac:grpSpMk id="12" creationId="{00000000-0000-0000-0000-000000000000}"/>
          </ac:grpSpMkLst>
        </pc:grpChg>
        <pc:grpChg chg="mod">
          <ac:chgData name="Adam Rudell" userId="a6a797f7-0d73-4a8f-a2bd-1d3c9ee13858" providerId="ADAL" clId="{F67CE73E-C461-4F61-A7D0-FAB67628671B}" dt="2022-10-19T15:49:47.514" v="3131" actId="1076"/>
          <ac:grpSpMkLst>
            <pc:docMk/>
            <pc:sldMk cId="3823744758" sldId="285"/>
            <ac:grpSpMk id="18" creationId="{00000000-0000-0000-0000-000000000000}"/>
          </ac:grpSpMkLst>
        </pc:grpChg>
        <pc:grpChg chg="mod">
          <ac:chgData name="Adam Rudell" userId="a6a797f7-0d73-4a8f-a2bd-1d3c9ee13858" providerId="ADAL" clId="{F67CE73E-C461-4F61-A7D0-FAB67628671B}" dt="2022-10-19T15:49:47.514" v="3131" actId="1076"/>
          <ac:grpSpMkLst>
            <pc:docMk/>
            <pc:sldMk cId="3823744758" sldId="285"/>
            <ac:grpSpMk id="23" creationId="{00000000-0000-0000-0000-000000000000}"/>
          </ac:grpSpMkLst>
        </pc:grpChg>
        <pc:grpChg chg="mod">
          <ac:chgData name="Adam Rudell" userId="a6a797f7-0d73-4a8f-a2bd-1d3c9ee13858" providerId="ADAL" clId="{F67CE73E-C461-4F61-A7D0-FAB67628671B}" dt="2022-10-19T15:49:47.514" v="3131" actId="1076"/>
          <ac:grpSpMkLst>
            <pc:docMk/>
            <pc:sldMk cId="3823744758" sldId="285"/>
            <ac:grpSpMk id="24" creationId="{00000000-0000-0000-0000-000000000000}"/>
          </ac:grpSpMkLst>
        </pc:grpChg>
        <pc:grpChg chg="mod">
          <ac:chgData name="Adam Rudell" userId="a6a797f7-0d73-4a8f-a2bd-1d3c9ee13858" providerId="ADAL" clId="{F67CE73E-C461-4F61-A7D0-FAB67628671B}" dt="2022-10-19T15:49:47.514" v="3131" actId="1076"/>
          <ac:grpSpMkLst>
            <pc:docMk/>
            <pc:sldMk cId="3823744758" sldId="285"/>
            <ac:grpSpMk id="30" creationId="{00000000-0000-0000-0000-000000000000}"/>
          </ac:grpSpMkLst>
        </pc:grpChg>
        <pc:grpChg chg="mod">
          <ac:chgData name="Adam Rudell" userId="a6a797f7-0d73-4a8f-a2bd-1d3c9ee13858" providerId="ADAL" clId="{F67CE73E-C461-4F61-A7D0-FAB67628671B}" dt="2022-10-19T15:49:47.514" v="3131" actId="1076"/>
          <ac:grpSpMkLst>
            <pc:docMk/>
            <pc:sldMk cId="3823744758" sldId="285"/>
            <ac:grpSpMk id="35" creationId="{00000000-0000-0000-0000-000000000000}"/>
          </ac:grpSpMkLst>
        </pc:grpChg>
        <pc:grpChg chg="mod">
          <ac:chgData name="Adam Rudell" userId="a6a797f7-0d73-4a8f-a2bd-1d3c9ee13858" providerId="ADAL" clId="{F67CE73E-C461-4F61-A7D0-FAB67628671B}" dt="2022-10-19T15:49:47.514" v="3131" actId="1076"/>
          <ac:grpSpMkLst>
            <pc:docMk/>
            <pc:sldMk cId="3823744758" sldId="285"/>
            <ac:grpSpMk id="36" creationId="{00000000-0000-0000-0000-000000000000}"/>
          </ac:grpSpMkLst>
        </pc:grpChg>
        <pc:grpChg chg="mod">
          <ac:chgData name="Adam Rudell" userId="a6a797f7-0d73-4a8f-a2bd-1d3c9ee13858" providerId="ADAL" clId="{F67CE73E-C461-4F61-A7D0-FAB67628671B}" dt="2022-10-19T15:49:47.514" v="3131" actId="1076"/>
          <ac:grpSpMkLst>
            <pc:docMk/>
            <pc:sldMk cId="3823744758" sldId="285"/>
            <ac:grpSpMk id="42" creationId="{00000000-0000-0000-0000-000000000000}"/>
          </ac:grpSpMkLst>
        </pc:grpChg>
        <pc:grpChg chg="mod">
          <ac:chgData name="Adam Rudell" userId="a6a797f7-0d73-4a8f-a2bd-1d3c9ee13858" providerId="ADAL" clId="{F67CE73E-C461-4F61-A7D0-FAB67628671B}" dt="2022-10-19T15:49:47.514" v="3131" actId="1076"/>
          <ac:grpSpMkLst>
            <pc:docMk/>
            <pc:sldMk cId="3823744758" sldId="285"/>
            <ac:grpSpMk id="47" creationId="{00000000-0000-0000-0000-000000000000}"/>
          </ac:grpSpMkLst>
        </pc:grpChg>
        <pc:grpChg chg="mod">
          <ac:chgData name="Adam Rudell" userId="a6a797f7-0d73-4a8f-a2bd-1d3c9ee13858" providerId="ADAL" clId="{F67CE73E-C461-4F61-A7D0-FAB67628671B}" dt="2022-10-19T15:49:47.514" v="3131" actId="1076"/>
          <ac:grpSpMkLst>
            <pc:docMk/>
            <pc:sldMk cId="3823744758" sldId="285"/>
            <ac:grpSpMk id="49" creationId="{00000000-0000-0000-0000-000000000000}"/>
          </ac:grpSpMkLst>
        </pc:grpChg>
        <pc:grpChg chg="mod">
          <ac:chgData name="Adam Rudell" userId="a6a797f7-0d73-4a8f-a2bd-1d3c9ee13858" providerId="ADAL" clId="{F67CE73E-C461-4F61-A7D0-FAB67628671B}" dt="2022-10-19T15:49:47.514" v="3131" actId="1076"/>
          <ac:grpSpMkLst>
            <pc:docMk/>
            <pc:sldMk cId="3823744758" sldId="285"/>
            <ac:grpSpMk id="88" creationId="{00000000-0000-0000-0000-000000000000}"/>
          </ac:grpSpMkLst>
        </pc:grpChg>
        <pc:grpChg chg="mod">
          <ac:chgData name="Adam Rudell" userId="a6a797f7-0d73-4a8f-a2bd-1d3c9ee13858" providerId="ADAL" clId="{F67CE73E-C461-4F61-A7D0-FAB67628671B}" dt="2022-10-19T15:49:47.514" v="3131" actId="1076"/>
          <ac:grpSpMkLst>
            <pc:docMk/>
            <pc:sldMk cId="3823744758" sldId="285"/>
            <ac:grpSpMk id="90" creationId="{00000000-0000-0000-0000-000000000000}"/>
          </ac:grpSpMkLst>
        </pc:grpChg>
        <pc:grpChg chg="mod">
          <ac:chgData name="Adam Rudell" userId="a6a797f7-0d73-4a8f-a2bd-1d3c9ee13858" providerId="ADAL" clId="{F67CE73E-C461-4F61-A7D0-FAB67628671B}" dt="2022-10-19T15:49:47.514" v="3131" actId="1076"/>
          <ac:grpSpMkLst>
            <pc:docMk/>
            <pc:sldMk cId="3823744758" sldId="285"/>
            <ac:grpSpMk id="219" creationId="{00000000-0000-0000-0000-000000000000}"/>
          </ac:grpSpMkLst>
        </pc:grpChg>
        <pc:cxnChg chg="mod">
          <ac:chgData name="Adam Rudell" userId="a6a797f7-0d73-4a8f-a2bd-1d3c9ee13858" providerId="ADAL" clId="{F67CE73E-C461-4F61-A7D0-FAB67628671B}" dt="2022-10-19T15:49:47.514" v="3131" actId="1076"/>
          <ac:cxnSpMkLst>
            <pc:docMk/>
            <pc:sldMk cId="3823744758" sldId="285"/>
            <ac:cxnSpMk id="217" creationId="{00000000-0000-0000-0000-000000000000}"/>
          </ac:cxnSpMkLst>
        </pc:cxnChg>
      </pc:sldChg>
      <pc:sldChg chg="addSp delSp modSp mod modClrScheme chgLayout modNotesTx">
        <pc:chgData name="Adam Rudell" userId="a6a797f7-0d73-4a8f-a2bd-1d3c9ee13858" providerId="ADAL" clId="{F67CE73E-C461-4F61-A7D0-FAB67628671B}" dt="2022-10-19T15:50:20.515" v="3136" actId="1076"/>
        <pc:sldMkLst>
          <pc:docMk/>
          <pc:sldMk cId="2404573824" sldId="286"/>
        </pc:sldMkLst>
        <pc:spChg chg="mod">
          <ac:chgData name="Adam Rudell" userId="a6a797f7-0d73-4a8f-a2bd-1d3c9ee13858" providerId="ADAL" clId="{F67CE73E-C461-4F61-A7D0-FAB67628671B}" dt="2022-10-19T15:50:20.515" v="3136" actId="1076"/>
          <ac:spMkLst>
            <pc:docMk/>
            <pc:sldMk cId="2404573824" sldId="286"/>
            <ac:spMk id="2" creationId="{00000000-0000-0000-0000-000000000000}"/>
          </ac:spMkLst>
        </pc:spChg>
        <pc:spChg chg="add del mod ord">
          <ac:chgData name="Adam Rudell" userId="a6a797f7-0d73-4a8f-a2bd-1d3c9ee13858" providerId="ADAL" clId="{F67CE73E-C461-4F61-A7D0-FAB67628671B}" dt="2022-10-19T15:48:14.909" v="3117" actId="478"/>
          <ac:spMkLst>
            <pc:docMk/>
            <pc:sldMk cId="2404573824" sldId="286"/>
            <ac:spMk id="3" creationId="{85538F78-1639-78B4-8DCD-B64C670B084B}"/>
          </ac:spMkLst>
        </pc:spChg>
        <pc:spChg chg="add del mod ord">
          <ac:chgData name="Adam Rudell" userId="a6a797f7-0d73-4a8f-a2bd-1d3c9ee13858" providerId="ADAL" clId="{F67CE73E-C461-4F61-A7D0-FAB67628671B}" dt="2022-10-13T22:03:08.601" v="148" actId="700"/>
          <ac:spMkLst>
            <pc:docMk/>
            <pc:sldMk cId="2404573824" sldId="286"/>
            <ac:spMk id="3" creationId="{91E7534B-D6B1-BC10-A825-BFC59BEF2BBE}"/>
          </ac:spMkLst>
        </pc:spChg>
        <pc:spChg chg="mod ord">
          <ac:chgData name="Adam Rudell" userId="a6a797f7-0d73-4a8f-a2bd-1d3c9ee13858" providerId="ADAL" clId="{F67CE73E-C461-4F61-A7D0-FAB67628671B}" dt="2022-10-19T15:49:59.663" v="3133"/>
          <ac:spMkLst>
            <pc:docMk/>
            <pc:sldMk cId="2404573824" sldId="286"/>
            <ac:spMk id="4" creationId="{C3BE1262-750E-C19E-A877-83A9B550B054}"/>
          </ac:spMkLst>
        </pc:spChg>
        <pc:spChg chg="mod">
          <ac:chgData name="Adam Rudell" userId="a6a797f7-0d73-4a8f-a2bd-1d3c9ee13858" providerId="ADAL" clId="{F67CE73E-C461-4F61-A7D0-FAB67628671B}" dt="2022-10-19T15:50:20.515" v="3136" actId="1076"/>
          <ac:spMkLst>
            <pc:docMk/>
            <pc:sldMk cId="2404573824" sldId="286"/>
            <ac:spMk id="5"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6" creationId="{00000000-0000-0000-0000-000000000000}"/>
          </ac:spMkLst>
        </pc:spChg>
        <pc:spChg chg="mod ord">
          <ac:chgData name="Adam Rudell" userId="a6a797f7-0d73-4a8f-a2bd-1d3c9ee13858" providerId="ADAL" clId="{F67CE73E-C461-4F61-A7D0-FAB67628671B}" dt="2022-10-19T15:49:59.663" v="3133"/>
          <ac:spMkLst>
            <pc:docMk/>
            <pc:sldMk cId="2404573824" sldId="286"/>
            <ac:spMk id="7" creationId="{71434E7C-1574-5046-820B-63E3F71E1E76}"/>
          </ac:spMkLst>
        </pc:spChg>
        <pc:spChg chg="add del mod">
          <ac:chgData name="Adam Rudell" userId="a6a797f7-0d73-4a8f-a2bd-1d3c9ee13858" providerId="ADAL" clId="{F67CE73E-C461-4F61-A7D0-FAB67628671B}" dt="2022-10-19T15:48:16.992" v="3118" actId="478"/>
          <ac:spMkLst>
            <pc:docMk/>
            <pc:sldMk cId="2404573824" sldId="286"/>
            <ac:spMk id="11" creationId="{71D5F03A-A49B-DDC1-A037-F8D849FB2A04}"/>
          </ac:spMkLst>
        </pc:spChg>
        <pc:spChg chg="add del mod">
          <ac:chgData name="Adam Rudell" userId="a6a797f7-0d73-4a8f-a2bd-1d3c9ee13858" providerId="ADAL" clId="{F67CE73E-C461-4F61-A7D0-FAB67628671B}" dt="2022-10-19T15:49:59.663" v="3133"/>
          <ac:spMkLst>
            <pc:docMk/>
            <pc:sldMk cId="2404573824" sldId="286"/>
            <ac:spMk id="12" creationId="{0DE7C65B-4D98-DC62-72DD-89969E34D6FD}"/>
          </ac:spMkLst>
        </pc:spChg>
        <pc:spChg chg="add del mod">
          <ac:chgData name="Adam Rudell" userId="a6a797f7-0d73-4a8f-a2bd-1d3c9ee13858" providerId="ADAL" clId="{F67CE73E-C461-4F61-A7D0-FAB67628671B}" dt="2022-10-19T15:49:59.663" v="3133"/>
          <ac:spMkLst>
            <pc:docMk/>
            <pc:sldMk cId="2404573824" sldId="286"/>
            <ac:spMk id="13" creationId="{789BC316-E369-B3FA-2957-26ADC3D39767}"/>
          </ac:spMkLst>
        </pc:spChg>
        <pc:spChg chg="add del mod">
          <ac:chgData name="Adam Rudell" userId="a6a797f7-0d73-4a8f-a2bd-1d3c9ee13858" providerId="ADAL" clId="{F67CE73E-C461-4F61-A7D0-FAB67628671B}" dt="2022-10-19T15:49:59.663" v="3133"/>
          <ac:spMkLst>
            <pc:docMk/>
            <pc:sldMk cId="2404573824" sldId="286"/>
            <ac:spMk id="14" creationId="{61AA0B04-1959-6C65-6091-AE90523E9C68}"/>
          </ac:spMkLst>
        </pc:spChg>
        <pc:spChg chg="mod">
          <ac:chgData name="Adam Rudell" userId="a6a797f7-0d73-4a8f-a2bd-1d3c9ee13858" providerId="ADAL" clId="{F67CE73E-C461-4F61-A7D0-FAB67628671B}" dt="2022-10-19T15:50:20.515" v="3136" actId="1076"/>
          <ac:spMkLst>
            <pc:docMk/>
            <pc:sldMk cId="2404573824" sldId="286"/>
            <ac:spMk id="25"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26"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27"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28"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29"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31"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32"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33"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34"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37"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38"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39"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40"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41"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43"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44"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45"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46"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48"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50"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51"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52"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53"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54"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55"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56"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57"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58"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59"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60"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61"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62"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63"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64"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65"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85"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87"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107" creationId="{00000000-0000-0000-0000-000000000000}"/>
          </ac:spMkLst>
        </pc:spChg>
        <pc:spChg chg="mod ord">
          <ac:chgData name="Adam Rudell" userId="a6a797f7-0d73-4a8f-a2bd-1d3c9ee13858" providerId="ADAL" clId="{F67CE73E-C461-4F61-A7D0-FAB67628671B}" dt="2022-10-19T15:49:59.663" v="3133"/>
          <ac:spMkLst>
            <pc:docMk/>
            <pc:sldMk cId="2404573824" sldId="286"/>
            <ac:spMk id="111"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112"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113"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114"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115"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116"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118"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119"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120" creationId="{00000000-0000-0000-0000-000000000000}"/>
          </ac:spMkLst>
        </pc:spChg>
        <pc:spChg chg="mod">
          <ac:chgData name="Adam Rudell" userId="a6a797f7-0d73-4a8f-a2bd-1d3c9ee13858" providerId="ADAL" clId="{F67CE73E-C461-4F61-A7D0-FAB67628671B}" dt="2022-10-19T15:50:20.515" v="3136" actId="1076"/>
          <ac:spMkLst>
            <pc:docMk/>
            <pc:sldMk cId="2404573824" sldId="286"/>
            <ac:spMk id="121" creationId="{00000000-0000-0000-0000-000000000000}"/>
          </ac:spMkLst>
        </pc:spChg>
        <pc:spChg chg="add del mod">
          <ac:chgData name="Adam Rudell" userId="a6a797f7-0d73-4a8f-a2bd-1d3c9ee13858" providerId="ADAL" clId="{F67CE73E-C461-4F61-A7D0-FAB67628671B}" dt="2022-10-14T14:48:44.728" v="516" actId="478"/>
          <ac:spMkLst>
            <pc:docMk/>
            <pc:sldMk cId="2404573824" sldId="286"/>
            <ac:spMk id="218" creationId="{00000000-0000-0000-0000-000000000000}"/>
          </ac:spMkLst>
        </pc:spChg>
        <pc:grpChg chg="mod">
          <ac:chgData name="Adam Rudell" userId="a6a797f7-0d73-4a8f-a2bd-1d3c9ee13858" providerId="ADAL" clId="{F67CE73E-C461-4F61-A7D0-FAB67628671B}" dt="2022-10-19T15:50:20.515" v="3136" actId="1076"/>
          <ac:grpSpMkLst>
            <pc:docMk/>
            <pc:sldMk cId="2404573824" sldId="286"/>
            <ac:grpSpMk id="8" creationId="{00000000-0000-0000-0000-000000000000}"/>
          </ac:grpSpMkLst>
        </pc:grpChg>
        <pc:grpChg chg="mod">
          <ac:chgData name="Adam Rudell" userId="a6a797f7-0d73-4a8f-a2bd-1d3c9ee13858" providerId="ADAL" clId="{F67CE73E-C461-4F61-A7D0-FAB67628671B}" dt="2022-10-19T15:50:20.515" v="3136" actId="1076"/>
          <ac:grpSpMkLst>
            <pc:docMk/>
            <pc:sldMk cId="2404573824" sldId="286"/>
            <ac:grpSpMk id="9" creationId="{00000000-0000-0000-0000-000000000000}"/>
          </ac:grpSpMkLst>
        </pc:grpChg>
        <pc:grpChg chg="mod">
          <ac:chgData name="Adam Rudell" userId="a6a797f7-0d73-4a8f-a2bd-1d3c9ee13858" providerId="ADAL" clId="{F67CE73E-C461-4F61-A7D0-FAB67628671B}" dt="2022-10-19T15:50:20.515" v="3136" actId="1076"/>
          <ac:grpSpMkLst>
            <pc:docMk/>
            <pc:sldMk cId="2404573824" sldId="286"/>
            <ac:grpSpMk id="23" creationId="{00000000-0000-0000-0000-000000000000}"/>
          </ac:grpSpMkLst>
        </pc:grpChg>
        <pc:grpChg chg="mod">
          <ac:chgData name="Adam Rudell" userId="a6a797f7-0d73-4a8f-a2bd-1d3c9ee13858" providerId="ADAL" clId="{F67CE73E-C461-4F61-A7D0-FAB67628671B}" dt="2022-10-19T15:50:20.515" v="3136" actId="1076"/>
          <ac:grpSpMkLst>
            <pc:docMk/>
            <pc:sldMk cId="2404573824" sldId="286"/>
            <ac:grpSpMk id="24" creationId="{00000000-0000-0000-0000-000000000000}"/>
          </ac:grpSpMkLst>
        </pc:grpChg>
        <pc:grpChg chg="mod">
          <ac:chgData name="Adam Rudell" userId="a6a797f7-0d73-4a8f-a2bd-1d3c9ee13858" providerId="ADAL" clId="{F67CE73E-C461-4F61-A7D0-FAB67628671B}" dt="2022-10-19T15:50:20.515" v="3136" actId="1076"/>
          <ac:grpSpMkLst>
            <pc:docMk/>
            <pc:sldMk cId="2404573824" sldId="286"/>
            <ac:grpSpMk id="30" creationId="{00000000-0000-0000-0000-000000000000}"/>
          </ac:grpSpMkLst>
        </pc:grpChg>
        <pc:grpChg chg="mod">
          <ac:chgData name="Adam Rudell" userId="a6a797f7-0d73-4a8f-a2bd-1d3c9ee13858" providerId="ADAL" clId="{F67CE73E-C461-4F61-A7D0-FAB67628671B}" dt="2022-10-19T15:50:20.515" v="3136" actId="1076"/>
          <ac:grpSpMkLst>
            <pc:docMk/>
            <pc:sldMk cId="2404573824" sldId="286"/>
            <ac:grpSpMk id="35" creationId="{00000000-0000-0000-0000-000000000000}"/>
          </ac:grpSpMkLst>
        </pc:grpChg>
        <pc:grpChg chg="mod">
          <ac:chgData name="Adam Rudell" userId="a6a797f7-0d73-4a8f-a2bd-1d3c9ee13858" providerId="ADAL" clId="{F67CE73E-C461-4F61-A7D0-FAB67628671B}" dt="2022-10-19T15:50:20.515" v="3136" actId="1076"/>
          <ac:grpSpMkLst>
            <pc:docMk/>
            <pc:sldMk cId="2404573824" sldId="286"/>
            <ac:grpSpMk id="36" creationId="{00000000-0000-0000-0000-000000000000}"/>
          </ac:grpSpMkLst>
        </pc:grpChg>
        <pc:grpChg chg="mod">
          <ac:chgData name="Adam Rudell" userId="a6a797f7-0d73-4a8f-a2bd-1d3c9ee13858" providerId="ADAL" clId="{F67CE73E-C461-4F61-A7D0-FAB67628671B}" dt="2022-10-19T15:50:20.515" v="3136" actId="1076"/>
          <ac:grpSpMkLst>
            <pc:docMk/>
            <pc:sldMk cId="2404573824" sldId="286"/>
            <ac:grpSpMk id="42" creationId="{00000000-0000-0000-0000-000000000000}"/>
          </ac:grpSpMkLst>
        </pc:grpChg>
        <pc:grpChg chg="mod">
          <ac:chgData name="Adam Rudell" userId="a6a797f7-0d73-4a8f-a2bd-1d3c9ee13858" providerId="ADAL" clId="{F67CE73E-C461-4F61-A7D0-FAB67628671B}" dt="2022-10-19T15:50:20.515" v="3136" actId="1076"/>
          <ac:grpSpMkLst>
            <pc:docMk/>
            <pc:sldMk cId="2404573824" sldId="286"/>
            <ac:grpSpMk id="47" creationId="{00000000-0000-0000-0000-000000000000}"/>
          </ac:grpSpMkLst>
        </pc:grpChg>
        <pc:grpChg chg="mod">
          <ac:chgData name="Adam Rudell" userId="a6a797f7-0d73-4a8f-a2bd-1d3c9ee13858" providerId="ADAL" clId="{F67CE73E-C461-4F61-A7D0-FAB67628671B}" dt="2022-10-19T15:50:20.515" v="3136" actId="1076"/>
          <ac:grpSpMkLst>
            <pc:docMk/>
            <pc:sldMk cId="2404573824" sldId="286"/>
            <ac:grpSpMk id="49" creationId="{00000000-0000-0000-0000-000000000000}"/>
          </ac:grpSpMkLst>
        </pc:grpChg>
        <pc:grpChg chg="mod">
          <ac:chgData name="Adam Rudell" userId="a6a797f7-0d73-4a8f-a2bd-1d3c9ee13858" providerId="ADAL" clId="{F67CE73E-C461-4F61-A7D0-FAB67628671B}" dt="2022-10-19T15:50:20.515" v="3136" actId="1076"/>
          <ac:grpSpMkLst>
            <pc:docMk/>
            <pc:sldMk cId="2404573824" sldId="286"/>
            <ac:grpSpMk id="108" creationId="{00000000-0000-0000-0000-000000000000}"/>
          </ac:grpSpMkLst>
        </pc:grpChg>
        <pc:grpChg chg="mod">
          <ac:chgData name="Adam Rudell" userId="a6a797f7-0d73-4a8f-a2bd-1d3c9ee13858" providerId="ADAL" clId="{F67CE73E-C461-4F61-A7D0-FAB67628671B}" dt="2022-10-19T15:50:20.515" v="3136" actId="1076"/>
          <ac:grpSpMkLst>
            <pc:docMk/>
            <pc:sldMk cId="2404573824" sldId="286"/>
            <ac:grpSpMk id="109" creationId="{00000000-0000-0000-0000-000000000000}"/>
          </ac:grpSpMkLst>
        </pc:grpChg>
        <pc:grpChg chg="mod">
          <ac:chgData name="Adam Rudell" userId="a6a797f7-0d73-4a8f-a2bd-1d3c9ee13858" providerId="ADAL" clId="{F67CE73E-C461-4F61-A7D0-FAB67628671B}" dt="2022-10-19T15:50:20.515" v="3136" actId="1076"/>
          <ac:grpSpMkLst>
            <pc:docMk/>
            <pc:sldMk cId="2404573824" sldId="286"/>
            <ac:grpSpMk id="110" creationId="{00000000-0000-0000-0000-000000000000}"/>
          </ac:grpSpMkLst>
        </pc:grpChg>
        <pc:grpChg chg="mod">
          <ac:chgData name="Adam Rudell" userId="a6a797f7-0d73-4a8f-a2bd-1d3c9ee13858" providerId="ADAL" clId="{F67CE73E-C461-4F61-A7D0-FAB67628671B}" dt="2022-10-19T15:50:20.515" v="3136" actId="1076"/>
          <ac:grpSpMkLst>
            <pc:docMk/>
            <pc:sldMk cId="2404573824" sldId="286"/>
            <ac:grpSpMk id="117" creationId="{00000000-0000-0000-0000-000000000000}"/>
          </ac:grpSpMkLst>
        </pc:grpChg>
      </pc:sldChg>
      <pc:sldChg chg="addSp delSp modSp del mod modClrScheme chgLayout">
        <pc:chgData name="Adam Rudell" userId="a6a797f7-0d73-4a8f-a2bd-1d3c9ee13858" providerId="ADAL" clId="{F67CE73E-C461-4F61-A7D0-FAB67628671B}" dt="2022-10-24T22:09:05.362" v="13785" actId="47"/>
        <pc:sldMkLst>
          <pc:docMk/>
          <pc:sldMk cId="303748115" sldId="287"/>
        </pc:sldMkLst>
        <pc:spChg chg="add del mod">
          <ac:chgData name="Adam Rudell" userId="a6a797f7-0d73-4a8f-a2bd-1d3c9ee13858" providerId="ADAL" clId="{F67CE73E-C461-4F61-A7D0-FAB67628671B}" dt="2022-10-13T22:20:14.104" v="319"/>
          <ac:spMkLst>
            <pc:docMk/>
            <pc:sldMk cId="303748115" sldId="287"/>
            <ac:spMk id="2" creationId="{68B391C8-4F0E-8CF6-690B-2818D913B58C}"/>
          </ac:spMkLst>
        </pc:spChg>
        <pc:spChg chg="mod ord">
          <ac:chgData name="Adam Rudell" userId="a6a797f7-0d73-4a8f-a2bd-1d3c9ee13858" providerId="ADAL" clId="{F67CE73E-C461-4F61-A7D0-FAB67628671B}" dt="2022-10-13T22:20:14.104" v="319"/>
          <ac:spMkLst>
            <pc:docMk/>
            <pc:sldMk cId="303748115" sldId="287"/>
            <ac:spMk id="3" creationId="{5B1531BC-1311-4BD3-BB65-BF6FEFACC230}"/>
          </ac:spMkLst>
        </pc:spChg>
        <pc:spChg chg="mod ord">
          <ac:chgData name="Adam Rudell" userId="a6a797f7-0d73-4a8f-a2bd-1d3c9ee13858" providerId="ADAL" clId="{F67CE73E-C461-4F61-A7D0-FAB67628671B}" dt="2022-10-24T22:06:59.470" v="13648" actId="20577"/>
          <ac:spMkLst>
            <pc:docMk/>
            <pc:sldMk cId="303748115" sldId="287"/>
            <ac:spMk id="4" creationId="{316D161C-C66F-4BAF-A7C9-9513816AC3EF}"/>
          </ac:spMkLst>
        </pc:spChg>
        <pc:spChg chg="add del mod">
          <ac:chgData name="Adam Rudell" userId="a6a797f7-0d73-4a8f-a2bd-1d3c9ee13858" providerId="ADAL" clId="{F67CE73E-C461-4F61-A7D0-FAB67628671B}" dt="2022-10-13T22:20:14.104" v="319"/>
          <ac:spMkLst>
            <pc:docMk/>
            <pc:sldMk cId="303748115" sldId="287"/>
            <ac:spMk id="5" creationId="{EC44D60F-65A6-0CD0-2EAB-8E9E1C57A0C4}"/>
          </ac:spMkLst>
        </pc:spChg>
      </pc:sldChg>
      <pc:sldChg chg="addSp delSp modSp mod modClrScheme chgLayout modNotesTx">
        <pc:chgData name="Adam Rudell" userId="a6a797f7-0d73-4a8f-a2bd-1d3c9ee13858" providerId="ADAL" clId="{F67CE73E-C461-4F61-A7D0-FAB67628671B}" dt="2022-10-25T19:35:42.332" v="14258" actId="20577"/>
        <pc:sldMkLst>
          <pc:docMk/>
          <pc:sldMk cId="1304659512" sldId="288"/>
        </pc:sldMkLst>
        <pc:spChg chg="mod ord">
          <ac:chgData name="Adam Rudell" userId="a6a797f7-0d73-4a8f-a2bd-1d3c9ee13858" providerId="ADAL" clId="{F67CE73E-C461-4F61-A7D0-FAB67628671B}" dt="2022-10-24T22:07:44.549" v="13667" actId="20577"/>
          <ac:spMkLst>
            <pc:docMk/>
            <pc:sldMk cId="1304659512" sldId="288"/>
            <ac:spMk id="2" creationId="{BB473FF7-C9B0-41E8-BED1-0BAFAB6EA164}"/>
          </ac:spMkLst>
        </pc:spChg>
        <pc:spChg chg="del mod ord">
          <ac:chgData name="Adam Rudell" userId="a6a797f7-0d73-4a8f-a2bd-1d3c9ee13858" providerId="ADAL" clId="{F67CE73E-C461-4F61-A7D0-FAB67628671B}" dt="2022-10-24T22:16:43.248" v="14012" actId="478"/>
          <ac:spMkLst>
            <pc:docMk/>
            <pc:sldMk cId="1304659512" sldId="288"/>
            <ac:spMk id="3" creationId="{B75240A7-38F8-4CBE-B338-E03D32BB292E}"/>
          </ac:spMkLst>
        </pc:spChg>
        <pc:spChg chg="add del mod">
          <ac:chgData name="Adam Rudell" userId="a6a797f7-0d73-4a8f-a2bd-1d3c9ee13858" providerId="ADAL" clId="{F67CE73E-C461-4F61-A7D0-FAB67628671B}" dt="2022-10-13T22:20:11.055" v="318"/>
          <ac:spMkLst>
            <pc:docMk/>
            <pc:sldMk cId="1304659512" sldId="288"/>
            <ac:spMk id="4" creationId="{E05DBB23-6BC6-9944-934C-C6C22CF30521}"/>
          </ac:spMkLst>
        </pc:spChg>
        <pc:spChg chg="add del mod">
          <ac:chgData name="Adam Rudell" userId="a6a797f7-0d73-4a8f-a2bd-1d3c9ee13858" providerId="ADAL" clId="{F67CE73E-C461-4F61-A7D0-FAB67628671B}" dt="2022-10-24T22:16:44.315" v="14013"/>
          <ac:spMkLst>
            <pc:docMk/>
            <pc:sldMk cId="1304659512" sldId="288"/>
            <ac:spMk id="5" creationId="{07E3600A-B8AB-C981-F29D-1E4BE59788F6}"/>
          </ac:spMkLst>
        </pc:spChg>
        <pc:spChg chg="add del mod">
          <ac:chgData name="Adam Rudell" userId="a6a797f7-0d73-4a8f-a2bd-1d3c9ee13858" providerId="ADAL" clId="{F67CE73E-C461-4F61-A7D0-FAB67628671B}" dt="2022-10-13T22:20:11.055" v="318"/>
          <ac:spMkLst>
            <pc:docMk/>
            <pc:sldMk cId="1304659512" sldId="288"/>
            <ac:spMk id="5" creationId="{CE48380C-3E41-1CC2-E948-42D1DFA96BDD}"/>
          </ac:spMkLst>
        </pc:spChg>
        <pc:spChg chg="add mod">
          <ac:chgData name="Adam Rudell" userId="a6a797f7-0d73-4a8f-a2bd-1d3c9ee13858" providerId="ADAL" clId="{F67CE73E-C461-4F61-A7D0-FAB67628671B}" dt="2022-10-25T19:35:42.332" v="14258" actId="20577"/>
          <ac:spMkLst>
            <pc:docMk/>
            <pc:sldMk cId="1304659512" sldId="288"/>
            <ac:spMk id="8" creationId="{2AD75F36-4F6F-1293-076B-1B4EC5EB779C}"/>
          </ac:spMkLst>
        </pc:spChg>
      </pc:sldChg>
      <pc:sldChg chg="addSp delSp modSp add del mod modClrScheme chgLayout modNotesTx">
        <pc:chgData name="Adam Rudell" userId="a6a797f7-0d73-4a8f-a2bd-1d3c9ee13858" providerId="ADAL" clId="{F67CE73E-C461-4F61-A7D0-FAB67628671B}" dt="2022-10-25T13:54:24.289" v="14071" actId="47"/>
        <pc:sldMkLst>
          <pc:docMk/>
          <pc:sldMk cId="144784425" sldId="297"/>
        </pc:sldMkLst>
        <pc:spChg chg="add del mod">
          <ac:chgData name="Adam Rudell" userId="a6a797f7-0d73-4a8f-a2bd-1d3c9ee13858" providerId="ADAL" clId="{F67CE73E-C461-4F61-A7D0-FAB67628671B}" dt="2022-10-13T22:19:48.903" v="308"/>
          <ac:spMkLst>
            <pc:docMk/>
            <pc:sldMk cId="144784425" sldId="297"/>
            <ac:spMk id="2" creationId="{361BD182-BA9E-6290-B81A-8886B82837AA}"/>
          </ac:spMkLst>
        </pc:spChg>
        <pc:spChg chg="add del mod">
          <ac:chgData name="Adam Rudell" userId="a6a797f7-0d73-4a8f-a2bd-1d3c9ee13858" providerId="ADAL" clId="{F67CE73E-C461-4F61-A7D0-FAB67628671B}" dt="2022-10-13T22:19:48.903" v="308"/>
          <ac:spMkLst>
            <pc:docMk/>
            <pc:sldMk cId="144784425" sldId="297"/>
            <ac:spMk id="3" creationId="{3E18D3D0-60F2-F7FC-6E10-0D931ACA09DB}"/>
          </ac:spMkLst>
        </pc:spChg>
        <pc:spChg chg="mod ord">
          <ac:chgData name="Adam Rudell" userId="a6a797f7-0d73-4a8f-a2bd-1d3c9ee13858" providerId="ADAL" clId="{F67CE73E-C461-4F61-A7D0-FAB67628671B}" dt="2022-10-13T22:19:48.903" v="308"/>
          <ac:spMkLst>
            <pc:docMk/>
            <pc:sldMk cId="144784425" sldId="297"/>
            <ac:spMk id="5" creationId="{1858C221-C449-4E94-B823-61C9F62AC91A}"/>
          </ac:spMkLst>
        </pc:spChg>
        <pc:spChg chg="mod ord">
          <ac:chgData name="Adam Rudell" userId="a6a797f7-0d73-4a8f-a2bd-1d3c9ee13858" providerId="ADAL" clId="{F67CE73E-C461-4F61-A7D0-FAB67628671B}" dt="2022-10-13T22:19:52.791" v="310" actId="5793"/>
          <ac:spMkLst>
            <pc:docMk/>
            <pc:sldMk cId="144784425" sldId="297"/>
            <ac:spMk id="6" creationId="{08DA68DF-DD4D-47C0-A7C0-5EFA4A5FC37B}"/>
          </ac:spMkLst>
        </pc:spChg>
      </pc:sldChg>
      <pc:sldChg chg="addSp delSp modSp del mod modClrScheme chgLayout">
        <pc:chgData name="Adam Rudell" userId="a6a797f7-0d73-4a8f-a2bd-1d3c9ee13858" providerId="ADAL" clId="{F67CE73E-C461-4F61-A7D0-FAB67628671B}" dt="2022-10-24T22:16:53.058" v="14014" actId="2696"/>
        <pc:sldMkLst>
          <pc:docMk/>
          <pc:sldMk cId="203872977" sldId="298"/>
        </pc:sldMkLst>
        <pc:spChg chg="mod ord">
          <ac:chgData name="Adam Rudell" userId="a6a797f7-0d73-4a8f-a2bd-1d3c9ee13858" providerId="ADAL" clId="{F67CE73E-C461-4F61-A7D0-FAB67628671B}" dt="2022-10-13T22:19:45.689" v="307"/>
          <ac:spMkLst>
            <pc:docMk/>
            <pc:sldMk cId="203872977" sldId="298"/>
            <ac:spMk id="2" creationId="{178A5CAE-0468-4591-AAB4-76748E09666C}"/>
          </ac:spMkLst>
        </pc:spChg>
        <pc:spChg chg="mod ord">
          <ac:chgData name="Adam Rudell" userId="a6a797f7-0d73-4a8f-a2bd-1d3c9ee13858" providerId="ADAL" clId="{F67CE73E-C461-4F61-A7D0-FAB67628671B}" dt="2022-10-24T22:10:26.400" v="13788" actId="33524"/>
          <ac:spMkLst>
            <pc:docMk/>
            <pc:sldMk cId="203872977" sldId="298"/>
            <ac:spMk id="3" creationId="{F9A01F77-1A83-49F1-BA4B-04A24E5114BB}"/>
          </ac:spMkLst>
        </pc:spChg>
        <pc:spChg chg="add del mod">
          <ac:chgData name="Adam Rudell" userId="a6a797f7-0d73-4a8f-a2bd-1d3c9ee13858" providerId="ADAL" clId="{F67CE73E-C461-4F61-A7D0-FAB67628671B}" dt="2022-10-13T22:19:45.689" v="307"/>
          <ac:spMkLst>
            <pc:docMk/>
            <pc:sldMk cId="203872977" sldId="298"/>
            <ac:spMk id="4" creationId="{F9014C85-15CD-1AC0-FE53-364D762CC1C8}"/>
          </ac:spMkLst>
        </pc:spChg>
        <pc:spChg chg="add del mod">
          <ac:chgData name="Adam Rudell" userId="a6a797f7-0d73-4a8f-a2bd-1d3c9ee13858" providerId="ADAL" clId="{F67CE73E-C461-4F61-A7D0-FAB67628671B}" dt="2022-10-13T22:19:45.689" v="307"/>
          <ac:spMkLst>
            <pc:docMk/>
            <pc:sldMk cId="203872977" sldId="298"/>
            <ac:spMk id="5" creationId="{9EFEC9F9-F92B-E307-0B51-CF66774E11E3}"/>
          </ac:spMkLst>
        </pc:spChg>
      </pc:sldChg>
      <pc:sldChg chg="addSp delSp modSp mod modClrScheme modCm chgLayout">
        <pc:chgData name="Adam Rudell" userId="a6a797f7-0d73-4a8f-a2bd-1d3c9ee13858" providerId="ADAL" clId="{F67CE73E-C461-4F61-A7D0-FAB67628671B}" dt="2022-12-03T02:55:44.138" v="23000"/>
        <pc:sldMkLst>
          <pc:docMk/>
          <pc:sldMk cId="528854685" sldId="305"/>
        </pc:sldMkLst>
        <pc:spChg chg="del mod ord">
          <ac:chgData name="Adam Rudell" userId="a6a797f7-0d73-4a8f-a2bd-1d3c9ee13858" providerId="ADAL" clId="{F67CE73E-C461-4F61-A7D0-FAB67628671B}" dt="2022-10-13T22:14:03.547" v="262" actId="478"/>
          <ac:spMkLst>
            <pc:docMk/>
            <pc:sldMk cId="528854685" sldId="305"/>
            <ac:spMk id="2" creationId="{B3128A82-927E-4227-AD60-97F58B35078C}"/>
          </ac:spMkLst>
        </pc:spChg>
        <pc:spChg chg="add mod">
          <ac:chgData name="Adam Rudell" userId="a6a797f7-0d73-4a8f-a2bd-1d3c9ee13858" providerId="ADAL" clId="{F67CE73E-C461-4F61-A7D0-FAB67628671B}" dt="2022-12-03T02:55:35.472" v="22994" actId="20577"/>
          <ac:spMkLst>
            <pc:docMk/>
            <pc:sldMk cId="528854685" sldId="305"/>
            <ac:spMk id="4" creationId="{9DBDE6CD-6610-6706-C0ED-4A83973F8860}"/>
          </ac:spMkLst>
        </pc:spChg>
        <pc:spChg chg="add del mod">
          <ac:chgData name="Adam Rudell" userId="a6a797f7-0d73-4a8f-a2bd-1d3c9ee13858" providerId="ADAL" clId="{F67CE73E-C461-4F61-A7D0-FAB67628671B}" dt="2022-10-13T22:19:59.824" v="315"/>
          <ac:spMkLst>
            <pc:docMk/>
            <pc:sldMk cId="528854685" sldId="305"/>
            <ac:spMk id="6" creationId="{673D9BD1-761D-F8BB-88CE-4B39C1B836EA}"/>
          </ac:spMkLst>
        </pc:spChg>
        <pc:graphicFrameChg chg="mod ord modGraphic">
          <ac:chgData name="Adam Rudell" userId="a6a797f7-0d73-4a8f-a2bd-1d3c9ee13858" providerId="ADAL" clId="{F67CE73E-C461-4F61-A7D0-FAB67628671B}" dt="2022-11-02T19:31:13.175" v="15541" actId="20577"/>
          <ac:graphicFrameMkLst>
            <pc:docMk/>
            <pc:sldMk cId="528854685" sldId="305"/>
            <ac:graphicFrameMk id="5" creationId="{E4EAC9A3-659F-429D-8F33-F32810E9F2BF}"/>
          </ac:graphicFrameMkLst>
        </pc:graphicFrameChg>
        <pc:extLst>
          <p:ext xmlns:p="http://schemas.openxmlformats.org/presentationml/2006/main" uri="{D6D511B9-2390-475A-947B-AFAB55BFBCF1}">
            <pc226:cmChg xmlns:pc226="http://schemas.microsoft.com/office/powerpoint/2022/06/main/command" chg="mod">
              <pc226:chgData name="Adam Rudell" userId="a6a797f7-0d73-4a8f-a2bd-1d3c9ee13858" providerId="ADAL" clId="{F67CE73E-C461-4F61-A7D0-FAB67628671B}" dt="2022-12-03T02:55:44.138" v="23000"/>
              <pc2:cmMkLst xmlns:pc2="http://schemas.microsoft.com/office/powerpoint/2019/9/main/command">
                <pc:docMk/>
                <pc:sldMk cId="528854685" sldId="305"/>
                <pc2:cmMk id="{DF0E3FAC-6F14-41BF-8B54-2B57BA3A4D1A}"/>
              </pc2:cmMkLst>
            </pc226:cmChg>
          </p:ext>
        </pc:extLst>
      </pc:sldChg>
      <pc:sldChg chg="addSp delSp modSp del mod modClrScheme chgLayout">
        <pc:chgData name="Adam Rudell" userId="a6a797f7-0d73-4a8f-a2bd-1d3c9ee13858" providerId="ADAL" clId="{F67CE73E-C461-4F61-A7D0-FAB67628671B}" dt="2022-10-24T22:10:03.014" v="13787" actId="47"/>
        <pc:sldMkLst>
          <pc:docMk/>
          <pc:sldMk cId="4140930973" sldId="306"/>
        </pc:sldMkLst>
        <pc:spChg chg="add del mod">
          <ac:chgData name="Adam Rudell" userId="a6a797f7-0d73-4a8f-a2bd-1d3c9ee13858" providerId="ADAL" clId="{F67CE73E-C461-4F61-A7D0-FAB67628671B}" dt="2022-10-13T22:20:06.855" v="317"/>
          <ac:spMkLst>
            <pc:docMk/>
            <pc:sldMk cId="4140930973" sldId="306"/>
            <ac:spMk id="2" creationId="{C87E2936-B5F3-606D-7CF8-1B400536C4FA}"/>
          </ac:spMkLst>
        </pc:spChg>
        <pc:spChg chg="add del mod">
          <ac:chgData name="Adam Rudell" userId="a6a797f7-0d73-4a8f-a2bd-1d3c9ee13858" providerId="ADAL" clId="{F67CE73E-C461-4F61-A7D0-FAB67628671B}" dt="2022-10-13T22:20:06.855" v="317"/>
          <ac:spMkLst>
            <pc:docMk/>
            <pc:sldMk cId="4140930973" sldId="306"/>
            <ac:spMk id="3" creationId="{034CAF59-C602-6ABF-7899-7220685C1243}"/>
          </ac:spMkLst>
        </pc:spChg>
        <pc:spChg chg="mod ord">
          <ac:chgData name="Adam Rudell" userId="a6a797f7-0d73-4a8f-a2bd-1d3c9ee13858" providerId="ADAL" clId="{F67CE73E-C461-4F61-A7D0-FAB67628671B}" dt="2022-10-13T22:20:06.855" v="317"/>
          <ac:spMkLst>
            <pc:docMk/>
            <pc:sldMk cId="4140930973" sldId="306"/>
            <ac:spMk id="4" creationId="{6BCB30BB-055F-4FB4-B953-2574E68A1135}"/>
          </ac:spMkLst>
        </pc:spChg>
        <pc:spChg chg="mod ord">
          <ac:chgData name="Adam Rudell" userId="a6a797f7-0d73-4a8f-a2bd-1d3c9ee13858" providerId="ADAL" clId="{F67CE73E-C461-4F61-A7D0-FAB67628671B}" dt="2022-10-24T22:09:34.895" v="13786" actId="20577"/>
          <ac:spMkLst>
            <pc:docMk/>
            <pc:sldMk cId="4140930973" sldId="306"/>
            <ac:spMk id="5" creationId="{39230E76-56C5-4BDB-AF94-DCC2531A042E}"/>
          </ac:spMkLst>
        </pc:spChg>
      </pc:sldChg>
      <pc:sldChg chg="addSp delSp modSp mod modClrScheme chgLayout">
        <pc:chgData name="Adam Rudell" userId="a6a797f7-0d73-4a8f-a2bd-1d3c9ee13858" providerId="ADAL" clId="{F67CE73E-C461-4F61-A7D0-FAB67628671B}" dt="2022-10-24T18:41:23.510" v="8435" actId="20577"/>
        <pc:sldMkLst>
          <pc:docMk/>
          <pc:sldMk cId="2074698445" sldId="307"/>
        </pc:sldMkLst>
        <pc:spChg chg="mod ord">
          <ac:chgData name="Adam Rudell" userId="a6a797f7-0d73-4a8f-a2bd-1d3c9ee13858" providerId="ADAL" clId="{F67CE73E-C461-4F61-A7D0-FAB67628671B}" dt="2022-10-13T22:24:35.074" v="378"/>
          <ac:spMkLst>
            <pc:docMk/>
            <pc:sldMk cId="2074698445" sldId="307"/>
            <ac:spMk id="2" creationId="{47E0AB20-70DC-4490-A05B-4061EECF3FA4}"/>
          </ac:spMkLst>
        </pc:spChg>
        <pc:spChg chg="mod ord">
          <ac:chgData name="Adam Rudell" userId="a6a797f7-0d73-4a8f-a2bd-1d3c9ee13858" providerId="ADAL" clId="{F67CE73E-C461-4F61-A7D0-FAB67628671B}" dt="2022-10-24T18:41:23.510" v="8435" actId="20577"/>
          <ac:spMkLst>
            <pc:docMk/>
            <pc:sldMk cId="2074698445" sldId="307"/>
            <ac:spMk id="3" creationId="{1F0B4D94-7DD6-4843-AAC6-824BCB753EEC}"/>
          </ac:spMkLst>
        </pc:spChg>
        <pc:spChg chg="add del mod">
          <ac:chgData name="Adam Rudell" userId="a6a797f7-0d73-4a8f-a2bd-1d3c9ee13858" providerId="ADAL" clId="{F67CE73E-C461-4F61-A7D0-FAB67628671B}" dt="2022-10-13T22:24:35.074" v="378"/>
          <ac:spMkLst>
            <pc:docMk/>
            <pc:sldMk cId="2074698445" sldId="307"/>
            <ac:spMk id="4" creationId="{7DE63665-3335-C4E0-5B89-A524C7C8DFFA}"/>
          </ac:spMkLst>
        </pc:spChg>
        <pc:spChg chg="add del mod">
          <ac:chgData name="Adam Rudell" userId="a6a797f7-0d73-4a8f-a2bd-1d3c9ee13858" providerId="ADAL" clId="{F67CE73E-C461-4F61-A7D0-FAB67628671B}" dt="2022-10-13T22:24:35.074" v="378"/>
          <ac:spMkLst>
            <pc:docMk/>
            <pc:sldMk cId="2074698445" sldId="307"/>
            <ac:spMk id="5" creationId="{B639FE93-9FA3-824E-4E6E-9BDB1B76B163}"/>
          </ac:spMkLst>
        </pc:spChg>
      </pc:sldChg>
      <pc:sldChg chg="addSp delSp modSp del mod modClrScheme delAnim modAnim chgLayout modNotesTx">
        <pc:chgData name="Adam Rudell" userId="a6a797f7-0d73-4a8f-a2bd-1d3c9ee13858" providerId="ADAL" clId="{F67CE73E-C461-4F61-A7D0-FAB67628671B}" dt="2022-10-25T13:53:15.106" v="14068" actId="2696"/>
        <pc:sldMkLst>
          <pc:docMk/>
          <pc:sldMk cId="2106846065" sldId="308"/>
        </pc:sldMkLst>
        <pc:spChg chg="mod ord">
          <ac:chgData name="Adam Rudell" userId="a6a797f7-0d73-4a8f-a2bd-1d3c9ee13858" providerId="ADAL" clId="{F67CE73E-C461-4F61-A7D0-FAB67628671B}" dt="2022-10-13T22:23:39.834" v="360" actId="700"/>
          <ac:spMkLst>
            <pc:docMk/>
            <pc:sldMk cId="2106846065" sldId="308"/>
            <ac:spMk id="2" creationId="{2500D2F7-478F-485D-818F-64DED76F416F}"/>
          </ac:spMkLst>
        </pc:spChg>
        <pc:spChg chg="mod ord">
          <ac:chgData name="Adam Rudell" userId="a6a797f7-0d73-4a8f-a2bd-1d3c9ee13858" providerId="ADAL" clId="{F67CE73E-C461-4F61-A7D0-FAB67628671B}" dt="2022-10-14T21:04:53.002" v="1294" actId="20577"/>
          <ac:spMkLst>
            <pc:docMk/>
            <pc:sldMk cId="2106846065" sldId="308"/>
            <ac:spMk id="3" creationId="{41BADF5E-8396-4AF8-82F7-597E86B8B450}"/>
          </ac:spMkLst>
        </pc:spChg>
        <pc:spChg chg="add del mod">
          <ac:chgData name="Adam Rudell" userId="a6a797f7-0d73-4a8f-a2bd-1d3c9ee13858" providerId="ADAL" clId="{F67CE73E-C461-4F61-A7D0-FAB67628671B}" dt="2022-10-13T22:23:32.368" v="358"/>
          <ac:spMkLst>
            <pc:docMk/>
            <pc:sldMk cId="2106846065" sldId="308"/>
            <ac:spMk id="4" creationId="{7802103C-70C1-AED3-28C2-8012E51AEB02}"/>
          </ac:spMkLst>
        </pc:spChg>
        <pc:spChg chg="add del mod">
          <ac:chgData name="Adam Rudell" userId="a6a797f7-0d73-4a8f-a2bd-1d3c9ee13858" providerId="ADAL" clId="{F67CE73E-C461-4F61-A7D0-FAB67628671B}" dt="2022-10-14T22:05:45.199" v="2053" actId="478"/>
          <ac:spMkLst>
            <pc:docMk/>
            <pc:sldMk cId="2106846065" sldId="308"/>
            <ac:spMk id="4" creationId="{B57D9BAA-ED77-DEF7-0655-A6C9E9D77809}"/>
          </ac:spMkLst>
        </pc:spChg>
        <pc:spChg chg="add del mod">
          <ac:chgData name="Adam Rudell" userId="a6a797f7-0d73-4a8f-a2bd-1d3c9ee13858" providerId="ADAL" clId="{F67CE73E-C461-4F61-A7D0-FAB67628671B}" dt="2022-10-13T22:23:32.368" v="358"/>
          <ac:spMkLst>
            <pc:docMk/>
            <pc:sldMk cId="2106846065" sldId="308"/>
            <ac:spMk id="5" creationId="{7A734444-687E-8AE9-D1E7-1183FDBF8C3C}"/>
          </ac:spMkLst>
        </pc:spChg>
        <pc:spChg chg="add del">
          <ac:chgData name="Adam Rudell" userId="a6a797f7-0d73-4a8f-a2bd-1d3c9ee13858" providerId="ADAL" clId="{F67CE73E-C461-4F61-A7D0-FAB67628671B}" dt="2022-10-14T21:59:23.820" v="2033" actId="22"/>
          <ac:spMkLst>
            <pc:docMk/>
            <pc:sldMk cId="2106846065" sldId="308"/>
            <ac:spMk id="6" creationId="{63EFC8F8-60F2-213A-CB80-C391223D1D90}"/>
          </ac:spMkLst>
        </pc:spChg>
        <pc:spChg chg="add del mod">
          <ac:chgData name="Adam Rudell" userId="a6a797f7-0d73-4a8f-a2bd-1d3c9ee13858" providerId="ADAL" clId="{F67CE73E-C461-4F61-A7D0-FAB67628671B}" dt="2022-10-13T22:23:32.368" v="358"/>
          <ac:spMkLst>
            <pc:docMk/>
            <pc:sldMk cId="2106846065" sldId="308"/>
            <ac:spMk id="6" creationId="{E1828F83-B973-248A-AC5D-07CADD410C2C}"/>
          </ac:spMkLst>
        </pc:spChg>
        <pc:spChg chg="add del mod">
          <ac:chgData name="Adam Rudell" userId="a6a797f7-0d73-4a8f-a2bd-1d3c9ee13858" providerId="ADAL" clId="{F67CE73E-C461-4F61-A7D0-FAB67628671B}" dt="2022-10-14T22:05:45.887" v="2054" actId="478"/>
          <ac:spMkLst>
            <pc:docMk/>
            <pc:sldMk cId="2106846065" sldId="308"/>
            <ac:spMk id="10" creationId="{FDFA667D-5DDC-E9C4-7B3D-9E088784D4B0}"/>
          </ac:spMkLst>
        </pc:spChg>
        <pc:picChg chg="mod ord">
          <ac:chgData name="Adam Rudell" userId="a6a797f7-0d73-4a8f-a2bd-1d3c9ee13858" providerId="ADAL" clId="{F67CE73E-C461-4F61-A7D0-FAB67628671B}" dt="2022-10-13T22:23:39.834" v="360" actId="700"/>
          <ac:picMkLst>
            <pc:docMk/>
            <pc:sldMk cId="2106846065" sldId="308"/>
            <ac:picMk id="8" creationId="{B9BF5FA1-A38A-4EC4-8DE8-D6B1024716AB}"/>
          </ac:picMkLst>
        </pc:picChg>
      </pc:sldChg>
      <pc:sldChg chg="addSp delSp modSp del mod setBg modClrScheme delDesignElem chgLayout modNotesTx">
        <pc:chgData name="Adam Rudell" userId="a6a797f7-0d73-4a8f-a2bd-1d3c9ee13858" providerId="ADAL" clId="{F67CE73E-C461-4F61-A7D0-FAB67628671B}" dt="2022-10-25T13:53:15.106" v="14068" actId="2696"/>
        <pc:sldMkLst>
          <pc:docMk/>
          <pc:sldMk cId="1006504909" sldId="309"/>
        </pc:sldMkLst>
        <pc:spChg chg="add del mod ord">
          <ac:chgData name="Adam Rudell" userId="a6a797f7-0d73-4a8f-a2bd-1d3c9ee13858" providerId="ADAL" clId="{F67CE73E-C461-4F61-A7D0-FAB67628671B}" dt="2022-10-14T20:58:38.029" v="728" actId="700"/>
          <ac:spMkLst>
            <pc:docMk/>
            <pc:sldMk cId="1006504909" sldId="309"/>
            <ac:spMk id="2" creationId="{0C785F7F-A10D-F183-4171-EC149B121BF6}"/>
          </ac:spMkLst>
        </pc:spChg>
        <pc:spChg chg="add del mod">
          <ac:chgData name="Adam Rudell" userId="a6a797f7-0d73-4a8f-a2bd-1d3c9ee13858" providerId="ADAL" clId="{F67CE73E-C461-4F61-A7D0-FAB67628671B}" dt="2022-10-13T22:20:55.649" v="329"/>
          <ac:spMkLst>
            <pc:docMk/>
            <pc:sldMk cId="1006504909" sldId="309"/>
            <ac:spMk id="2" creationId="{CCFCBE17-E6F2-55DB-33A6-B5BF08522B85}"/>
          </ac:spMkLst>
        </pc:spChg>
        <pc:spChg chg="add mod ord">
          <ac:chgData name="Adam Rudell" userId="a6a797f7-0d73-4a8f-a2bd-1d3c9ee13858" providerId="ADAL" clId="{F67CE73E-C461-4F61-A7D0-FAB67628671B}" dt="2022-10-24T19:50:18.451" v="10027" actId="20577"/>
          <ac:spMkLst>
            <pc:docMk/>
            <pc:sldMk cId="1006504909" sldId="309"/>
            <ac:spMk id="3" creationId="{C0C1FC3C-5D53-DC2E-B3F7-E6BED28C48CE}"/>
          </ac:spMkLst>
        </pc:spChg>
        <pc:spChg chg="add del mod">
          <ac:chgData name="Adam Rudell" userId="a6a797f7-0d73-4a8f-a2bd-1d3c9ee13858" providerId="ADAL" clId="{F67CE73E-C461-4F61-A7D0-FAB67628671B}" dt="2022-10-13T22:20:55.649" v="329"/>
          <ac:spMkLst>
            <pc:docMk/>
            <pc:sldMk cId="1006504909" sldId="309"/>
            <ac:spMk id="3" creationId="{CF438B8A-A676-9798-8F48-4224E766FC1B}"/>
          </ac:spMkLst>
        </pc:spChg>
        <pc:spChg chg="add del mod ord">
          <ac:chgData name="Adam Rudell" userId="a6a797f7-0d73-4a8f-a2bd-1d3c9ee13858" providerId="ADAL" clId="{F67CE73E-C461-4F61-A7D0-FAB67628671B}" dt="2022-10-14T21:32:32.728" v="1550"/>
          <ac:spMkLst>
            <pc:docMk/>
            <pc:sldMk cId="1006504909" sldId="309"/>
            <ac:spMk id="4" creationId="{04D4F5D5-DA7C-39D6-40BC-0B96C551BD64}"/>
          </ac:spMkLst>
        </pc:spChg>
        <pc:spChg chg="add del mod ord">
          <ac:chgData name="Adam Rudell" userId="a6a797f7-0d73-4a8f-a2bd-1d3c9ee13858" providerId="ADAL" clId="{F67CE73E-C461-4F61-A7D0-FAB67628671B}" dt="2022-10-13T22:21:06.757" v="331" actId="700"/>
          <ac:spMkLst>
            <pc:docMk/>
            <pc:sldMk cId="1006504909" sldId="309"/>
            <ac:spMk id="4" creationId="{F7D2FA70-866F-8495-CC3D-490F1CE38808}"/>
          </ac:spMkLst>
        </pc:spChg>
        <pc:spChg chg="add del mod ord">
          <ac:chgData name="Adam Rudell" userId="a6a797f7-0d73-4a8f-a2bd-1d3c9ee13858" providerId="ADAL" clId="{F67CE73E-C461-4F61-A7D0-FAB67628671B}" dt="2022-10-13T22:21:06.757" v="331" actId="700"/>
          <ac:spMkLst>
            <pc:docMk/>
            <pc:sldMk cId="1006504909" sldId="309"/>
            <ac:spMk id="5" creationId="{7CB3DE5F-D99B-2AA7-B971-50013DAF627B}"/>
          </ac:spMkLst>
        </pc:spChg>
        <pc:spChg chg="add mod ord">
          <ac:chgData name="Adam Rudell" userId="a6a797f7-0d73-4a8f-a2bd-1d3c9ee13858" providerId="ADAL" clId="{F67CE73E-C461-4F61-A7D0-FAB67628671B}" dt="2022-10-14T20:58:43.486" v="731" actId="27636"/>
          <ac:spMkLst>
            <pc:docMk/>
            <pc:sldMk cId="1006504909" sldId="309"/>
            <ac:spMk id="6" creationId="{89DC1E7B-6E72-ABE5-4ECC-ECE490AA92F1}"/>
          </ac:spMkLst>
        </pc:spChg>
        <pc:spChg chg="add del mod ord">
          <ac:chgData name="Adam Rudell" userId="a6a797f7-0d73-4a8f-a2bd-1d3c9ee13858" providerId="ADAL" clId="{F67CE73E-C461-4F61-A7D0-FAB67628671B}" dt="2022-10-13T22:21:26.609" v="335"/>
          <ac:spMkLst>
            <pc:docMk/>
            <pc:sldMk cId="1006504909" sldId="309"/>
            <ac:spMk id="7" creationId="{DED6BC9E-D69B-BD54-9B65-A3893202E1D8}"/>
          </ac:spMkLst>
        </pc:spChg>
        <pc:spChg chg="ord">
          <ac:chgData name="Adam Rudell" userId="a6a797f7-0d73-4a8f-a2bd-1d3c9ee13858" providerId="ADAL" clId="{F67CE73E-C461-4F61-A7D0-FAB67628671B}" dt="2022-10-13T22:21:45.249" v="337" actId="26606"/>
          <ac:spMkLst>
            <pc:docMk/>
            <pc:sldMk cId="1006504909" sldId="309"/>
            <ac:spMk id="9" creationId="{2CD9AFD9-5FBC-4FBB-AAF8-B0B45C11C806}"/>
          </ac:spMkLst>
        </pc:spChg>
        <pc:spChg chg="add del mod">
          <ac:chgData name="Adam Rudell" userId="a6a797f7-0d73-4a8f-a2bd-1d3c9ee13858" providerId="ADAL" clId="{F67CE73E-C461-4F61-A7D0-FAB67628671B}" dt="2022-10-13T22:22:32.451" v="347" actId="478"/>
          <ac:spMkLst>
            <pc:docMk/>
            <pc:sldMk cId="1006504909" sldId="309"/>
            <ac:spMk id="12" creationId="{3130ACB1-5583-FE38-633C-6597F9CF0DC2}"/>
          </ac:spMkLst>
        </pc:spChg>
        <pc:spChg chg="add del mod">
          <ac:chgData name="Adam Rudell" userId="a6a797f7-0d73-4a8f-a2bd-1d3c9ee13858" providerId="ADAL" clId="{F67CE73E-C461-4F61-A7D0-FAB67628671B}" dt="2022-10-13T22:23:03.209" v="353"/>
          <ac:spMkLst>
            <pc:docMk/>
            <pc:sldMk cId="1006504909" sldId="309"/>
            <ac:spMk id="15" creationId="{40BC2FB8-31C8-7595-8FFC-92B4B68D0419}"/>
          </ac:spMkLst>
        </pc:spChg>
        <pc:spChg chg="mod ord">
          <ac:chgData name="Adam Rudell" userId="a6a797f7-0d73-4a8f-a2bd-1d3c9ee13858" providerId="ADAL" clId="{F67CE73E-C461-4F61-A7D0-FAB67628671B}" dt="2022-10-14T20:58:38.029" v="728" actId="700"/>
          <ac:spMkLst>
            <pc:docMk/>
            <pc:sldMk cId="1006504909" sldId="309"/>
            <ac:spMk id="17" creationId="{9C013A56-3D3F-F827-09DC-C47ECC43D703}"/>
          </ac:spMkLst>
        </pc:spChg>
        <pc:spChg chg="add del">
          <ac:chgData name="Adam Rudell" userId="a6a797f7-0d73-4a8f-a2bd-1d3c9ee13858" providerId="ADAL" clId="{F67CE73E-C461-4F61-A7D0-FAB67628671B}" dt="2022-10-14T20:58:38.029" v="728" actId="700"/>
          <ac:spMkLst>
            <pc:docMk/>
            <pc:sldMk cId="1006504909" sldId="309"/>
            <ac:spMk id="18" creationId="{3C54F4CE-85F0-46ED-80DA-9518C9251AD1}"/>
          </ac:spMkLst>
        </pc:spChg>
        <pc:spChg chg="mod ord">
          <ac:chgData name="Adam Rudell" userId="a6a797f7-0d73-4a8f-a2bd-1d3c9ee13858" providerId="ADAL" clId="{F67CE73E-C461-4F61-A7D0-FAB67628671B}" dt="2022-10-14T20:58:38.029" v="728" actId="700"/>
          <ac:spMkLst>
            <pc:docMk/>
            <pc:sldMk cId="1006504909" sldId="309"/>
            <ac:spMk id="19" creationId="{9170E2E8-92F7-1D75-1526-CBA9585BFE91}"/>
          </ac:spMkLst>
        </pc:spChg>
        <pc:spChg chg="add del">
          <ac:chgData name="Adam Rudell" userId="a6a797f7-0d73-4a8f-a2bd-1d3c9ee13858" providerId="ADAL" clId="{F67CE73E-C461-4F61-A7D0-FAB67628671B}" dt="2022-10-14T20:58:38.029" v="728" actId="700"/>
          <ac:spMkLst>
            <pc:docMk/>
            <pc:sldMk cId="1006504909" sldId="309"/>
            <ac:spMk id="20" creationId="{DADD1FCA-8ACB-4958-81DD-4CDD6D3E1921}"/>
          </ac:spMkLst>
        </pc:spChg>
        <pc:spChg chg="del">
          <ac:chgData name="Adam Rudell" userId="a6a797f7-0d73-4a8f-a2bd-1d3c9ee13858" providerId="ADAL" clId="{F67CE73E-C461-4F61-A7D0-FAB67628671B}" dt="2022-10-13T22:21:14.629" v="332" actId="478"/>
          <ac:spMkLst>
            <pc:docMk/>
            <pc:sldMk cId="1006504909" sldId="309"/>
            <ac:spMk id="37" creationId="{98B1E925-5E79-44A0-94B8-24B2E24C4269}"/>
          </ac:spMkLst>
        </pc:spChg>
        <pc:picChg chg="add mod">
          <ac:chgData name="Adam Rudell" userId="a6a797f7-0d73-4a8f-a2bd-1d3c9ee13858" providerId="ADAL" clId="{F67CE73E-C461-4F61-A7D0-FAB67628671B}" dt="2022-10-14T21:32:32.728" v="1550"/>
          <ac:picMkLst>
            <pc:docMk/>
            <pc:sldMk cId="1006504909" sldId="309"/>
            <ac:picMk id="5" creationId="{1FF19E68-F359-AEB5-936E-EAB77B98583F}"/>
          </ac:picMkLst>
        </pc:picChg>
        <pc:picChg chg="add del mod">
          <ac:chgData name="Adam Rudell" userId="a6a797f7-0d73-4a8f-a2bd-1d3c9ee13858" providerId="ADAL" clId="{F67CE73E-C461-4F61-A7D0-FAB67628671B}" dt="2022-10-13T22:22:39.656" v="348" actId="478"/>
          <ac:picMkLst>
            <pc:docMk/>
            <pc:sldMk cId="1006504909" sldId="309"/>
            <ac:picMk id="8" creationId="{2EDE889A-2FE1-7141-C140-5620A0D8C339}"/>
          </ac:picMkLst>
        </pc:picChg>
        <pc:picChg chg="del">
          <ac:chgData name="Adam Rudell" userId="a6a797f7-0d73-4a8f-a2bd-1d3c9ee13858" providerId="ADAL" clId="{F67CE73E-C461-4F61-A7D0-FAB67628671B}" dt="2022-10-13T22:21:28.160" v="336" actId="478"/>
          <ac:picMkLst>
            <pc:docMk/>
            <pc:sldMk cId="1006504909" sldId="309"/>
            <ac:picMk id="10" creationId="{78B1726C-F51A-4E15-A816-FBA231447685}"/>
          </ac:picMkLst>
        </pc:picChg>
        <pc:picChg chg="add del">
          <ac:chgData name="Adam Rudell" userId="a6a797f7-0d73-4a8f-a2bd-1d3c9ee13858" providerId="ADAL" clId="{F67CE73E-C461-4F61-A7D0-FAB67628671B}" dt="2022-10-14T20:58:38.029" v="728" actId="700"/>
          <ac:picMkLst>
            <pc:docMk/>
            <pc:sldMk cId="1006504909" sldId="309"/>
            <ac:picMk id="14" creationId="{DEB2E8C4-C3E7-4048-A43D-9859510CFA98}"/>
          </ac:picMkLst>
        </pc:picChg>
        <pc:picChg chg="add del mod">
          <ac:chgData name="Adam Rudell" userId="a6a797f7-0d73-4a8f-a2bd-1d3c9ee13858" providerId="ADAL" clId="{F67CE73E-C461-4F61-A7D0-FAB67628671B}" dt="2022-10-13T22:22:31.850" v="346"/>
          <ac:picMkLst>
            <pc:docMk/>
            <pc:sldMk cId="1006504909" sldId="309"/>
            <ac:picMk id="1026" creationId="{9CF325DD-D614-17C2-B914-29FD464697F1}"/>
          </ac:picMkLst>
        </pc:picChg>
        <pc:picChg chg="add del mod">
          <ac:chgData name="Adam Rudell" userId="a6a797f7-0d73-4a8f-a2bd-1d3c9ee13858" providerId="ADAL" clId="{F67CE73E-C461-4F61-A7D0-FAB67628671B}" dt="2022-10-13T22:23:02.610" v="352"/>
          <ac:picMkLst>
            <pc:docMk/>
            <pc:sldMk cId="1006504909" sldId="309"/>
            <ac:picMk id="1028" creationId="{FF5E5FC2-D41F-8C6F-4D6A-8EF9AFFFE438}"/>
          </ac:picMkLst>
        </pc:picChg>
        <pc:picChg chg="add del mod">
          <ac:chgData name="Adam Rudell" userId="a6a797f7-0d73-4a8f-a2bd-1d3c9ee13858" providerId="ADAL" clId="{F67CE73E-C461-4F61-A7D0-FAB67628671B}" dt="2022-10-14T20:58:28.248" v="727" actId="478"/>
          <ac:picMkLst>
            <pc:docMk/>
            <pc:sldMk cId="1006504909" sldId="309"/>
            <ac:picMk id="1030" creationId="{5FF5CAEE-0218-FB77-2DC4-D34B7161D339}"/>
          </ac:picMkLst>
        </pc:picChg>
        <pc:inkChg chg="add del">
          <ac:chgData name="Adam Rudell" userId="a6a797f7-0d73-4a8f-a2bd-1d3c9ee13858" providerId="ADAL" clId="{F67CE73E-C461-4F61-A7D0-FAB67628671B}" dt="2022-10-14T20:58:38.029" v="728" actId="700"/>
          <ac:inkMkLst>
            <pc:docMk/>
            <pc:sldMk cId="1006504909" sldId="309"/>
            <ac:inkMk id="16" creationId="{24D29CCB-7956-4E3E-8880-304085F04BF4}"/>
          </ac:inkMkLst>
        </pc:inkChg>
      </pc:sldChg>
      <pc:sldChg chg="addSp delSp modSp add del mod ord modClrScheme modShow chgLayout modNotesTx">
        <pc:chgData name="Adam Rudell" userId="a6a797f7-0d73-4a8f-a2bd-1d3c9ee13858" providerId="ADAL" clId="{F67CE73E-C461-4F61-A7D0-FAB67628671B}" dt="2022-10-25T13:53:15.106" v="14068" actId="2696"/>
        <pc:sldMkLst>
          <pc:docMk/>
          <pc:sldMk cId="2624988777" sldId="310"/>
        </pc:sldMkLst>
        <pc:spChg chg="add del mod ord">
          <ac:chgData name="Adam Rudell" userId="a6a797f7-0d73-4a8f-a2bd-1d3c9ee13858" providerId="ADAL" clId="{F67CE73E-C461-4F61-A7D0-FAB67628671B}" dt="2022-10-13T22:10:14.097" v="208" actId="700"/>
          <ac:spMkLst>
            <pc:docMk/>
            <pc:sldMk cId="2624988777" sldId="310"/>
            <ac:spMk id="2" creationId="{C13C1ED6-5C94-0104-6AA9-4A92B74623D4}"/>
          </ac:spMkLst>
        </pc:spChg>
        <pc:spChg chg="add mod ord">
          <ac:chgData name="Adam Rudell" userId="a6a797f7-0d73-4a8f-a2bd-1d3c9ee13858" providerId="ADAL" clId="{F67CE73E-C461-4F61-A7D0-FAB67628671B}" dt="2022-10-14T20:54:31.081" v="640" actId="20577"/>
          <ac:spMkLst>
            <pc:docMk/>
            <pc:sldMk cId="2624988777" sldId="310"/>
            <ac:spMk id="2" creationId="{EDBC47F8-DAC0-A6F6-E385-3CEBCD2ABBC0}"/>
          </ac:spMkLst>
        </pc:spChg>
        <pc:spChg chg="add mod ord">
          <ac:chgData name="Adam Rudell" userId="a6a797f7-0d73-4a8f-a2bd-1d3c9ee13858" providerId="ADAL" clId="{F67CE73E-C461-4F61-A7D0-FAB67628671B}" dt="2022-10-14T20:53:51.649" v="623" actId="700"/>
          <ac:spMkLst>
            <pc:docMk/>
            <pc:sldMk cId="2624988777" sldId="310"/>
            <ac:spMk id="3" creationId="{1503924B-791A-2EC8-5599-2EF13161FC85}"/>
          </ac:spMkLst>
        </pc:spChg>
        <pc:spChg chg="add del mod">
          <ac:chgData name="Adam Rudell" userId="a6a797f7-0d73-4a8f-a2bd-1d3c9ee13858" providerId="ADAL" clId="{F67CE73E-C461-4F61-A7D0-FAB67628671B}" dt="2022-10-13T22:20:35.766" v="323"/>
          <ac:spMkLst>
            <pc:docMk/>
            <pc:sldMk cId="2624988777" sldId="310"/>
            <ac:spMk id="4" creationId="{2BDF9A69-F663-ABBA-C3FD-C218E151DF7D}"/>
          </ac:spMkLst>
        </pc:spChg>
        <pc:spChg chg="add del mod ord">
          <ac:chgData name="Adam Rudell" userId="a6a797f7-0d73-4a8f-a2bd-1d3c9ee13858" providerId="ADAL" clId="{F67CE73E-C461-4F61-A7D0-FAB67628671B}" dt="2022-10-14T20:55:00.112" v="643" actId="22"/>
          <ac:spMkLst>
            <pc:docMk/>
            <pc:sldMk cId="2624988777" sldId="310"/>
            <ac:spMk id="4" creationId="{DA81277C-D593-1234-D1DB-348060029C57}"/>
          </ac:spMkLst>
        </pc:spChg>
        <pc:spChg chg="mod ord">
          <ac:chgData name="Adam Rudell" userId="a6a797f7-0d73-4a8f-a2bd-1d3c9ee13858" providerId="ADAL" clId="{F67CE73E-C461-4F61-A7D0-FAB67628671B}" dt="2022-10-14T20:53:51.649" v="623" actId="700"/>
          <ac:spMkLst>
            <pc:docMk/>
            <pc:sldMk cId="2624988777" sldId="310"/>
            <ac:spMk id="5" creationId="{6636C766-8826-1545-EF32-C7F47FB6D802}"/>
          </ac:spMkLst>
        </pc:spChg>
        <pc:spChg chg="mod ord">
          <ac:chgData name="Adam Rudell" userId="a6a797f7-0d73-4a8f-a2bd-1d3c9ee13858" providerId="ADAL" clId="{F67CE73E-C461-4F61-A7D0-FAB67628671B}" dt="2022-10-14T20:53:51.649" v="623" actId="700"/>
          <ac:spMkLst>
            <pc:docMk/>
            <pc:sldMk cId="2624988777" sldId="310"/>
            <ac:spMk id="6" creationId="{BE73B393-9281-A17A-9C73-DAC51834B8EA}"/>
          </ac:spMkLst>
        </pc:spChg>
        <pc:spChg chg="add mod ord">
          <ac:chgData name="Adam Rudell" userId="a6a797f7-0d73-4a8f-a2bd-1d3c9ee13858" providerId="ADAL" clId="{F67CE73E-C461-4F61-A7D0-FAB67628671B}" dt="2022-10-14T20:55:28.980" v="648" actId="403"/>
          <ac:spMkLst>
            <pc:docMk/>
            <pc:sldMk cId="2624988777" sldId="310"/>
            <ac:spMk id="7" creationId="{2F5FE906-054D-929D-6639-9AE69D997614}"/>
          </ac:spMkLst>
        </pc:spChg>
        <pc:spChg chg="add del mod ord">
          <ac:chgData name="Adam Rudell" userId="a6a797f7-0d73-4a8f-a2bd-1d3c9ee13858" providerId="ADAL" clId="{F67CE73E-C461-4F61-A7D0-FAB67628671B}" dt="2022-10-14T20:55:11.317" v="644" actId="22"/>
          <ac:spMkLst>
            <pc:docMk/>
            <pc:sldMk cId="2624988777" sldId="310"/>
            <ac:spMk id="8" creationId="{18E959A0-2AE5-CE27-36D5-B72A026C8753}"/>
          </ac:spMkLst>
        </pc:spChg>
        <pc:spChg chg="del">
          <ac:chgData name="Adam Rudell" userId="a6a797f7-0d73-4a8f-a2bd-1d3c9ee13858" providerId="ADAL" clId="{F67CE73E-C461-4F61-A7D0-FAB67628671B}" dt="2022-10-13T22:11:22.688" v="225" actId="478"/>
          <ac:spMkLst>
            <pc:docMk/>
            <pc:sldMk cId="2624988777" sldId="310"/>
            <ac:spMk id="10" creationId="{A61F76A4-111E-40A7-893B-A7C85D8A054C}"/>
          </ac:spMkLst>
        </pc:spChg>
        <pc:spChg chg="add del">
          <ac:chgData name="Adam Rudell" userId="a6a797f7-0d73-4a8f-a2bd-1d3c9ee13858" providerId="ADAL" clId="{F67CE73E-C461-4F61-A7D0-FAB67628671B}" dt="2022-10-14T20:54:20.333" v="630" actId="478"/>
          <ac:spMkLst>
            <pc:docMk/>
            <pc:sldMk cId="2624988777" sldId="310"/>
            <ac:spMk id="16" creationId="{9ED8CACC-F7B8-4FBA-B2CF-AEFFF5C4F0AD}"/>
          </ac:spMkLst>
        </pc:spChg>
        <pc:spChg chg="add del">
          <ac:chgData name="Adam Rudell" userId="a6a797f7-0d73-4a8f-a2bd-1d3c9ee13858" providerId="ADAL" clId="{F67CE73E-C461-4F61-A7D0-FAB67628671B}" dt="2022-10-14T20:54:20.892" v="631" actId="478"/>
          <ac:spMkLst>
            <pc:docMk/>
            <pc:sldMk cId="2624988777" sldId="310"/>
            <ac:spMk id="18" creationId="{75CBFE71-B894-4486-AE4D-CFC4EA1CAC7F}"/>
          </ac:spMkLst>
        </pc:spChg>
        <pc:graphicFrameChg chg="add del mod ord modGraphic">
          <ac:chgData name="Adam Rudell" userId="a6a797f7-0d73-4a8f-a2bd-1d3c9ee13858" providerId="ADAL" clId="{F67CE73E-C461-4F61-A7D0-FAB67628671B}" dt="2022-10-14T20:54:59.012" v="642" actId="3680"/>
          <ac:graphicFrameMkLst>
            <pc:docMk/>
            <pc:sldMk cId="2624988777" sldId="310"/>
            <ac:graphicFrameMk id="9" creationId="{1AA79126-8B5E-E13D-5F12-FB9A8FC06B59}"/>
          </ac:graphicFrameMkLst>
        </pc:graphicFrameChg>
        <pc:picChg chg="add mod ord">
          <ac:chgData name="Adam Rudell" userId="a6a797f7-0d73-4a8f-a2bd-1d3c9ee13858" providerId="ADAL" clId="{F67CE73E-C461-4F61-A7D0-FAB67628671B}" dt="2022-10-14T20:55:00.112" v="643" actId="22"/>
          <ac:picMkLst>
            <pc:docMk/>
            <pc:sldMk cId="2624988777" sldId="310"/>
            <ac:picMk id="11" creationId="{B479D2FC-D5ED-F342-AACB-10C3AB4B75FF}"/>
          </ac:picMkLst>
        </pc:picChg>
        <pc:picChg chg="del mod ord">
          <ac:chgData name="Adam Rudell" userId="a6a797f7-0d73-4a8f-a2bd-1d3c9ee13858" providerId="ADAL" clId="{F67CE73E-C461-4F61-A7D0-FAB67628671B}" dt="2022-10-14T20:53:14.586" v="622" actId="478"/>
          <ac:picMkLst>
            <pc:docMk/>
            <pc:sldMk cId="2624988777" sldId="310"/>
            <ac:picMk id="13" creationId="{2B3E788D-F44C-4455-9FD1-F390FA3A3C28}"/>
          </ac:picMkLst>
        </pc:picChg>
        <pc:picChg chg="del mod ord">
          <ac:chgData name="Adam Rudell" userId="a6a797f7-0d73-4a8f-a2bd-1d3c9ee13858" providerId="ADAL" clId="{F67CE73E-C461-4F61-A7D0-FAB67628671B}" dt="2022-10-14T20:52:54.932" v="621" actId="478"/>
          <ac:picMkLst>
            <pc:docMk/>
            <pc:sldMk cId="2624988777" sldId="310"/>
            <ac:picMk id="14" creationId="{2A046FE5-F77C-4AC2-B00C-536EB1B42430}"/>
          </ac:picMkLst>
        </pc:picChg>
        <pc:picChg chg="add mod ord">
          <ac:chgData name="Adam Rudell" userId="a6a797f7-0d73-4a8f-a2bd-1d3c9ee13858" providerId="ADAL" clId="{F67CE73E-C461-4F61-A7D0-FAB67628671B}" dt="2022-10-14T20:55:11.317" v="644" actId="22"/>
          <ac:picMkLst>
            <pc:docMk/>
            <pc:sldMk cId="2624988777" sldId="310"/>
            <ac:picMk id="15" creationId="{2023FEDE-D27B-965A-6779-3499A8B9272D}"/>
          </ac:picMkLst>
        </pc:picChg>
      </pc:sldChg>
      <pc:sldChg chg="addSp delSp modSp add del mod modClrScheme modShow chgLayout">
        <pc:chgData name="Adam Rudell" userId="a6a797f7-0d73-4a8f-a2bd-1d3c9ee13858" providerId="ADAL" clId="{F67CE73E-C461-4F61-A7D0-FAB67628671B}" dt="2022-10-24T19:55:12.406" v="10074" actId="2696"/>
        <pc:sldMkLst>
          <pc:docMk/>
          <pc:sldMk cId="1905564190" sldId="311"/>
        </pc:sldMkLst>
        <pc:spChg chg="add del mod ord">
          <ac:chgData name="Adam Rudell" userId="a6a797f7-0d73-4a8f-a2bd-1d3c9ee13858" providerId="ADAL" clId="{F67CE73E-C461-4F61-A7D0-FAB67628671B}" dt="2022-10-13T22:20:43.871" v="326"/>
          <ac:spMkLst>
            <pc:docMk/>
            <pc:sldMk cId="1905564190" sldId="311"/>
            <ac:spMk id="2" creationId="{DACB400B-9F78-1EBC-0C47-3867AEEA2646}"/>
          </ac:spMkLst>
        </pc:spChg>
        <pc:spChg chg="add del mod">
          <ac:chgData name="Adam Rudell" userId="a6a797f7-0d73-4a8f-a2bd-1d3c9ee13858" providerId="ADAL" clId="{F67CE73E-C461-4F61-A7D0-FAB67628671B}" dt="2022-10-13T22:20:43.871" v="326"/>
          <ac:spMkLst>
            <pc:docMk/>
            <pc:sldMk cId="1905564190" sldId="311"/>
            <ac:spMk id="3" creationId="{E5F107A6-6250-B605-FD29-983013AD5185}"/>
          </ac:spMkLst>
        </pc:spChg>
        <pc:spChg chg="mod ord">
          <ac:chgData name="Adam Rudell" userId="a6a797f7-0d73-4a8f-a2bd-1d3c9ee13858" providerId="ADAL" clId="{F67CE73E-C461-4F61-A7D0-FAB67628671B}" dt="2022-10-13T22:20:43.871" v="326"/>
          <ac:spMkLst>
            <pc:docMk/>
            <pc:sldMk cId="1905564190" sldId="311"/>
            <ac:spMk id="4" creationId="{0B5D4088-E55D-4F0B-8CE5-87607F31F788}"/>
          </ac:spMkLst>
        </pc:spChg>
        <pc:spChg chg="add del mod">
          <ac:chgData name="Adam Rudell" userId="a6a797f7-0d73-4a8f-a2bd-1d3c9ee13858" providerId="ADAL" clId="{F67CE73E-C461-4F61-A7D0-FAB67628671B}" dt="2022-10-13T22:20:43.871" v="326"/>
          <ac:spMkLst>
            <pc:docMk/>
            <pc:sldMk cId="1905564190" sldId="311"/>
            <ac:spMk id="5" creationId="{1C8E5C09-2AB5-68DF-D149-1DB22DDD777C}"/>
          </ac:spMkLst>
        </pc:spChg>
        <pc:spChg chg="add mod">
          <ac:chgData name="Adam Rudell" userId="a6a797f7-0d73-4a8f-a2bd-1d3c9ee13858" providerId="ADAL" clId="{F67CE73E-C461-4F61-A7D0-FAB67628671B}" dt="2022-10-13T22:20:43.871" v="326"/>
          <ac:spMkLst>
            <pc:docMk/>
            <pc:sldMk cId="1905564190" sldId="311"/>
            <ac:spMk id="7" creationId="{161CBD6C-79FA-8804-228B-6A235FF9F15C}"/>
          </ac:spMkLst>
        </pc:spChg>
        <pc:picChg chg="mod ord">
          <ac:chgData name="Adam Rudell" userId="a6a797f7-0d73-4a8f-a2bd-1d3c9ee13858" providerId="ADAL" clId="{F67CE73E-C461-4F61-A7D0-FAB67628671B}" dt="2022-10-13T22:20:43.871" v="326"/>
          <ac:picMkLst>
            <pc:docMk/>
            <pc:sldMk cId="1905564190" sldId="311"/>
            <ac:picMk id="6" creationId="{B4C510DC-A239-4BA4-A6C2-B44B7A56A605}"/>
          </ac:picMkLst>
        </pc:picChg>
      </pc:sldChg>
      <pc:sldChg chg="addSp delSp modSp add del mod ord modClrScheme modShow chgLayout modNotesTx">
        <pc:chgData name="Adam Rudell" userId="a6a797f7-0d73-4a8f-a2bd-1d3c9ee13858" providerId="ADAL" clId="{F67CE73E-C461-4F61-A7D0-FAB67628671B}" dt="2022-10-25T13:53:15.106" v="14068" actId="2696"/>
        <pc:sldMkLst>
          <pc:docMk/>
          <pc:sldMk cId="1259070742" sldId="312"/>
        </pc:sldMkLst>
        <pc:spChg chg="add del mod">
          <ac:chgData name="Adam Rudell" userId="a6a797f7-0d73-4a8f-a2bd-1d3c9ee13858" providerId="ADAL" clId="{F67CE73E-C461-4F61-A7D0-FAB67628671B}" dt="2022-10-13T22:20:47.416" v="327"/>
          <ac:spMkLst>
            <pc:docMk/>
            <pc:sldMk cId="1259070742" sldId="312"/>
            <ac:spMk id="2" creationId="{2DAC65E8-4487-6A7A-7BB3-36BD2890107C}"/>
          </ac:spMkLst>
        </pc:spChg>
        <pc:spChg chg="add mod ord">
          <ac:chgData name="Adam Rudell" userId="a6a797f7-0d73-4a8f-a2bd-1d3c9ee13858" providerId="ADAL" clId="{F67CE73E-C461-4F61-A7D0-FAB67628671B}" dt="2022-10-24T21:48:33.676" v="13068" actId="20577"/>
          <ac:spMkLst>
            <pc:docMk/>
            <pc:sldMk cId="1259070742" sldId="312"/>
            <ac:spMk id="2" creationId="{A5CF163F-7ADB-D481-942A-3A40170311C0}"/>
          </ac:spMkLst>
        </pc:spChg>
        <pc:spChg chg="add del mod ord">
          <ac:chgData name="Adam Rudell" userId="a6a797f7-0d73-4a8f-a2bd-1d3c9ee13858" providerId="ADAL" clId="{F67CE73E-C461-4F61-A7D0-FAB67628671B}" dt="2022-10-24T21:33:14.726" v="12337" actId="22"/>
          <ac:spMkLst>
            <pc:docMk/>
            <pc:sldMk cId="1259070742" sldId="312"/>
            <ac:spMk id="3" creationId="{6D7C089E-5551-E4CF-7D27-DABF06FCB3CC}"/>
          </ac:spMkLst>
        </pc:spChg>
        <pc:spChg chg="add del mod">
          <ac:chgData name="Adam Rudell" userId="a6a797f7-0d73-4a8f-a2bd-1d3c9ee13858" providerId="ADAL" clId="{F67CE73E-C461-4F61-A7D0-FAB67628671B}" dt="2022-10-13T22:20:47.416" v="327"/>
          <ac:spMkLst>
            <pc:docMk/>
            <pc:sldMk cId="1259070742" sldId="312"/>
            <ac:spMk id="3" creationId="{A4BDB194-E557-52A9-E68A-5423E1A3C20C}"/>
          </ac:spMkLst>
        </pc:spChg>
        <pc:spChg chg="mod ord">
          <ac:chgData name="Adam Rudell" userId="a6a797f7-0d73-4a8f-a2bd-1d3c9ee13858" providerId="ADAL" clId="{F67CE73E-C461-4F61-A7D0-FAB67628671B}" dt="2022-10-24T21:32:58.423" v="12336" actId="700"/>
          <ac:spMkLst>
            <pc:docMk/>
            <pc:sldMk cId="1259070742" sldId="312"/>
            <ac:spMk id="4" creationId="{D135A396-A1FD-48A5-B893-E0352246B1FF}"/>
          </ac:spMkLst>
        </pc:spChg>
        <pc:spChg chg="del mod ord">
          <ac:chgData name="Adam Rudell" userId="a6a797f7-0d73-4a8f-a2bd-1d3c9ee13858" providerId="ADAL" clId="{F67CE73E-C461-4F61-A7D0-FAB67628671B}" dt="2022-10-24T21:32:58.423" v="12336" actId="700"/>
          <ac:spMkLst>
            <pc:docMk/>
            <pc:sldMk cId="1259070742" sldId="312"/>
            <ac:spMk id="5" creationId="{8C0971F7-70A8-46E4-BA29-CBB6BC1B9752}"/>
          </ac:spMkLst>
        </pc:spChg>
        <pc:spChg chg="mod ord">
          <ac:chgData name="Adam Rudell" userId="a6a797f7-0d73-4a8f-a2bd-1d3c9ee13858" providerId="ADAL" clId="{F67CE73E-C461-4F61-A7D0-FAB67628671B}" dt="2022-10-24T21:32:58.423" v="12336" actId="700"/>
          <ac:spMkLst>
            <pc:docMk/>
            <pc:sldMk cId="1259070742" sldId="312"/>
            <ac:spMk id="6" creationId="{A47C49AA-2489-2A08-3F5F-F241B36F3CD5}"/>
          </ac:spMkLst>
        </pc:spChg>
        <pc:spChg chg="mod ord">
          <ac:chgData name="Adam Rudell" userId="a6a797f7-0d73-4a8f-a2bd-1d3c9ee13858" providerId="ADAL" clId="{F67CE73E-C461-4F61-A7D0-FAB67628671B}" dt="2022-10-24T21:32:58.423" v="12336" actId="700"/>
          <ac:spMkLst>
            <pc:docMk/>
            <pc:sldMk cId="1259070742" sldId="312"/>
            <ac:spMk id="7" creationId="{3066D334-547E-579A-6CDA-1D2DDDD8E41E}"/>
          </ac:spMkLst>
        </pc:spChg>
        <pc:spChg chg="add del mod">
          <ac:chgData name="Adam Rudell" userId="a6a797f7-0d73-4a8f-a2bd-1d3c9ee13858" providerId="ADAL" clId="{F67CE73E-C461-4F61-A7D0-FAB67628671B}" dt="2022-10-24T21:44:49.038" v="12699"/>
          <ac:spMkLst>
            <pc:docMk/>
            <pc:sldMk cId="1259070742" sldId="312"/>
            <ac:spMk id="13" creationId="{43747785-D12C-CEDF-1AE6-F3D89BD3BF4D}"/>
          </ac:spMkLst>
        </pc:spChg>
        <pc:picChg chg="add del mod ord">
          <ac:chgData name="Adam Rudell" userId="a6a797f7-0d73-4a8f-a2bd-1d3c9ee13858" providerId="ADAL" clId="{F67CE73E-C461-4F61-A7D0-FAB67628671B}" dt="2022-10-24T21:44:48.024" v="12698" actId="478"/>
          <ac:picMkLst>
            <pc:docMk/>
            <pc:sldMk cId="1259070742" sldId="312"/>
            <ac:picMk id="9" creationId="{BEB26076-5833-5D1F-6D6C-BCC23AD6DC20}"/>
          </ac:picMkLst>
        </pc:picChg>
        <pc:picChg chg="add del mod">
          <ac:chgData name="Adam Rudell" userId="a6a797f7-0d73-4a8f-a2bd-1d3c9ee13858" providerId="ADAL" clId="{F67CE73E-C461-4F61-A7D0-FAB67628671B}" dt="2022-10-24T21:44:45.812" v="12697" actId="478"/>
          <ac:picMkLst>
            <pc:docMk/>
            <pc:sldMk cId="1259070742" sldId="312"/>
            <ac:picMk id="11" creationId="{20ACADA4-0C8F-A66F-0AA6-EA9179FFB790}"/>
          </ac:picMkLst>
        </pc:picChg>
        <pc:picChg chg="add mod">
          <ac:chgData name="Adam Rudell" userId="a6a797f7-0d73-4a8f-a2bd-1d3c9ee13858" providerId="ADAL" clId="{F67CE73E-C461-4F61-A7D0-FAB67628671B}" dt="2022-10-24T21:44:49.038" v="12699"/>
          <ac:picMkLst>
            <pc:docMk/>
            <pc:sldMk cId="1259070742" sldId="312"/>
            <ac:picMk id="14" creationId="{93802EE4-367E-3EC3-735D-C1478A5AD463}"/>
          </ac:picMkLst>
        </pc:picChg>
      </pc:sldChg>
      <pc:sldChg chg="addSp delSp modSp add del mod ord modClrScheme modShow chgLayout">
        <pc:chgData name="Adam Rudell" userId="a6a797f7-0d73-4a8f-a2bd-1d3c9ee13858" providerId="ADAL" clId="{F67CE73E-C461-4F61-A7D0-FAB67628671B}" dt="2022-10-24T19:17:05.792" v="9350" actId="47"/>
        <pc:sldMkLst>
          <pc:docMk/>
          <pc:sldMk cId="1118949277" sldId="313"/>
        </pc:sldMkLst>
        <pc:spChg chg="add del mod ord">
          <ac:chgData name="Adam Rudell" userId="a6a797f7-0d73-4a8f-a2bd-1d3c9ee13858" providerId="ADAL" clId="{F67CE73E-C461-4F61-A7D0-FAB67628671B}" dt="2022-10-13T22:10:52.900" v="216" actId="700"/>
          <ac:spMkLst>
            <pc:docMk/>
            <pc:sldMk cId="1118949277" sldId="313"/>
            <ac:spMk id="2" creationId="{1AD92B71-D61C-0D7A-561A-BBF3E5F640FD}"/>
          </ac:spMkLst>
        </pc:spChg>
        <pc:spChg chg="add mod ord">
          <ac:chgData name="Adam Rudell" userId="a6a797f7-0d73-4a8f-a2bd-1d3c9ee13858" providerId="ADAL" clId="{F67CE73E-C461-4F61-A7D0-FAB67628671B}" dt="2022-10-13T22:20:24.103" v="320"/>
          <ac:spMkLst>
            <pc:docMk/>
            <pc:sldMk cId="1118949277" sldId="313"/>
            <ac:spMk id="3" creationId="{B6AC0885-2E23-373E-0EC5-C8AC0699B76B}"/>
          </ac:spMkLst>
        </pc:spChg>
        <pc:spChg chg="add del mod">
          <ac:chgData name="Adam Rudell" userId="a6a797f7-0d73-4a8f-a2bd-1d3c9ee13858" providerId="ADAL" clId="{F67CE73E-C461-4F61-A7D0-FAB67628671B}" dt="2022-10-13T22:20:24.103" v="320"/>
          <ac:spMkLst>
            <pc:docMk/>
            <pc:sldMk cId="1118949277" sldId="313"/>
            <ac:spMk id="4" creationId="{9E5A4BF5-2D1F-567A-19AD-2BBFF5287616}"/>
          </ac:spMkLst>
        </pc:spChg>
        <pc:spChg chg="del">
          <ac:chgData name="Adam Rudell" userId="a6a797f7-0d73-4a8f-a2bd-1d3c9ee13858" providerId="ADAL" clId="{F67CE73E-C461-4F61-A7D0-FAB67628671B}" dt="2022-10-13T22:11:07.365" v="222" actId="478"/>
          <ac:spMkLst>
            <pc:docMk/>
            <pc:sldMk cId="1118949277" sldId="313"/>
            <ac:spMk id="10" creationId="{A61F76A4-111E-40A7-893B-A7C85D8A054C}"/>
          </ac:spMkLst>
        </pc:spChg>
        <pc:picChg chg="mod ord">
          <ac:chgData name="Adam Rudell" userId="a6a797f7-0d73-4a8f-a2bd-1d3c9ee13858" providerId="ADAL" clId="{F67CE73E-C461-4F61-A7D0-FAB67628671B}" dt="2022-10-13T22:20:33.245" v="322" actId="14100"/>
          <ac:picMkLst>
            <pc:docMk/>
            <pc:sldMk cId="1118949277" sldId="313"/>
            <ac:picMk id="12" creationId="{B96E2F0D-5C27-4055-97E7-84414FBA34A4}"/>
          </ac:picMkLst>
        </pc:picChg>
      </pc:sldChg>
      <pc:sldChg chg="addSp delSp modSp mod modClrScheme modCm chgLayout">
        <pc:chgData name="Adam Rudell" userId="a6a797f7-0d73-4a8f-a2bd-1d3c9ee13858" providerId="ADAL" clId="{F67CE73E-C461-4F61-A7D0-FAB67628671B}" dt="2022-12-04T17:06:47.228" v="23180" actId="22"/>
        <pc:sldMkLst>
          <pc:docMk/>
          <pc:sldMk cId="1120720926" sldId="315"/>
        </pc:sldMkLst>
        <pc:spChg chg="mod ord">
          <ac:chgData name="Adam Rudell" userId="a6a797f7-0d73-4a8f-a2bd-1d3c9ee13858" providerId="ADAL" clId="{F67CE73E-C461-4F61-A7D0-FAB67628671B}" dt="2022-10-13T22:25:22.091" v="393"/>
          <ac:spMkLst>
            <pc:docMk/>
            <pc:sldMk cId="1120720926" sldId="315"/>
            <ac:spMk id="2" creationId="{DEF245C2-5A7F-4EEC-A56E-1E29ABD2BFBF}"/>
          </ac:spMkLst>
        </pc:spChg>
        <pc:spChg chg="add del mod">
          <ac:chgData name="Adam Rudell" userId="a6a797f7-0d73-4a8f-a2bd-1d3c9ee13858" providerId="ADAL" clId="{F67CE73E-C461-4F61-A7D0-FAB67628671B}" dt="2022-10-13T22:25:22.091" v="393"/>
          <ac:spMkLst>
            <pc:docMk/>
            <pc:sldMk cId="1120720926" sldId="315"/>
            <ac:spMk id="3" creationId="{0355C404-CE01-4DE3-4092-D74DFADA8EE2}"/>
          </ac:spMkLst>
        </pc:spChg>
        <pc:spChg chg="add del mod">
          <ac:chgData name="Adam Rudell" userId="a6a797f7-0d73-4a8f-a2bd-1d3c9ee13858" providerId="ADAL" clId="{F67CE73E-C461-4F61-A7D0-FAB67628671B}" dt="2022-10-13T22:25:22.091" v="393"/>
          <ac:spMkLst>
            <pc:docMk/>
            <pc:sldMk cId="1120720926" sldId="315"/>
            <ac:spMk id="4" creationId="{5738E1DB-C08F-1E6C-D789-ABAC103CD5B7}"/>
          </ac:spMkLst>
        </pc:spChg>
        <pc:spChg chg="add del mod">
          <ac:chgData name="Adam Rudell" userId="a6a797f7-0d73-4a8f-a2bd-1d3c9ee13858" providerId="ADAL" clId="{F67CE73E-C461-4F61-A7D0-FAB67628671B}" dt="2022-12-04T17:06:05.043" v="23178" actId="22"/>
          <ac:spMkLst>
            <pc:docMk/>
            <pc:sldMk cId="1120720926" sldId="315"/>
            <ac:spMk id="4" creationId="{C70F631A-87CB-9A79-9B4C-85AD71084EDC}"/>
          </ac:spMkLst>
        </pc:spChg>
        <pc:spChg chg="add del mod">
          <ac:chgData name="Adam Rudell" userId="a6a797f7-0d73-4a8f-a2bd-1d3c9ee13858" providerId="ADAL" clId="{F67CE73E-C461-4F61-A7D0-FAB67628671B}" dt="2022-12-04T17:06:47.228" v="23180" actId="22"/>
          <ac:spMkLst>
            <pc:docMk/>
            <pc:sldMk cId="1120720926" sldId="315"/>
            <ac:spMk id="9" creationId="{E3E17B58-0B73-B025-C25A-8BB719FFC5A5}"/>
          </ac:spMkLst>
        </pc:spChg>
        <pc:picChg chg="del mod ord">
          <ac:chgData name="Adam Rudell" userId="a6a797f7-0d73-4a8f-a2bd-1d3c9ee13858" providerId="ADAL" clId="{F67CE73E-C461-4F61-A7D0-FAB67628671B}" dt="2022-12-02T21:49:00.013" v="22747" actId="478"/>
          <ac:picMkLst>
            <pc:docMk/>
            <pc:sldMk cId="1120720926" sldId="315"/>
            <ac:picMk id="5" creationId="{D1592D80-E135-4471-B46B-89DA0420404B}"/>
          </ac:picMkLst>
        </pc:picChg>
        <pc:picChg chg="add del mod ord">
          <ac:chgData name="Adam Rudell" userId="a6a797f7-0d73-4a8f-a2bd-1d3c9ee13858" providerId="ADAL" clId="{F67CE73E-C461-4F61-A7D0-FAB67628671B}" dt="2022-12-04T17:06:46.032" v="23179" actId="478"/>
          <ac:picMkLst>
            <pc:docMk/>
            <pc:sldMk cId="1120720926" sldId="315"/>
            <ac:picMk id="5" creationId="{FFDD724B-1E37-5B02-8465-B705B56D4EF9}"/>
          </ac:picMkLst>
        </pc:picChg>
        <pc:picChg chg="add mod ord">
          <ac:chgData name="Adam Rudell" userId="a6a797f7-0d73-4a8f-a2bd-1d3c9ee13858" providerId="ADAL" clId="{F67CE73E-C461-4F61-A7D0-FAB67628671B}" dt="2022-12-04T17:06:47.228" v="23180" actId="22"/>
          <ac:picMkLst>
            <pc:docMk/>
            <pc:sldMk cId="1120720926" sldId="315"/>
            <ac:picMk id="11" creationId="{9ED2191A-862A-C8C7-093C-CA46C6E20DA9}"/>
          </ac:picMkLst>
        </pc:picChg>
      </pc:sldChg>
      <pc:sldChg chg="addSp delSp modSp mod modClrScheme chgLayout modNotesTx">
        <pc:chgData name="Adam Rudell" userId="a6a797f7-0d73-4a8f-a2bd-1d3c9ee13858" providerId="ADAL" clId="{F67CE73E-C461-4F61-A7D0-FAB67628671B}" dt="2022-10-19T15:57:07.960" v="3594" actId="14734"/>
        <pc:sldMkLst>
          <pc:docMk/>
          <pc:sldMk cId="639204945" sldId="316"/>
        </pc:sldMkLst>
        <pc:spChg chg="mod ord">
          <ac:chgData name="Adam Rudell" userId="a6a797f7-0d73-4a8f-a2bd-1d3c9ee13858" providerId="ADAL" clId="{F67CE73E-C461-4F61-A7D0-FAB67628671B}" dt="2022-10-13T22:25:20.163" v="391"/>
          <ac:spMkLst>
            <pc:docMk/>
            <pc:sldMk cId="639204945" sldId="316"/>
            <ac:spMk id="2" creationId="{ED8FD1A8-20CC-4E0F-98B2-279119D79ABB}"/>
          </ac:spMkLst>
        </pc:spChg>
        <pc:spChg chg="del mod ord">
          <ac:chgData name="Adam Rudell" userId="a6a797f7-0d73-4a8f-a2bd-1d3c9ee13858" providerId="ADAL" clId="{F67CE73E-C461-4F61-A7D0-FAB67628671B}" dt="2022-10-19T15:54:19.342" v="3416" actId="478"/>
          <ac:spMkLst>
            <pc:docMk/>
            <pc:sldMk cId="639204945" sldId="316"/>
            <ac:spMk id="3" creationId="{35A4E084-C8B5-4922-8240-D8DB32BF71F4}"/>
          </ac:spMkLst>
        </pc:spChg>
        <pc:spChg chg="add del mod">
          <ac:chgData name="Adam Rudell" userId="a6a797f7-0d73-4a8f-a2bd-1d3c9ee13858" providerId="ADAL" clId="{F67CE73E-C461-4F61-A7D0-FAB67628671B}" dt="2022-10-13T22:25:20.163" v="391"/>
          <ac:spMkLst>
            <pc:docMk/>
            <pc:sldMk cId="639204945" sldId="316"/>
            <ac:spMk id="4" creationId="{9B87DF0C-031E-0069-98CA-7FDCE21FE578}"/>
          </ac:spMkLst>
        </pc:spChg>
        <pc:spChg chg="add del mod">
          <ac:chgData name="Adam Rudell" userId="a6a797f7-0d73-4a8f-a2bd-1d3c9ee13858" providerId="ADAL" clId="{F67CE73E-C461-4F61-A7D0-FAB67628671B}" dt="2022-10-19T15:54:27.263" v="3417" actId="3680"/>
          <ac:spMkLst>
            <pc:docMk/>
            <pc:sldMk cId="639204945" sldId="316"/>
            <ac:spMk id="5" creationId="{C4D324A2-D27D-A01C-7DD8-8ADB947CC0F4}"/>
          </ac:spMkLst>
        </pc:spChg>
        <pc:spChg chg="add del mod">
          <ac:chgData name="Adam Rudell" userId="a6a797f7-0d73-4a8f-a2bd-1d3c9ee13858" providerId="ADAL" clId="{F67CE73E-C461-4F61-A7D0-FAB67628671B}" dt="2022-10-13T22:25:20.163" v="391"/>
          <ac:spMkLst>
            <pc:docMk/>
            <pc:sldMk cId="639204945" sldId="316"/>
            <ac:spMk id="5" creationId="{FDF8D290-475A-3ECB-7AD8-7E0C534E0E1F}"/>
          </ac:spMkLst>
        </pc:spChg>
        <pc:spChg chg="add del">
          <ac:chgData name="Adam Rudell" userId="a6a797f7-0d73-4a8f-a2bd-1d3c9ee13858" providerId="ADAL" clId="{F67CE73E-C461-4F61-A7D0-FAB67628671B}" dt="2022-10-19T15:56:12.306" v="3437" actId="22"/>
          <ac:spMkLst>
            <pc:docMk/>
            <pc:sldMk cId="639204945" sldId="316"/>
            <ac:spMk id="10" creationId="{C08F44A2-9495-50E8-F0B7-9FA7E99396AF}"/>
          </ac:spMkLst>
        </pc:spChg>
        <pc:graphicFrameChg chg="add mod ord modGraphic">
          <ac:chgData name="Adam Rudell" userId="a6a797f7-0d73-4a8f-a2bd-1d3c9ee13858" providerId="ADAL" clId="{F67CE73E-C461-4F61-A7D0-FAB67628671B}" dt="2022-10-19T15:57:07.960" v="3594" actId="14734"/>
          <ac:graphicFrameMkLst>
            <pc:docMk/>
            <pc:sldMk cId="639204945" sldId="316"/>
            <ac:graphicFrameMk id="8" creationId="{AA69973E-1C0C-6605-B627-40E6B6070EE6}"/>
          </ac:graphicFrameMkLst>
        </pc:graphicFrameChg>
      </pc:sldChg>
      <pc:sldChg chg="addSp delSp modSp del mod delDesignElem">
        <pc:chgData name="Adam Rudell" userId="a6a797f7-0d73-4a8f-a2bd-1d3c9ee13858" providerId="ADAL" clId="{F67CE73E-C461-4F61-A7D0-FAB67628671B}" dt="2022-10-13T21:50:12.945" v="73" actId="47"/>
        <pc:sldMkLst>
          <pc:docMk/>
          <pc:sldMk cId="4286424140" sldId="327"/>
        </pc:sldMkLst>
        <pc:spChg chg="mod">
          <ac:chgData name="Adam Rudell" userId="a6a797f7-0d73-4a8f-a2bd-1d3c9ee13858" providerId="ADAL" clId="{F67CE73E-C461-4F61-A7D0-FAB67628671B}" dt="2022-10-11T16:18:46.526" v="54" actId="26606"/>
          <ac:spMkLst>
            <pc:docMk/>
            <pc:sldMk cId="4286424140" sldId="327"/>
            <ac:spMk id="2" creationId="{00000000-0000-0000-0000-000000000000}"/>
          </ac:spMkLst>
        </pc:spChg>
        <pc:spChg chg="mod ord">
          <ac:chgData name="Adam Rudell" userId="a6a797f7-0d73-4a8f-a2bd-1d3c9ee13858" providerId="ADAL" clId="{F67CE73E-C461-4F61-A7D0-FAB67628671B}" dt="2022-10-11T16:18:46.526" v="54" actId="26606"/>
          <ac:spMkLst>
            <pc:docMk/>
            <pc:sldMk cId="4286424140" sldId="327"/>
            <ac:spMk id="3" creationId="{00000000-0000-0000-0000-000000000000}"/>
          </ac:spMkLst>
        </pc:spChg>
        <pc:spChg chg="add">
          <ac:chgData name="Adam Rudell" userId="a6a797f7-0d73-4a8f-a2bd-1d3c9ee13858" providerId="ADAL" clId="{F67CE73E-C461-4F61-A7D0-FAB67628671B}" dt="2022-10-11T16:18:46.526" v="54" actId="26606"/>
          <ac:spMkLst>
            <pc:docMk/>
            <pc:sldMk cId="4286424140" sldId="327"/>
            <ac:spMk id="7" creationId="{1557A916-FDD1-44A1-A7A1-70009FD6BE46}"/>
          </ac:spMkLst>
        </pc:spChg>
        <pc:spChg chg="add del">
          <ac:chgData name="Adam Rudell" userId="a6a797f7-0d73-4a8f-a2bd-1d3c9ee13858" providerId="ADAL" clId="{F67CE73E-C461-4F61-A7D0-FAB67628671B}" dt="2022-10-11T16:18:30.824" v="49"/>
          <ac:spMkLst>
            <pc:docMk/>
            <pc:sldMk cId="4286424140" sldId="327"/>
            <ac:spMk id="14" creationId="{7666DE11-17E1-4DC7-B2B7-6DA2E6A9CE8B}"/>
          </ac:spMkLst>
        </pc:spChg>
        <pc:spChg chg="add del">
          <ac:chgData name="Adam Rudell" userId="a6a797f7-0d73-4a8f-a2bd-1d3c9ee13858" providerId="ADAL" clId="{F67CE73E-C461-4F61-A7D0-FAB67628671B}" dt="2022-10-11T16:18:30.824" v="49"/>
          <ac:spMkLst>
            <pc:docMk/>
            <pc:sldMk cId="4286424140" sldId="327"/>
            <ac:spMk id="16" creationId="{B52E493E-0B27-4F3C-AA01-17F0A2564112}"/>
          </ac:spMkLst>
        </pc:spChg>
        <pc:picChg chg="mod">
          <ac:chgData name="Adam Rudell" userId="a6a797f7-0d73-4a8f-a2bd-1d3c9ee13858" providerId="ADAL" clId="{F67CE73E-C461-4F61-A7D0-FAB67628671B}" dt="2022-10-11T16:18:46.526" v="54" actId="26606"/>
          <ac:picMkLst>
            <pc:docMk/>
            <pc:sldMk cId="4286424140" sldId="327"/>
            <ac:picMk id="5" creationId="{7E78E5BB-C2A9-72ED-F77A-2A48DF59943F}"/>
          </ac:picMkLst>
        </pc:picChg>
        <pc:picChg chg="add del">
          <ac:chgData name="Adam Rudell" userId="a6a797f7-0d73-4a8f-a2bd-1d3c9ee13858" providerId="ADAL" clId="{F67CE73E-C461-4F61-A7D0-FAB67628671B}" dt="2022-10-11T16:18:30.824" v="49"/>
          <ac:picMkLst>
            <pc:docMk/>
            <pc:sldMk cId="4286424140" sldId="327"/>
            <ac:picMk id="10" creationId="{DEB2E8C4-C3E7-4048-A43D-9859510CFA98}"/>
          </ac:picMkLst>
        </pc:picChg>
        <pc:inkChg chg="add del">
          <ac:chgData name="Adam Rudell" userId="a6a797f7-0d73-4a8f-a2bd-1d3c9ee13858" providerId="ADAL" clId="{F67CE73E-C461-4F61-A7D0-FAB67628671B}" dt="2022-10-11T16:18:30.824" v="49"/>
          <ac:inkMkLst>
            <pc:docMk/>
            <pc:sldMk cId="4286424140" sldId="327"/>
            <ac:inkMk id="12" creationId="{24D29CCB-7956-4E3E-8880-304085F04BF4}"/>
          </ac:inkMkLst>
        </pc:inkChg>
      </pc:sldChg>
      <pc:sldChg chg="addSp delSp modSp del mod setBg modClrScheme setClrOvrMap delDesignElem chgLayout">
        <pc:chgData name="Adam Rudell" userId="a6a797f7-0d73-4a8f-a2bd-1d3c9ee13858" providerId="ADAL" clId="{F67CE73E-C461-4F61-A7D0-FAB67628671B}" dt="2022-10-25T13:53:15.106" v="14068" actId="2696"/>
        <pc:sldMkLst>
          <pc:docMk/>
          <pc:sldMk cId="885902716" sldId="329"/>
        </pc:sldMkLst>
        <pc:spChg chg="mod ord">
          <ac:chgData name="Adam Rudell" userId="a6a797f7-0d73-4a8f-a2bd-1d3c9ee13858" providerId="ADAL" clId="{F67CE73E-C461-4F61-A7D0-FAB67628671B}" dt="2022-10-19T21:57:10.057" v="6277" actId="26606"/>
          <ac:spMkLst>
            <pc:docMk/>
            <pc:sldMk cId="885902716" sldId="329"/>
            <ac:spMk id="2" creationId="{00000000-0000-0000-0000-000000000000}"/>
          </ac:spMkLst>
        </pc:spChg>
        <pc:spChg chg="add del mod">
          <ac:chgData name="Adam Rudell" userId="a6a797f7-0d73-4a8f-a2bd-1d3c9ee13858" providerId="ADAL" clId="{F67CE73E-C461-4F61-A7D0-FAB67628671B}" dt="2022-10-14T21:52:31.073" v="2024"/>
          <ac:spMkLst>
            <pc:docMk/>
            <pc:sldMk cId="885902716" sldId="329"/>
            <ac:spMk id="3" creationId="{1ADC1403-2141-2632-3133-CE14D2976F31}"/>
          </ac:spMkLst>
        </pc:spChg>
        <pc:spChg chg="add del mod">
          <ac:chgData name="Adam Rudell" userId="a6a797f7-0d73-4a8f-a2bd-1d3c9ee13858" providerId="ADAL" clId="{F67CE73E-C461-4F61-A7D0-FAB67628671B}" dt="2022-10-14T21:52:31.073" v="2024"/>
          <ac:spMkLst>
            <pc:docMk/>
            <pc:sldMk cId="885902716" sldId="329"/>
            <ac:spMk id="5" creationId="{038DF98B-B109-6D7A-FEA5-E9C6A6816510}"/>
          </ac:spMkLst>
        </pc:spChg>
        <pc:spChg chg="add">
          <ac:chgData name="Adam Rudell" userId="a6a797f7-0d73-4a8f-a2bd-1d3c9ee13858" providerId="ADAL" clId="{F67CE73E-C461-4F61-A7D0-FAB67628671B}" dt="2022-10-19T21:57:10.057" v="6277" actId="26606"/>
          <ac:spMkLst>
            <pc:docMk/>
            <pc:sldMk cId="885902716" sldId="329"/>
            <ac:spMk id="8" creationId="{89AEBDDA-FD52-4A97-9A7D-E6FC26C78576}"/>
          </ac:spMkLst>
        </pc:spChg>
        <pc:spChg chg="add del">
          <ac:chgData name="Adam Rudell" userId="a6a797f7-0d73-4a8f-a2bd-1d3c9ee13858" providerId="ADAL" clId="{F67CE73E-C461-4F61-A7D0-FAB67628671B}" dt="2022-10-11T16:20:20.621" v="63" actId="26606"/>
          <ac:spMkLst>
            <pc:docMk/>
            <pc:sldMk cId="885902716" sldId="329"/>
            <ac:spMk id="9" creationId="{657F69E0-C4B0-4BEC-A689-4F8D877F05D4}"/>
          </ac:spMkLst>
        </pc:spChg>
        <pc:spChg chg="add">
          <ac:chgData name="Adam Rudell" userId="a6a797f7-0d73-4a8f-a2bd-1d3c9ee13858" providerId="ADAL" clId="{F67CE73E-C461-4F61-A7D0-FAB67628671B}" dt="2022-10-19T21:57:10.057" v="6277" actId="26606"/>
          <ac:spMkLst>
            <pc:docMk/>
            <pc:sldMk cId="885902716" sldId="329"/>
            <ac:spMk id="10" creationId="{E9D09E0E-987C-4246-9B74-6910B801E6CD}"/>
          </ac:spMkLst>
        </pc:spChg>
        <pc:spChg chg="add del">
          <ac:chgData name="Adam Rudell" userId="a6a797f7-0d73-4a8f-a2bd-1d3c9ee13858" providerId="ADAL" clId="{F67CE73E-C461-4F61-A7D0-FAB67628671B}" dt="2022-10-11T16:20:20.621" v="63" actId="26606"/>
          <ac:spMkLst>
            <pc:docMk/>
            <pc:sldMk cId="885902716" sldId="329"/>
            <ac:spMk id="11" creationId="{9F6380B4-6A1C-481E-8408-B4E6C75B9B81}"/>
          </ac:spMkLst>
        </pc:spChg>
        <pc:spChg chg="add del">
          <ac:chgData name="Adam Rudell" userId="a6a797f7-0d73-4a8f-a2bd-1d3c9ee13858" providerId="ADAL" clId="{F67CE73E-C461-4F61-A7D0-FAB67628671B}" dt="2022-10-11T16:20:44.929" v="70" actId="26606"/>
          <ac:spMkLst>
            <pc:docMk/>
            <pc:sldMk cId="885902716" sldId="329"/>
            <ac:spMk id="13" creationId="{A77100AA-BF68-4139-8224-79EA1F9164BA}"/>
          </ac:spMkLst>
        </pc:spChg>
        <pc:spChg chg="add del">
          <ac:chgData name="Adam Rudell" userId="a6a797f7-0d73-4a8f-a2bd-1d3c9ee13858" providerId="ADAL" clId="{F67CE73E-C461-4F61-A7D0-FAB67628671B}" dt="2022-10-11T16:20:44.929" v="70" actId="26606"/>
          <ac:spMkLst>
            <pc:docMk/>
            <pc:sldMk cId="885902716" sldId="329"/>
            <ac:spMk id="14" creationId="{B4D3D850-2041-4B7C-AED9-54DA385B14F7}"/>
          </ac:spMkLst>
        </pc:spChg>
        <pc:spChg chg="add del">
          <ac:chgData name="Adam Rudell" userId="a6a797f7-0d73-4a8f-a2bd-1d3c9ee13858" providerId="ADAL" clId="{F67CE73E-C461-4F61-A7D0-FAB67628671B}" dt="2022-10-11T16:20:44.929" v="70" actId="26606"/>
          <ac:spMkLst>
            <pc:docMk/>
            <pc:sldMk cId="885902716" sldId="329"/>
            <ac:spMk id="15" creationId="{5707F116-8EC0-4822-9067-186AC8C96EB8}"/>
          </ac:spMkLst>
        </pc:spChg>
        <pc:spChg chg="add">
          <ac:chgData name="Adam Rudell" userId="a6a797f7-0d73-4a8f-a2bd-1d3c9ee13858" providerId="ADAL" clId="{F67CE73E-C461-4F61-A7D0-FAB67628671B}" dt="2022-10-19T21:57:10.057" v="6277" actId="26606"/>
          <ac:spMkLst>
            <pc:docMk/>
            <pc:sldMk cId="885902716" sldId="329"/>
            <ac:spMk id="17" creationId="{20D3E853-5BA0-4B6E-A74E-5C1FC753E367}"/>
          </ac:spMkLst>
        </pc:spChg>
        <pc:spChg chg="add">
          <ac:chgData name="Adam Rudell" userId="a6a797f7-0d73-4a8f-a2bd-1d3c9ee13858" providerId="ADAL" clId="{F67CE73E-C461-4F61-A7D0-FAB67628671B}" dt="2022-10-19T21:57:10.057" v="6277" actId="26606"/>
          <ac:spMkLst>
            <pc:docMk/>
            <pc:sldMk cId="885902716" sldId="329"/>
            <ac:spMk id="19" creationId="{EF693875-948C-4D9B-AE6F-8F6894277D8A}"/>
          </ac:spMkLst>
        </pc:spChg>
        <pc:spChg chg="add del">
          <ac:chgData name="Adam Rudell" userId="a6a797f7-0d73-4a8f-a2bd-1d3c9ee13858" providerId="ADAL" clId="{F67CE73E-C461-4F61-A7D0-FAB67628671B}" dt="2022-10-19T21:57:03.846" v="6276" actId="700"/>
          <ac:spMkLst>
            <pc:docMk/>
            <pc:sldMk cId="885902716" sldId="329"/>
            <ac:spMk id="20" creationId="{B4D3D850-2041-4B7C-AED9-54DA385B14F7}"/>
          </ac:spMkLst>
        </pc:spChg>
        <pc:spChg chg="add">
          <ac:chgData name="Adam Rudell" userId="a6a797f7-0d73-4a8f-a2bd-1d3c9ee13858" providerId="ADAL" clId="{F67CE73E-C461-4F61-A7D0-FAB67628671B}" dt="2022-10-19T21:57:10.057" v="6277" actId="26606"/>
          <ac:spMkLst>
            <pc:docMk/>
            <pc:sldMk cId="885902716" sldId="329"/>
            <ac:spMk id="21" creationId="{0426762E-B53C-44D2-96D5-147D162DBF55}"/>
          </ac:spMkLst>
        </pc:spChg>
        <pc:spChg chg="add del">
          <ac:chgData name="Adam Rudell" userId="a6a797f7-0d73-4a8f-a2bd-1d3c9ee13858" providerId="ADAL" clId="{F67CE73E-C461-4F61-A7D0-FAB67628671B}" dt="2022-10-19T21:57:03.846" v="6276" actId="700"/>
          <ac:spMkLst>
            <pc:docMk/>
            <pc:sldMk cId="885902716" sldId="329"/>
            <ac:spMk id="26" creationId="{5707F116-8EC0-4822-9067-186AC8C96EB8}"/>
          </ac:spMkLst>
        </pc:spChg>
        <pc:spChg chg="add del">
          <ac:chgData name="Adam Rudell" userId="a6a797f7-0d73-4a8f-a2bd-1d3c9ee13858" providerId="ADAL" clId="{F67CE73E-C461-4F61-A7D0-FAB67628671B}" dt="2022-10-19T21:57:03.846" v="6276" actId="700"/>
          <ac:spMkLst>
            <pc:docMk/>
            <pc:sldMk cId="885902716" sldId="329"/>
            <ac:spMk id="28" creationId="{A77100AA-BF68-4139-8224-79EA1F9164BA}"/>
          </ac:spMkLst>
        </pc:spChg>
        <pc:grpChg chg="add del">
          <ac:chgData name="Adam Rudell" userId="a6a797f7-0d73-4a8f-a2bd-1d3c9ee13858" providerId="ADAL" clId="{F67CE73E-C461-4F61-A7D0-FAB67628671B}" dt="2022-10-19T21:57:03.846" v="6276" actId="700"/>
          <ac:grpSpMkLst>
            <pc:docMk/>
            <pc:sldMk cId="885902716" sldId="329"/>
            <ac:grpSpMk id="22" creationId="{ABDF8F5F-D119-46D7-B35A-FF6930D5D09A}"/>
          </ac:grpSpMkLst>
        </pc:grpChg>
        <pc:grpChg chg="add del">
          <ac:chgData name="Adam Rudell" userId="a6a797f7-0d73-4a8f-a2bd-1d3c9ee13858" providerId="ADAL" clId="{F67CE73E-C461-4F61-A7D0-FAB67628671B}" dt="2022-10-19T21:57:03.846" v="6276" actId="700"/>
          <ac:grpSpMkLst>
            <pc:docMk/>
            <pc:sldMk cId="885902716" sldId="329"/>
            <ac:grpSpMk id="30" creationId="{8A9C60AD-F4C2-4B03-8DAE-163F0B32AECD}"/>
          </ac:grpSpMkLst>
        </pc:grpChg>
        <pc:grpChg chg="add del">
          <ac:chgData name="Adam Rudell" userId="a6a797f7-0d73-4a8f-a2bd-1d3c9ee13858" providerId="ADAL" clId="{F67CE73E-C461-4F61-A7D0-FAB67628671B}" dt="2022-10-19T21:57:03.846" v="6276" actId="700"/>
          <ac:grpSpMkLst>
            <pc:docMk/>
            <pc:sldMk cId="885902716" sldId="329"/>
            <ac:grpSpMk id="34" creationId="{989D8280-A836-4962-94D3-CEAE4E0B1BCC}"/>
          </ac:grpSpMkLst>
        </pc:grpChg>
        <pc:grpChg chg="add del">
          <ac:chgData name="Adam Rudell" userId="a6a797f7-0d73-4a8f-a2bd-1d3c9ee13858" providerId="ADAL" clId="{F67CE73E-C461-4F61-A7D0-FAB67628671B}" dt="2022-10-19T21:57:03.846" v="6276" actId="700"/>
          <ac:grpSpMkLst>
            <pc:docMk/>
            <pc:sldMk cId="885902716" sldId="329"/>
            <ac:grpSpMk id="38" creationId="{9960D1EE-8AC7-4766-B65A-A205CE100532}"/>
          </ac:grpSpMkLst>
        </pc:grpChg>
        <pc:picChg chg="mod">
          <ac:chgData name="Adam Rudell" userId="a6a797f7-0d73-4a8f-a2bd-1d3c9ee13858" providerId="ADAL" clId="{F67CE73E-C461-4F61-A7D0-FAB67628671B}" dt="2022-10-19T21:57:10.057" v="6277" actId="26606"/>
          <ac:picMkLst>
            <pc:docMk/>
            <pc:sldMk cId="885902716" sldId="329"/>
            <ac:picMk id="4" creationId="{1078BF37-60C2-FCEB-CF29-50E8AC932324}"/>
          </ac:picMkLst>
        </pc:picChg>
        <pc:picChg chg="add">
          <ac:chgData name="Adam Rudell" userId="a6a797f7-0d73-4a8f-a2bd-1d3c9ee13858" providerId="ADAL" clId="{F67CE73E-C461-4F61-A7D0-FAB67628671B}" dt="2022-10-19T21:57:10.057" v="6277" actId="26606"/>
          <ac:picMkLst>
            <pc:docMk/>
            <pc:sldMk cId="885902716" sldId="329"/>
            <ac:picMk id="6" creationId="{DEB2E8C4-C3E7-4048-A43D-9859510CFA98}"/>
          </ac:picMkLst>
        </pc:picChg>
        <pc:inkChg chg="add">
          <ac:chgData name="Adam Rudell" userId="a6a797f7-0d73-4a8f-a2bd-1d3c9ee13858" providerId="ADAL" clId="{F67CE73E-C461-4F61-A7D0-FAB67628671B}" dt="2022-10-19T21:57:10.057" v="6277" actId="26606"/>
          <ac:inkMkLst>
            <pc:docMk/>
            <pc:sldMk cId="885902716" sldId="329"/>
            <ac:inkMk id="7" creationId="{24D29CCB-7956-4E3E-8880-304085F04BF4}"/>
          </ac:inkMkLst>
        </pc:inkChg>
      </pc:sldChg>
      <pc:sldChg chg="addSp delSp modSp mod setBg modClrScheme delDesignElem chgLayout">
        <pc:chgData name="Adam Rudell" userId="a6a797f7-0d73-4a8f-a2bd-1d3c9ee13858" providerId="ADAL" clId="{F67CE73E-C461-4F61-A7D0-FAB67628671B}" dt="2022-10-19T21:57:18.299" v="6278" actId="26606"/>
        <pc:sldMkLst>
          <pc:docMk/>
          <pc:sldMk cId="3758965460" sldId="330"/>
        </pc:sldMkLst>
        <pc:spChg chg="mod ord">
          <ac:chgData name="Adam Rudell" userId="a6a797f7-0d73-4a8f-a2bd-1d3c9ee13858" providerId="ADAL" clId="{F67CE73E-C461-4F61-A7D0-FAB67628671B}" dt="2022-10-19T21:57:18.299" v="6278" actId="26606"/>
          <ac:spMkLst>
            <pc:docMk/>
            <pc:sldMk cId="3758965460" sldId="330"/>
            <ac:spMk id="2" creationId="{00000000-0000-0000-0000-000000000000}"/>
          </ac:spMkLst>
        </pc:spChg>
        <pc:spChg chg="add del">
          <ac:chgData name="Adam Rudell" userId="a6a797f7-0d73-4a8f-a2bd-1d3c9ee13858" providerId="ADAL" clId="{F67CE73E-C461-4F61-A7D0-FAB67628671B}" dt="2022-10-19T21:57:18.299" v="6278" actId="26606"/>
          <ac:spMkLst>
            <pc:docMk/>
            <pc:sldMk cId="3758965460" sldId="330"/>
            <ac:spMk id="8" creationId="{0E91F5CA-B392-444C-88E3-BF5BAAEBDEB0}"/>
          </ac:spMkLst>
        </pc:spChg>
        <pc:spChg chg="add del">
          <ac:chgData name="Adam Rudell" userId="a6a797f7-0d73-4a8f-a2bd-1d3c9ee13858" providerId="ADAL" clId="{F67CE73E-C461-4F61-A7D0-FAB67628671B}" dt="2022-10-19T21:56:55.487" v="6274" actId="700"/>
          <ac:spMkLst>
            <pc:docMk/>
            <pc:sldMk cId="3758965460" sldId="330"/>
            <ac:spMk id="9" creationId="{B4D3D850-2041-4B7C-AED9-54DA385B14F7}"/>
          </ac:spMkLst>
        </pc:spChg>
        <pc:spChg chg="add del">
          <ac:chgData name="Adam Rudell" userId="a6a797f7-0d73-4a8f-a2bd-1d3c9ee13858" providerId="ADAL" clId="{F67CE73E-C461-4F61-A7D0-FAB67628671B}" dt="2022-10-19T21:57:18.299" v="6278" actId="26606"/>
          <ac:spMkLst>
            <pc:docMk/>
            <pc:sldMk cId="3758965460" sldId="330"/>
            <ac:spMk id="10" creationId="{C792EE87-4150-454F-8312-283882EFBEF6}"/>
          </ac:spMkLst>
        </pc:spChg>
        <pc:spChg chg="add del">
          <ac:chgData name="Adam Rudell" userId="a6a797f7-0d73-4a8f-a2bd-1d3c9ee13858" providerId="ADAL" clId="{F67CE73E-C461-4F61-A7D0-FAB67628671B}" dt="2022-10-19T21:57:18.299" v="6278" actId="26606"/>
          <ac:spMkLst>
            <pc:docMk/>
            <pc:sldMk cId="3758965460" sldId="330"/>
            <ac:spMk id="14" creationId="{EA21D066-7EC1-44B4-8CF9-85511FDFCA90}"/>
          </ac:spMkLst>
        </pc:spChg>
        <pc:spChg chg="add del">
          <ac:chgData name="Adam Rudell" userId="a6a797f7-0d73-4a8f-a2bd-1d3c9ee13858" providerId="ADAL" clId="{F67CE73E-C461-4F61-A7D0-FAB67628671B}" dt="2022-10-19T21:56:55.487" v="6274" actId="700"/>
          <ac:spMkLst>
            <pc:docMk/>
            <pc:sldMk cId="3758965460" sldId="330"/>
            <ac:spMk id="15" creationId="{5707F116-8EC0-4822-9067-186AC8C96EB8}"/>
          </ac:spMkLst>
        </pc:spChg>
        <pc:spChg chg="add del">
          <ac:chgData name="Adam Rudell" userId="a6a797f7-0d73-4a8f-a2bd-1d3c9ee13858" providerId="ADAL" clId="{F67CE73E-C461-4F61-A7D0-FAB67628671B}" dt="2022-10-19T21:57:18.299" v="6278" actId="26606"/>
          <ac:spMkLst>
            <pc:docMk/>
            <pc:sldMk cId="3758965460" sldId="330"/>
            <ac:spMk id="16" creationId="{D6C2F2D6-F636-46AD-BCD9-994702A0087A}"/>
          </ac:spMkLst>
        </pc:spChg>
        <pc:spChg chg="add del">
          <ac:chgData name="Adam Rudell" userId="a6a797f7-0d73-4a8f-a2bd-1d3c9ee13858" providerId="ADAL" clId="{F67CE73E-C461-4F61-A7D0-FAB67628671B}" dt="2022-10-19T21:56:55.487" v="6274" actId="700"/>
          <ac:spMkLst>
            <pc:docMk/>
            <pc:sldMk cId="3758965460" sldId="330"/>
            <ac:spMk id="17" creationId="{A77100AA-BF68-4139-8224-79EA1F9164BA}"/>
          </ac:spMkLst>
        </pc:spChg>
        <pc:spChg chg="add del">
          <ac:chgData name="Adam Rudell" userId="a6a797f7-0d73-4a8f-a2bd-1d3c9ee13858" providerId="ADAL" clId="{F67CE73E-C461-4F61-A7D0-FAB67628671B}" dt="2022-10-19T21:57:18.299" v="6278" actId="26606"/>
          <ac:spMkLst>
            <pc:docMk/>
            <pc:sldMk cId="3758965460" sldId="330"/>
            <ac:spMk id="18" creationId="{EF693875-948C-4D9B-AE6F-8F6894277D8A}"/>
          </ac:spMkLst>
        </pc:spChg>
        <pc:spChg chg="add del">
          <ac:chgData name="Adam Rudell" userId="a6a797f7-0d73-4a8f-a2bd-1d3c9ee13858" providerId="ADAL" clId="{F67CE73E-C461-4F61-A7D0-FAB67628671B}" dt="2022-10-19T21:57:18.299" v="6278" actId="26606"/>
          <ac:spMkLst>
            <pc:docMk/>
            <pc:sldMk cId="3758965460" sldId="330"/>
            <ac:spMk id="22" creationId="{D8CF630E-BC57-4786-8B1F-C22C04E86992}"/>
          </ac:spMkLst>
        </pc:spChg>
        <pc:spChg chg="add">
          <ac:chgData name="Adam Rudell" userId="a6a797f7-0d73-4a8f-a2bd-1d3c9ee13858" providerId="ADAL" clId="{F67CE73E-C461-4F61-A7D0-FAB67628671B}" dt="2022-10-19T21:57:18.299" v="6278" actId="26606"/>
          <ac:spMkLst>
            <pc:docMk/>
            <pc:sldMk cId="3758965460" sldId="330"/>
            <ac:spMk id="31" creationId="{89AEBDDA-FD52-4A97-9A7D-E6FC26C78576}"/>
          </ac:spMkLst>
        </pc:spChg>
        <pc:spChg chg="add">
          <ac:chgData name="Adam Rudell" userId="a6a797f7-0d73-4a8f-a2bd-1d3c9ee13858" providerId="ADAL" clId="{F67CE73E-C461-4F61-A7D0-FAB67628671B}" dt="2022-10-19T21:57:18.299" v="6278" actId="26606"/>
          <ac:spMkLst>
            <pc:docMk/>
            <pc:sldMk cId="3758965460" sldId="330"/>
            <ac:spMk id="33" creationId="{E9D09E0E-987C-4246-9B74-6910B801E6CD}"/>
          </ac:spMkLst>
        </pc:spChg>
        <pc:spChg chg="add">
          <ac:chgData name="Adam Rudell" userId="a6a797f7-0d73-4a8f-a2bd-1d3c9ee13858" providerId="ADAL" clId="{F67CE73E-C461-4F61-A7D0-FAB67628671B}" dt="2022-10-19T21:57:18.299" v="6278" actId="26606"/>
          <ac:spMkLst>
            <pc:docMk/>
            <pc:sldMk cId="3758965460" sldId="330"/>
            <ac:spMk id="35" creationId="{20D3E853-5BA0-4B6E-A74E-5C1FC753E367}"/>
          </ac:spMkLst>
        </pc:spChg>
        <pc:spChg chg="add">
          <ac:chgData name="Adam Rudell" userId="a6a797f7-0d73-4a8f-a2bd-1d3c9ee13858" providerId="ADAL" clId="{F67CE73E-C461-4F61-A7D0-FAB67628671B}" dt="2022-10-19T21:57:18.299" v="6278" actId="26606"/>
          <ac:spMkLst>
            <pc:docMk/>
            <pc:sldMk cId="3758965460" sldId="330"/>
            <ac:spMk id="37" creationId="{EF693875-948C-4D9B-AE6F-8F6894277D8A}"/>
          </ac:spMkLst>
        </pc:spChg>
        <pc:spChg chg="add">
          <ac:chgData name="Adam Rudell" userId="a6a797f7-0d73-4a8f-a2bd-1d3c9ee13858" providerId="ADAL" clId="{F67CE73E-C461-4F61-A7D0-FAB67628671B}" dt="2022-10-19T21:57:18.299" v="6278" actId="26606"/>
          <ac:spMkLst>
            <pc:docMk/>
            <pc:sldMk cId="3758965460" sldId="330"/>
            <ac:spMk id="39" creationId="{0426762E-B53C-44D2-96D5-147D162DBF55}"/>
          </ac:spMkLst>
        </pc:spChg>
        <pc:grpChg chg="add del">
          <ac:chgData name="Adam Rudell" userId="a6a797f7-0d73-4a8f-a2bd-1d3c9ee13858" providerId="ADAL" clId="{F67CE73E-C461-4F61-A7D0-FAB67628671B}" dt="2022-10-19T21:56:55.487" v="6274" actId="700"/>
          <ac:grpSpMkLst>
            <pc:docMk/>
            <pc:sldMk cId="3758965460" sldId="330"/>
            <ac:grpSpMk id="11" creationId="{ABDF8F5F-D119-46D7-B35A-FF6930D5D09A}"/>
          </ac:grpSpMkLst>
        </pc:grpChg>
        <pc:grpChg chg="add del">
          <ac:chgData name="Adam Rudell" userId="a6a797f7-0d73-4a8f-a2bd-1d3c9ee13858" providerId="ADAL" clId="{F67CE73E-C461-4F61-A7D0-FAB67628671B}" dt="2022-10-19T21:56:55.487" v="6274" actId="700"/>
          <ac:grpSpMkLst>
            <pc:docMk/>
            <pc:sldMk cId="3758965460" sldId="330"/>
            <ac:grpSpMk id="19" creationId="{8A9C60AD-F4C2-4B03-8DAE-163F0B32AECD}"/>
          </ac:grpSpMkLst>
        </pc:grpChg>
        <pc:grpChg chg="add del">
          <ac:chgData name="Adam Rudell" userId="a6a797f7-0d73-4a8f-a2bd-1d3c9ee13858" providerId="ADAL" clId="{F67CE73E-C461-4F61-A7D0-FAB67628671B}" dt="2022-10-19T21:56:55.487" v="6274" actId="700"/>
          <ac:grpSpMkLst>
            <pc:docMk/>
            <pc:sldMk cId="3758965460" sldId="330"/>
            <ac:grpSpMk id="23" creationId="{989D8280-A836-4962-94D3-CEAE4E0B1BCC}"/>
          </ac:grpSpMkLst>
        </pc:grpChg>
        <pc:grpChg chg="add del">
          <ac:chgData name="Adam Rudell" userId="a6a797f7-0d73-4a8f-a2bd-1d3c9ee13858" providerId="ADAL" clId="{F67CE73E-C461-4F61-A7D0-FAB67628671B}" dt="2022-10-19T21:56:55.487" v="6274" actId="700"/>
          <ac:grpSpMkLst>
            <pc:docMk/>
            <pc:sldMk cId="3758965460" sldId="330"/>
            <ac:grpSpMk id="27" creationId="{9960D1EE-8AC7-4766-B65A-A205CE100532}"/>
          </ac:grpSpMkLst>
        </pc:grpChg>
        <pc:picChg chg="mod">
          <ac:chgData name="Adam Rudell" userId="a6a797f7-0d73-4a8f-a2bd-1d3c9ee13858" providerId="ADAL" clId="{F67CE73E-C461-4F61-A7D0-FAB67628671B}" dt="2022-10-19T21:57:18.299" v="6278" actId="26606"/>
          <ac:picMkLst>
            <pc:docMk/>
            <pc:sldMk cId="3758965460" sldId="330"/>
            <ac:picMk id="4" creationId="{1078BF37-60C2-FCEB-CF29-50E8AC932324}"/>
          </ac:picMkLst>
        </pc:picChg>
        <pc:picChg chg="add del">
          <ac:chgData name="Adam Rudell" userId="a6a797f7-0d73-4a8f-a2bd-1d3c9ee13858" providerId="ADAL" clId="{F67CE73E-C461-4F61-A7D0-FAB67628671B}" dt="2022-10-19T21:57:18.299" v="6278" actId="26606"/>
          <ac:picMkLst>
            <pc:docMk/>
            <pc:sldMk cId="3758965460" sldId="330"/>
            <ac:picMk id="6" creationId="{DEB2E8C4-C3E7-4048-A43D-9859510CFA98}"/>
          </ac:picMkLst>
        </pc:picChg>
        <pc:picChg chg="add">
          <ac:chgData name="Adam Rudell" userId="a6a797f7-0d73-4a8f-a2bd-1d3c9ee13858" providerId="ADAL" clId="{F67CE73E-C461-4F61-A7D0-FAB67628671B}" dt="2022-10-19T21:57:18.299" v="6278" actId="26606"/>
          <ac:picMkLst>
            <pc:docMk/>
            <pc:sldMk cId="3758965460" sldId="330"/>
            <ac:picMk id="26" creationId="{DEB2E8C4-C3E7-4048-A43D-9859510CFA98}"/>
          </ac:picMkLst>
        </pc:picChg>
        <pc:inkChg chg="add del">
          <ac:chgData name="Adam Rudell" userId="a6a797f7-0d73-4a8f-a2bd-1d3c9ee13858" providerId="ADAL" clId="{F67CE73E-C461-4F61-A7D0-FAB67628671B}" dt="2022-10-19T21:57:18.299" v="6278" actId="26606"/>
          <ac:inkMkLst>
            <pc:docMk/>
            <pc:sldMk cId="3758965460" sldId="330"/>
            <ac:inkMk id="7" creationId="{24D29CCB-7956-4E3E-8880-304085F04BF4}"/>
          </ac:inkMkLst>
        </pc:inkChg>
        <pc:inkChg chg="add">
          <ac:chgData name="Adam Rudell" userId="a6a797f7-0d73-4a8f-a2bd-1d3c9ee13858" providerId="ADAL" clId="{F67CE73E-C461-4F61-A7D0-FAB67628671B}" dt="2022-10-19T21:57:18.299" v="6278" actId="26606"/>
          <ac:inkMkLst>
            <pc:docMk/>
            <pc:sldMk cId="3758965460" sldId="330"/>
            <ac:inkMk id="30" creationId="{24D29CCB-7956-4E3E-8880-304085F04BF4}"/>
          </ac:inkMkLst>
        </pc:inkChg>
      </pc:sldChg>
      <pc:sldChg chg="addSp delSp modSp mod setBg modClrScheme delDesignElem chgLayout">
        <pc:chgData name="Adam Rudell" userId="a6a797f7-0d73-4a8f-a2bd-1d3c9ee13858" providerId="ADAL" clId="{F67CE73E-C461-4F61-A7D0-FAB67628671B}" dt="2022-10-19T21:57:24.862" v="6279" actId="26606"/>
        <pc:sldMkLst>
          <pc:docMk/>
          <pc:sldMk cId="2943586200" sldId="331"/>
        </pc:sldMkLst>
        <pc:spChg chg="mod ord">
          <ac:chgData name="Adam Rudell" userId="a6a797f7-0d73-4a8f-a2bd-1d3c9ee13858" providerId="ADAL" clId="{F67CE73E-C461-4F61-A7D0-FAB67628671B}" dt="2022-10-19T21:57:24.862" v="6279" actId="26606"/>
          <ac:spMkLst>
            <pc:docMk/>
            <pc:sldMk cId="2943586200" sldId="331"/>
            <ac:spMk id="2" creationId="{00000000-0000-0000-0000-000000000000}"/>
          </ac:spMkLst>
        </pc:spChg>
        <pc:spChg chg="add del">
          <ac:chgData name="Adam Rudell" userId="a6a797f7-0d73-4a8f-a2bd-1d3c9ee13858" providerId="ADAL" clId="{F67CE73E-C461-4F61-A7D0-FAB67628671B}" dt="2022-10-19T21:57:24.862" v="6279" actId="26606"/>
          <ac:spMkLst>
            <pc:docMk/>
            <pc:sldMk cId="2943586200" sldId="331"/>
            <ac:spMk id="8" creationId="{0E91F5CA-B392-444C-88E3-BF5BAAEBDEB0}"/>
          </ac:spMkLst>
        </pc:spChg>
        <pc:spChg chg="add del">
          <ac:chgData name="Adam Rudell" userId="a6a797f7-0d73-4a8f-a2bd-1d3c9ee13858" providerId="ADAL" clId="{F67CE73E-C461-4F61-A7D0-FAB67628671B}" dt="2022-10-19T21:56:45.362" v="6272" actId="700"/>
          <ac:spMkLst>
            <pc:docMk/>
            <pc:sldMk cId="2943586200" sldId="331"/>
            <ac:spMk id="9" creationId="{B4D3D850-2041-4B7C-AED9-54DA385B14F7}"/>
          </ac:spMkLst>
        </pc:spChg>
        <pc:spChg chg="add del">
          <ac:chgData name="Adam Rudell" userId="a6a797f7-0d73-4a8f-a2bd-1d3c9ee13858" providerId="ADAL" clId="{F67CE73E-C461-4F61-A7D0-FAB67628671B}" dt="2022-10-19T21:57:24.862" v="6279" actId="26606"/>
          <ac:spMkLst>
            <pc:docMk/>
            <pc:sldMk cId="2943586200" sldId="331"/>
            <ac:spMk id="10" creationId="{C792EE87-4150-454F-8312-283882EFBEF6}"/>
          </ac:spMkLst>
        </pc:spChg>
        <pc:spChg chg="add del">
          <ac:chgData name="Adam Rudell" userId="a6a797f7-0d73-4a8f-a2bd-1d3c9ee13858" providerId="ADAL" clId="{F67CE73E-C461-4F61-A7D0-FAB67628671B}" dt="2022-10-19T21:57:24.862" v="6279" actId="26606"/>
          <ac:spMkLst>
            <pc:docMk/>
            <pc:sldMk cId="2943586200" sldId="331"/>
            <ac:spMk id="14" creationId="{EA21D066-7EC1-44B4-8CF9-85511FDFCA90}"/>
          </ac:spMkLst>
        </pc:spChg>
        <pc:spChg chg="add del">
          <ac:chgData name="Adam Rudell" userId="a6a797f7-0d73-4a8f-a2bd-1d3c9ee13858" providerId="ADAL" clId="{F67CE73E-C461-4F61-A7D0-FAB67628671B}" dt="2022-10-19T21:56:45.362" v="6272" actId="700"/>
          <ac:spMkLst>
            <pc:docMk/>
            <pc:sldMk cId="2943586200" sldId="331"/>
            <ac:spMk id="15" creationId="{5707F116-8EC0-4822-9067-186AC8C96EB8}"/>
          </ac:spMkLst>
        </pc:spChg>
        <pc:spChg chg="add del">
          <ac:chgData name="Adam Rudell" userId="a6a797f7-0d73-4a8f-a2bd-1d3c9ee13858" providerId="ADAL" clId="{F67CE73E-C461-4F61-A7D0-FAB67628671B}" dt="2022-10-19T21:57:24.862" v="6279" actId="26606"/>
          <ac:spMkLst>
            <pc:docMk/>
            <pc:sldMk cId="2943586200" sldId="331"/>
            <ac:spMk id="16" creationId="{D6C2F2D6-F636-46AD-BCD9-994702A0087A}"/>
          </ac:spMkLst>
        </pc:spChg>
        <pc:spChg chg="add del">
          <ac:chgData name="Adam Rudell" userId="a6a797f7-0d73-4a8f-a2bd-1d3c9ee13858" providerId="ADAL" clId="{F67CE73E-C461-4F61-A7D0-FAB67628671B}" dt="2022-10-19T21:56:45.362" v="6272" actId="700"/>
          <ac:spMkLst>
            <pc:docMk/>
            <pc:sldMk cId="2943586200" sldId="331"/>
            <ac:spMk id="17" creationId="{A77100AA-BF68-4139-8224-79EA1F9164BA}"/>
          </ac:spMkLst>
        </pc:spChg>
        <pc:spChg chg="add del">
          <ac:chgData name="Adam Rudell" userId="a6a797f7-0d73-4a8f-a2bd-1d3c9ee13858" providerId="ADAL" clId="{F67CE73E-C461-4F61-A7D0-FAB67628671B}" dt="2022-10-19T21:57:24.862" v="6279" actId="26606"/>
          <ac:spMkLst>
            <pc:docMk/>
            <pc:sldMk cId="2943586200" sldId="331"/>
            <ac:spMk id="18" creationId="{EF693875-948C-4D9B-AE6F-8F6894277D8A}"/>
          </ac:spMkLst>
        </pc:spChg>
        <pc:spChg chg="add del">
          <ac:chgData name="Adam Rudell" userId="a6a797f7-0d73-4a8f-a2bd-1d3c9ee13858" providerId="ADAL" clId="{F67CE73E-C461-4F61-A7D0-FAB67628671B}" dt="2022-10-19T21:57:24.862" v="6279" actId="26606"/>
          <ac:spMkLst>
            <pc:docMk/>
            <pc:sldMk cId="2943586200" sldId="331"/>
            <ac:spMk id="22" creationId="{D8CF630E-BC57-4786-8B1F-C22C04E86992}"/>
          </ac:spMkLst>
        </pc:spChg>
        <pc:spChg chg="add">
          <ac:chgData name="Adam Rudell" userId="a6a797f7-0d73-4a8f-a2bd-1d3c9ee13858" providerId="ADAL" clId="{F67CE73E-C461-4F61-A7D0-FAB67628671B}" dt="2022-10-19T21:57:24.862" v="6279" actId="26606"/>
          <ac:spMkLst>
            <pc:docMk/>
            <pc:sldMk cId="2943586200" sldId="331"/>
            <ac:spMk id="31" creationId="{89AEBDDA-FD52-4A97-9A7D-E6FC26C78576}"/>
          </ac:spMkLst>
        </pc:spChg>
        <pc:spChg chg="add">
          <ac:chgData name="Adam Rudell" userId="a6a797f7-0d73-4a8f-a2bd-1d3c9ee13858" providerId="ADAL" clId="{F67CE73E-C461-4F61-A7D0-FAB67628671B}" dt="2022-10-19T21:57:24.862" v="6279" actId="26606"/>
          <ac:spMkLst>
            <pc:docMk/>
            <pc:sldMk cId="2943586200" sldId="331"/>
            <ac:spMk id="33" creationId="{E9D09E0E-987C-4246-9B74-6910B801E6CD}"/>
          </ac:spMkLst>
        </pc:spChg>
        <pc:spChg chg="add">
          <ac:chgData name="Adam Rudell" userId="a6a797f7-0d73-4a8f-a2bd-1d3c9ee13858" providerId="ADAL" clId="{F67CE73E-C461-4F61-A7D0-FAB67628671B}" dt="2022-10-19T21:57:24.862" v="6279" actId="26606"/>
          <ac:spMkLst>
            <pc:docMk/>
            <pc:sldMk cId="2943586200" sldId="331"/>
            <ac:spMk id="35" creationId="{20D3E853-5BA0-4B6E-A74E-5C1FC753E367}"/>
          </ac:spMkLst>
        </pc:spChg>
        <pc:spChg chg="add">
          <ac:chgData name="Adam Rudell" userId="a6a797f7-0d73-4a8f-a2bd-1d3c9ee13858" providerId="ADAL" clId="{F67CE73E-C461-4F61-A7D0-FAB67628671B}" dt="2022-10-19T21:57:24.862" v="6279" actId="26606"/>
          <ac:spMkLst>
            <pc:docMk/>
            <pc:sldMk cId="2943586200" sldId="331"/>
            <ac:spMk id="37" creationId="{EF693875-948C-4D9B-AE6F-8F6894277D8A}"/>
          </ac:spMkLst>
        </pc:spChg>
        <pc:spChg chg="add">
          <ac:chgData name="Adam Rudell" userId="a6a797f7-0d73-4a8f-a2bd-1d3c9ee13858" providerId="ADAL" clId="{F67CE73E-C461-4F61-A7D0-FAB67628671B}" dt="2022-10-19T21:57:24.862" v="6279" actId="26606"/>
          <ac:spMkLst>
            <pc:docMk/>
            <pc:sldMk cId="2943586200" sldId="331"/>
            <ac:spMk id="39" creationId="{0426762E-B53C-44D2-96D5-147D162DBF55}"/>
          </ac:spMkLst>
        </pc:spChg>
        <pc:grpChg chg="add del">
          <ac:chgData name="Adam Rudell" userId="a6a797f7-0d73-4a8f-a2bd-1d3c9ee13858" providerId="ADAL" clId="{F67CE73E-C461-4F61-A7D0-FAB67628671B}" dt="2022-10-19T21:56:45.362" v="6272" actId="700"/>
          <ac:grpSpMkLst>
            <pc:docMk/>
            <pc:sldMk cId="2943586200" sldId="331"/>
            <ac:grpSpMk id="11" creationId="{ABDF8F5F-D119-46D7-B35A-FF6930D5D09A}"/>
          </ac:grpSpMkLst>
        </pc:grpChg>
        <pc:grpChg chg="add del">
          <ac:chgData name="Adam Rudell" userId="a6a797f7-0d73-4a8f-a2bd-1d3c9ee13858" providerId="ADAL" clId="{F67CE73E-C461-4F61-A7D0-FAB67628671B}" dt="2022-10-19T21:56:45.362" v="6272" actId="700"/>
          <ac:grpSpMkLst>
            <pc:docMk/>
            <pc:sldMk cId="2943586200" sldId="331"/>
            <ac:grpSpMk id="19" creationId="{8A9C60AD-F4C2-4B03-8DAE-163F0B32AECD}"/>
          </ac:grpSpMkLst>
        </pc:grpChg>
        <pc:grpChg chg="add del">
          <ac:chgData name="Adam Rudell" userId="a6a797f7-0d73-4a8f-a2bd-1d3c9ee13858" providerId="ADAL" clId="{F67CE73E-C461-4F61-A7D0-FAB67628671B}" dt="2022-10-19T21:56:45.362" v="6272" actId="700"/>
          <ac:grpSpMkLst>
            <pc:docMk/>
            <pc:sldMk cId="2943586200" sldId="331"/>
            <ac:grpSpMk id="23" creationId="{989D8280-A836-4962-94D3-CEAE4E0B1BCC}"/>
          </ac:grpSpMkLst>
        </pc:grpChg>
        <pc:grpChg chg="add del">
          <ac:chgData name="Adam Rudell" userId="a6a797f7-0d73-4a8f-a2bd-1d3c9ee13858" providerId="ADAL" clId="{F67CE73E-C461-4F61-A7D0-FAB67628671B}" dt="2022-10-19T21:56:45.362" v="6272" actId="700"/>
          <ac:grpSpMkLst>
            <pc:docMk/>
            <pc:sldMk cId="2943586200" sldId="331"/>
            <ac:grpSpMk id="27" creationId="{9960D1EE-8AC7-4766-B65A-A205CE100532}"/>
          </ac:grpSpMkLst>
        </pc:grpChg>
        <pc:picChg chg="mod">
          <ac:chgData name="Adam Rudell" userId="a6a797f7-0d73-4a8f-a2bd-1d3c9ee13858" providerId="ADAL" clId="{F67CE73E-C461-4F61-A7D0-FAB67628671B}" dt="2022-10-19T21:57:24.862" v="6279" actId="26606"/>
          <ac:picMkLst>
            <pc:docMk/>
            <pc:sldMk cId="2943586200" sldId="331"/>
            <ac:picMk id="4" creationId="{1078BF37-60C2-FCEB-CF29-50E8AC932324}"/>
          </ac:picMkLst>
        </pc:picChg>
        <pc:picChg chg="add del">
          <ac:chgData name="Adam Rudell" userId="a6a797f7-0d73-4a8f-a2bd-1d3c9ee13858" providerId="ADAL" clId="{F67CE73E-C461-4F61-A7D0-FAB67628671B}" dt="2022-10-19T21:57:24.862" v="6279" actId="26606"/>
          <ac:picMkLst>
            <pc:docMk/>
            <pc:sldMk cId="2943586200" sldId="331"/>
            <ac:picMk id="6" creationId="{DEB2E8C4-C3E7-4048-A43D-9859510CFA98}"/>
          </ac:picMkLst>
        </pc:picChg>
        <pc:picChg chg="add">
          <ac:chgData name="Adam Rudell" userId="a6a797f7-0d73-4a8f-a2bd-1d3c9ee13858" providerId="ADAL" clId="{F67CE73E-C461-4F61-A7D0-FAB67628671B}" dt="2022-10-19T21:57:24.862" v="6279" actId="26606"/>
          <ac:picMkLst>
            <pc:docMk/>
            <pc:sldMk cId="2943586200" sldId="331"/>
            <ac:picMk id="26" creationId="{DEB2E8C4-C3E7-4048-A43D-9859510CFA98}"/>
          </ac:picMkLst>
        </pc:picChg>
        <pc:inkChg chg="add del">
          <ac:chgData name="Adam Rudell" userId="a6a797f7-0d73-4a8f-a2bd-1d3c9ee13858" providerId="ADAL" clId="{F67CE73E-C461-4F61-A7D0-FAB67628671B}" dt="2022-10-19T21:57:24.862" v="6279" actId="26606"/>
          <ac:inkMkLst>
            <pc:docMk/>
            <pc:sldMk cId="2943586200" sldId="331"/>
            <ac:inkMk id="7" creationId="{24D29CCB-7956-4E3E-8880-304085F04BF4}"/>
          </ac:inkMkLst>
        </pc:inkChg>
        <pc:inkChg chg="add">
          <ac:chgData name="Adam Rudell" userId="a6a797f7-0d73-4a8f-a2bd-1d3c9ee13858" providerId="ADAL" clId="{F67CE73E-C461-4F61-A7D0-FAB67628671B}" dt="2022-10-19T21:57:24.862" v="6279" actId="26606"/>
          <ac:inkMkLst>
            <pc:docMk/>
            <pc:sldMk cId="2943586200" sldId="331"/>
            <ac:inkMk id="30" creationId="{24D29CCB-7956-4E3E-8880-304085F04BF4}"/>
          </ac:inkMkLst>
        </pc:inkChg>
      </pc:sldChg>
      <pc:sldChg chg="addSp delSp modSp mod setBg modClrScheme chgLayout">
        <pc:chgData name="Adam Rudell" userId="a6a797f7-0d73-4a8f-a2bd-1d3c9ee13858" providerId="ADAL" clId="{F67CE73E-C461-4F61-A7D0-FAB67628671B}" dt="2022-12-08T02:55:07.626" v="24952" actId="26606"/>
        <pc:sldMkLst>
          <pc:docMk/>
          <pc:sldMk cId="3706515991" sldId="332"/>
        </pc:sldMkLst>
        <pc:spChg chg="add del mod ord">
          <ac:chgData name="Adam Rudell" userId="a6a797f7-0d73-4a8f-a2bd-1d3c9ee13858" providerId="ADAL" clId="{F67CE73E-C461-4F61-A7D0-FAB67628671B}" dt="2022-10-19T20:57:14.807" v="5220" actId="26606"/>
          <ac:spMkLst>
            <pc:docMk/>
            <pc:sldMk cId="3706515991" sldId="332"/>
            <ac:spMk id="2" creationId="{F15E60A9-5DC1-8606-064D-630041055E40}"/>
          </ac:spMkLst>
        </pc:spChg>
        <pc:spChg chg="mod">
          <ac:chgData name="Adam Rudell" userId="a6a797f7-0d73-4a8f-a2bd-1d3c9ee13858" providerId="ADAL" clId="{F67CE73E-C461-4F61-A7D0-FAB67628671B}" dt="2022-10-19T20:57:14.807" v="5220" actId="26606"/>
          <ac:spMkLst>
            <pc:docMk/>
            <pc:sldMk cId="3706515991" sldId="332"/>
            <ac:spMk id="3" creationId="{AABDB8E0-6447-14D5-BC7D-F47CF936048E}"/>
          </ac:spMkLst>
        </pc:spChg>
        <pc:spChg chg="del mod ord">
          <ac:chgData name="Adam Rudell" userId="a6a797f7-0d73-4a8f-a2bd-1d3c9ee13858" providerId="ADAL" clId="{F67CE73E-C461-4F61-A7D0-FAB67628671B}" dt="2022-10-13T22:08:29.473" v="194" actId="700"/>
          <ac:spMkLst>
            <pc:docMk/>
            <pc:sldMk cId="3706515991" sldId="332"/>
            <ac:spMk id="4" creationId="{00000000-0000-0000-0000-000000000000}"/>
          </ac:spMkLst>
        </pc:spChg>
        <pc:spChg chg="add del mod">
          <ac:chgData name="Adam Rudell" userId="a6a797f7-0d73-4a8f-a2bd-1d3c9ee13858" providerId="ADAL" clId="{F67CE73E-C461-4F61-A7D0-FAB67628671B}" dt="2022-10-19T20:40:34.204" v="4301"/>
          <ac:spMkLst>
            <pc:docMk/>
            <pc:sldMk cId="3706515991" sldId="332"/>
            <ac:spMk id="4" creationId="{5C134A76-E845-544C-BEF1-5C8B3D41DC8B}"/>
          </ac:spMkLst>
        </pc:spChg>
        <pc:spChg chg="mod">
          <ac:chgData name="Adam Rudell" userId="a6a797f7-0d73-4a8f-a2bd-1d3c9ee13858" providerId="ADAL" clId="{F67CE73E-C461-4F61-A7D0-FAB67628671B}" dt="2022-10-19T20:57:14.807" v="5220" actId="26606"/>
          <ac:spMkLst>
            <pc:docMk/>
            <pc:sldMk cId="3706515991" sldId="332"/>
            <ac:spMk id="5" creationId="{41734B84-FFD0-E0E4-A6AF-4B4813B2412B}"/>
          </ac:spMkLst>
        </pc:spChg>
        <pc:spChg chg="add del mod">
          <ac:chgData name="Adam Rudell" userId="a6a797f7-0d73-4a8f-a2bd-1d3c9ee13858" providerId="ADAL" clId="{F67CE73E-C461-4F61-A7D0-FAB67628671B}" dt="2022-10-19T20:40:34.204" v="4301"/>
          <ac:spMkLst>
            <pc:docMk/>
            <pc:sldMk cId="3706515991" sldId="332"/>
            <ac:spMk id="6" creationId="{8C2D8BAF-18F1-0973-869F-1C7BE52ED110}"/>
          </ac:spMkLst>
        </pc:spChg>
        <pc:spChg chg="add del mod">
          <ac:chgData name="Adam Rudell" userId="a6a797f7-0d73-4a8f-a2bd-1d3c9ee13858" providerId="ADAL" clId="{F67CE73E-C461-4F61-A7D0-FAB67628671B}" dt="2022-10-19T20:40:34.204" v="4301"/>
          <ac:spMkLst>
            <pc:docMk/>
            <pc:sldMk cId="3706515991" sldId="332"/>
            <ac:spMk id="7" creationId="{1937297A-F02C-EC8E-D365-72BB29705B86}"/>
          </ac:spMkLst>
        </pc:spChg>
        <pc:spChg chg="mod ord">
          <ac:chgData name="Adam Rudell" userId="a6a797f7-0d73-4a8f-a2bd-1d3c9ee13858" providerId="ADAL" clId="{F67CE73E-C461-4F61-A7D0-FAB67628671B}" dt="2022-12-08T02:55:07.626" v="24952" actId="26606"/>
          <ac:spMkLst>
            <pc:docMk/>
            <pc:sldMk cId="3706515991" sldId="332"/>
            <ac:spMk id="8" creationId="{FE4A7E30-8D92-48A5-A5FD-F84741BCB988}"/>
          </ac:spMkLst>
        </pc:spChg>
        <pc:spChg chg="add del mod">
          <ac:chgData name="Adam Rudell" userId="a6a797f7-0d73-4a8f-a2bd-1d3c9ee13858" providerId="ADAL" clId="{F67CE73E-C461-4F61-A7D0-FAB67628671B}" dt="2022-10-19T20:40:34.204" v="4301"/>
          <ac:spMkLst>
            <pc:docMk/>
            <pc:sldMk cId="3706515991" sldId="332"/>
            <ac:spMk id="9" creationId="{CC07994A-8B80-D6B8-3820-551ADFEAD51D}"/>
          </ac:spMkLst>
        </pc:spChg>
        <pc:spChg chg="add del">
          <ac:chgData name="Adam Rudell" userId="a6a797f7-0d73-4a8f-a2bd-1d3c9ee13858" providerId="ADAL" clId="{F67CE73E-C461-4F61-A7D0-FAB67628671B}" dt="2022-12-08T02:55:07.626" v="24952" actId="26606"/>
          <ac:spMkLst>
            <pc:docMk/>
            <pc:sldMk cId="3706515991" sldId="332"/>
            <ac:spMk id="14" creationId="{160022CF-D73B-45FB-8DD4-1B1C0C92E702}"/>
          </ac:spMkLst>
        </pc:spChg>
        <pc:spChg chg="add">
          <ac:chgData name="Adam Rudell" userId="a6a797f7-0d73-4a8f-a2bd-1d3c9ee13858" providerId="ADAL" clId="{F67CE73E-C461-4F61-A7D0-FAB67628671B}" dt="2022-12-08T02:55:07.626" v="24952" actId="26606"/>
          <ac:spMkLst>
            <pc:docMk/>
            <pc:sldMk cId="3706515991" sldId="332"/>
            <ac:spMk id="16" creationId="{0F584D22-CD28-4363-A679-ACA953A2A6F4}"/>
          </ac:spMkLst>
        </pc:spChg>
        <pc:spChg chg="add">
          <ac:chgData name="Adam Rudell" userId="a6a797f7-0d73-4a8f-a2bd-1d3c9ee13858" providerId="ADAL" clId="{F67CE73E-C461-4F61-A7D0-FAB67628671B}" dt="2022-12-08T02:55:07.626" v="24952" actId="26606"/>
          <ac:spMkLst>
            <pc:docMk/>
            <pc:sldMk cId="3706515991" sldId="332"/>
            <ac:spMk id="17" creationId="{5B0E491B-5098-4794-9326-BC6DB475567C}"/>
          </ac:spMkLst>
        </pc:spChg>
        <pc:spChg chg="add del">
          <ac:chgData name="Adam Rudell" userId="a6a797f7-0d73-4a8f-a2bd-1d3c9ee13858" providerId="ADAL" clId="{F67CE73E-C461-4F61-A7D0-FAB67628671B}" dt="2022-11-15T20:17:25.485" v="15570" actId="26606"/>
          <ac:spMkLst>
            <pc:docMk/>
            <pc:sldMk cId="3706515991" sldId="332"/>
            <ac:spMk id="19" creationId="{0F584D22-CD28-4363-A679-ACA953A2A6F4}"/>
          </ac:spMkLst>
        </pc:spChg>
        <pc:spChg chg="add del">
          <ac:chgData name="Adam Rudell" userId="a6a797f7-0d73-4a8f-a2bd-1d3c9ee13858" providerId="ADAL" clId="{F67CE73E-C461-4F61-A7D0-FAB67628671B}" dt="2022-11-15T20:17:25.485" v="15570" actId="26606"/>
          <ac:spMkLst>
            <pc:docMk/>
            <pc:sldMk cId="3706515991" sldId="332"/>
            <ac:spMk id="21" creationId="{5B0E491B-5098-4794-9326-BC6DB475567C}"/>
          </ac:spMkLst>
        </pc:spChg>
        <pc:spChg chg="add del">
          <ac:chgData name="Adam Rudell" userId="a6a797f7-0d73-4a8f-a2bd-1d3c9ee13858" providerId="ADAL" clId="{F67CE73E-C461-4F61-A7D0-FAB67628671B}" dt="2022-11-15T20:18:13.277" v="15576" actId="26606"/>
          <ac:spMkLst>
            <pc:docMk/>
            <pc:sldMk cId="3706515991" sldId="332"/>
            <ac:spMk id="23" creationId="{0F584D22-CD28-4363-A679-ACA953A2A6F4}"/>
          </ac:spMkLst>
        </pc:spChg>
        <pc:spChg chg="add del">
          <ac:chgData name="Adam Rudell" userId="a6a797f7-0d73-4a8f-a2bd-1d3c9ee13858" providerId="ADAL" clId="{F67CE73E-C461-4F61-A7D0-FAB67628671B}" dt="2022-11-15T20:18:13.277" v="15576" actId="26606"/>
          <ac:spMkLst>
            <pc:docMk/>
            <pc:sldMk cId="3706515991" sldId="332"/>
            <ac:spMk id="24" creationId="{5B0E491B-5098-4794-9326-BC6DB475567C}"/>
          </ac:spMkLst>
        </pc:spChg>
        <pc:graphicFrameChg chg="add mod modGraphic">
          <ac:chgData name="Adam Rudell" userId="a6a797f7-0d73-4a8f-a2bd-1d3c9ee13858" providerId="ADAL" clId="{F67CE73E-C461-4F61-A7D0-FAB67628671B}" dt="2022-12-08T02:55:07.626" v="24952" actId="26606"/>
          <ac:graphicFrameMkLst>
            <pc:docMk/>
            <pc:sldMk cId="3706515991" sldId="332"/>
            <ac:graphicFrameMk id="10" creationId="{ED52C4F2-3E58-1C7E-BFD1-14CAE6848DCB}"/>
          </ac:graphicFrameMkLst>
        </pc:graphicFrameChg>
      </pc:sldChg>
      <pc:sldChg chg="addSp delSp modSp mod setBg modClrScheme chgLayout">
        <pc:chgData name="Adam Rudell" userId="a6a797f7-0d73-4a8f-a2bd-1d3c9ee13858" providerId="ADAL" clId="{F67CE73E-C461-4F61-A7D0-FAB67628671B}" dt="2022-12-08T02:55:03.318" v="24951" actId="26606"/>
        <pc:sldMkLst>
          <pc:docMk/>
          <pc:sldMk cId="2549352522" sldId="333"/>
        </pc:sldMkLst>
        <pc:spChg chg="add del mod ord">
          <ac:chgData name="Adam Rudell" userId="a6a797f7-0d73-4a8f-a2bd-1d3c9ee13858" providerId="ADAL" clId="{F67CE73E-C461-4F61-A7D0-FAB67628671B}" dt="2022-10-19T16:40:22.276" v="4215" actId="700"/>
          <ac:spMkLst>
            <pc:docMk/>
            <pc:sldMk cId="2549352522" sldId="333"/>
            <ac:spMk id="2" creationId="{475E4033-2735-FF9B-EE04-D785E9FF4326}"/>
          </ac:spMkLst>
        </pc:spChg>
        <pc:spChg chg="mod ord">
          <ac:chgData name="Adam Rudell" userId="a6a797f7-0d73-4a8f-a2bd-1d3c9ee13858" providerId="ADAL" clId="{F67CE73E-C461-4F61-A7D0-FAB67628671B}" dt="2022-10-19T21:00:14.813" v="5281" actId="26606"/>
          <ac:spMkLst>
            <pc:docMk/>
            <pc:sldMk cId="2549352522" sldId="333"/>
            <ac:spMk id="3" creationId="{A628191F-6CDF-BBA3-DE49-05ED6D57B39D}"/>
          </ac:spMkLst>
        </pc:spChg>
        <pc:spChg chg="del mod ord">
          <ac:chgData name="Adam Rudell" userId="a6a797f7-0d73-4a8f-a2bd-1d3c9ee13858" providerId="ADAL" clId="{F67CE73E-C461-4F61-A7D0-FAB67628671B}" dt="2022-10-13T22:08:29.473" v="194" actId="700"/>
          <ac:spMkLst>
            <pc:docMk/>
            <pc:sldMk cId="2549352522" sldId="333"/>
            <ac:spMk id="4" creationId="{00000000-0000-0000-0000-000000000000}"/>
          </ac:spMkLst>
        </pc:spChg>
        <pc:spChg chg="add del mod ord">
          <ac:chgData name="Adam Rudell" userId="a6a797f7-0d73-4a8f-a2bd-1d3c9ee13858" providerId="ADAL" clId="{F67CE73E-C461-4F61-A7D0-FAB67628671B}" dt="2022-10-19T20:40:47.554" v="4302" actId="700"/>
          <ac:spMkLst>
            <pc:docMk/>
            <pc:sldMk cId="2549352522" sldId="333"/>
            <ac:spMk id="4" creationId="{AFB92DC7-8E16-823F-4B4D-6283A5146F16}"/>
          </ac:spMkLst>
        </pc:spChg>
        <pc:spChg chg="mod ord">
          <ac:chgData name="Adam Rudell" userId="a6a797f7-0d73-4a8f-a2bd-1d3c9ee13858" providerId="ADAL" clId="{F67CE73E-C461-4F61-A7D0-FAB67628671B}" dt="2022-10-19T21:00:14.813" v="5281" actId="26606"/>
          <ac:spMkLst>
            <pc:docMk/>
            <pc:sldMk cId="2549352522" sldId="333"/>
            <ac:spMk id="5" creationId="{5B6556A9-83DE-41D2-6358-FDEA20EBDA07}"/>
          </ac:spMkLst>
        </pc:spChg>
        <pc:spChg chg="add del mod ord">
          <ac:chgData name="Adam Rudell" userId="a6a797f7-0d73-4a8f-a2bd-1d3c9ee13858" providerId="ADAL" clId="{F67CE73E-C461-4F61-A7D0-FAB67628671B}" dt="2022-10-19T16:40:37.422" v="4216" actId="22"/>
          <ac:spMkLst>
            <pc:docMk/>
            <pc:sldMk cId="2549352522" sldId="333"/>
            <ac:spMk id="6" creationId="{EEAD8AE0-D774-4CB5-63A7-0EFC9172398E}"/>
          </ac:spMkLst>
        </pc:spChg>
        <pc:spChg chg="mod ord">
          <ac:chgData name="Adam Rudell" userId="a6a797f7-0d73-4a8f-a2bd-1d3c9ee13858" providerId="ADAL" clId="{F67CE73E-C461-4F61-A7D0-FAB67628671B}" dt="2022-12-08T02:55:03.318" v="24951" actId="26606"/>
          <ac:spMkLst>
            <pc:docMk/>
            <pc:sldMk cId="2549352522" sldId="333"/>
            <ac:spMk id="8" creationId="{FE4A7E30-8D92-48A5-A5FD-F84741BCB988}"/>
          </ac:spMkLst>
        </pc:spChg>
        <pc:spChg chg="add del mod">
          <ac:chgData name="Adam Rudell" userId="a6a797f7-0d73-4a8f-a2bd-1d3c9ee13858" providerId="ADAL" clId="{F67CE73E-C461-4F61-A7D0-FAB67628671B}" dt="2022-10-19T20:40:47.554" v="4302" actId="700"/>
          <ac:spMkLst>
            <pc:docMk/>
            <pc:sldMk cId="2549352522" sldId="333"/>
            <ac:spMk id="11" creationId="{3FBF883E-4C9C-9A99-F225-522251B78EF0}"/>
          </ac:spMkLst>
        </pc:spChg>
        <pc:spChg chg="add del mod ord">
          <ac:chgData name="Adam Rudell" userId="a6a797f7-0d73-4a8f-a2bd-1d3c9ee13858" providerId="ADAL" clId="{F67CE73E-C461-4F61-A7D0-FAB67628671B}" dt="2022-10-19T20:40:49.385" v="4303"/>
          <ac:spMkLst>
            <pc:docMk/>
            <pc:sldMk cId="2549352522" sldId="333"/>
            <ac:spMk id="12" creationId="{308291E9-5651-C39D-9DF0-1E69AFD0DE71}"/>
          </ac:spMkLst>
        </pc:spChg>
        <pc:spChg chg="add del mod">
          <ac:chgData name="Adam Rudell" userId="a6a797f7-0d73-4a8f-a2bd-1d3c9ee13858" providerId="ADAL" clId="{F67CE73E-C461-4F61-A7D0-FAB67628671B}" dt="2022-10-19T20:40:49.385" v="4303"/>
          <ac:spMkLst>
            <pc:docMk/>
            <pc:sldMk cId="2549352522" sldId="333"/>
            <ac:spMk id="13" creationId="{92158051-48CB-A72E-97FC-060F31819DAF}"/>
          </ac:spMkLst>
        </pc:spChg>
        <pc:spChg chg="add del mod">
          <ac:chgData name="Adam Rudell" userId="a6a797f7-0d73-4a8f-a2bd-1d3c9ee13858" providerId="ADAL" clId="{F67CE73E-C461-4F61-A7D0-FAB67628671B}" dt="2022-10-19T20:40:49.385" v="4303"/>
          <ac:spMkLst>
            <pc:docMk/>
            <pc:sldMk cId="2549352522" sldId="333"/>
            <ac:spMk id="14" creationId="{467B11C0-BD20-317F-82BD-9D95C4895AAC}"/>
          </ac:spMkLst>
        </pc:spChg>
        <pc:spChg chg="add del mod">
          <ac:chgData name="Adam Rudell" userId="a6a797f7-0d73-4a8f-a2bd-1d3c9ee13858" providerId="ADAL" clId="{F67CE73E-C461-4F61-A7D0-FAB67628671B}" dt="2022-10-19T20:40:49.385" v="4303"/>
          <ac:spMkLst>
            <pc:docMk/>
            <pc:sldMk cId="2549352522" sldId="333"/>
            <ac:spMk id="15" creationId="{3A052A72-D011-E114-84CA-C7F8368427A5}"/>
          </ac:spMkLst>
        </pc:spChg>
        <pc:spChg chg="add del mod ord">
          <ac:chgData name="Adam Rudell" userId="a6a797f7-0d73-4a8f-a2bd-1d3c9ee13858" providerId="ADAL" clId="{F67CE73E-C461-4F61-A7D0-FAB67628671B}" dt="2022-10-19T20:40:54.985" v="4304" actId="700"/>
          <ac:spMkLst>
            <pc:docMk/>
            <pc:sldMk cId="2549352522" sldId="333"/>
            <ac:spMk id="16" creationId="{D206B7FA-6B06-8310-EEAC-7F3AFD6340A3}"/>
          </ac:spMkLst>
        </pc:spChg>
        <pc:spChg chg="add del mod ord">
          <ac:chgData name="Adam Rudell" userId="a6a797f7-0d73-4a8f-a2bd-1d3c9ee13858" providerId="ADAL" clId="{F67CE73E-C461-4F61-A7D0-FAB67628671B}" dt="2022-10-19T20:41:00.966" v="4305"/>
          <ac:spMkLst>
            <pc:docMk/>
            <pc:sldMk cId="2549352522" sldId="333"/>
            <ac:spMk id="17" creationId="{5B215695-605D-E493-33B8-FB6DAF3D0177}"/>
          </ac:spMkLst>
        </pc:spChg>
        <pc:spChg chg="add del mod">
          <ac:chgData name="Adam Rudell" userId="a6a797f7-0d73-4a8f-a2bd-1d3c9ee13858" providerId="ADAL" clId="{F67CE73E-C461-4F61-A7D0-FAB67628671B}" dt="2022-10-19T20:41:00.966" v="4305"/>
          <ac:spMkLst>
            <pc:docMk/>
            <pc:sldMk cId="2549352522" sldId="333"/>
            <ac:spMk id="18" creationId="{A786BA10-EBC7-C574-766B-C8B3ED6485CA}"/>
          </ac:spMkLst>
        </pc:spChg>
        <pc:spChg chg="add del mod">
          <ac:chgData name="Adam Rudell" userId="a6a797f7-0d73-4a8f-a2bd-1d3c9ee13858" providerId="ADAL" clId="{F67CE73E-C461-4F61-A7D0-FAB67628671B}" dt="2022-10-19T20:41:00.966" v="4305"/>
          <ac:spMkLst>
            <pc:docMk/>
            <pc:sldMk cId="2549352522" sldId="333"/>
            <ac:spMk id="19" creationId="{83D87C98-B35F-90D6-6BC3-21A72A01E3EE}"/>
          </ac:spMkLst>
        </pc:spChg>
        <pc:spChg chg="add del mod">
          <ac:chgData name="Adam Rudell" userId="a6a797f7-0d73-4a8f-a2bd-1d3c9ee13858" providerId="ADAL" clId="{F67CE73E-C461-4F61-A7D0-FAB67628671B}" dt="2022-10-19T20:41:00.966" v="4305"/>
          <ac:spMkLst>
            <pc:docMk/>
            <pc:sldMk cId="2549352522" sldId="333"/>
            <ac:spMk id="20" creationId="{902D3C0E-AB80-B5AA-06E4-C577AA0B0681}"/>
          </ac:spMkLst>
        </pc:spChg>
        <pc:spChg chg="add del mod">
          <ac:chgData name="Adam Rudell" userId="a6a797f7-0d73-4a8f-a2bd-1d3c9ee13858" providerId="ADAL" clId="{F67CE73E-C461-4F61-A7D0-FAB67628671B}" dt="2022-10-19T21:00:14.813" v="5281" actId="26606"/>
          <ac:spMkLst>
            <pc:docMk/>
            <pc:sldMk cId="2549352522" sldId="333"/>
            <ac:spMk id="21" creationId="{DA512BD4-FAF0-80A2-E688-F15930F9E549}"/>
          </ac:spMkLst>
        </pc:spChg>
        <pc:spChg chg="add del">
          <ac:chgData name="Adam Rudell" userId="a6a797f7-0d73-4a8f-a2bd-1d3c9ee13858" providerId="ADAL" clId="{F67CE73E-C461-4F61-A7D0-FAB67628671B}" dt="2022-12-08T02:55:03.318" v="24951" actId="26606"/>
          <ac:spMkLst>
            <pc:docMk/>
            <pc:sldMk cId="2549352522" sldId="333"/>
            <ac:spMk id="27" creationId="{160022CF-D73B-45FB-8DD4-1B1C0C92E702}"/>
          </ac:spMkLst>
        </pc:spChg>
        <pc:spChg chg="add">
          <ac:chgData name="Adam Rudell" userId="a6a797f7-0d73-4a8f-a2bd-1d3c9ee13858" providerId="ADAL" clId="{F67CE73E-C461-4F61-A7D0-FAB67628671B}" dt="2022-12-08T02:55:03.318" v="24951" actId="26606"/>
          <ac:spMkLst>
            <pc:docMk/>
            <pc:sldMk cId="2549352522" sldId="333"/>
            <ac:spMk id="32" creationId="{0F584D22-CD28-4363-A679-ACA953A2A6F4}"/>
          </ac:spMkLst>
        </pc:spChg>
        <pc:spChg chg="add">
          <ac:chgData name="Adam Rudell" userId="a6a797f7-0d73-4a8f-a2bd-1d3c9ee13858" providerId="ADAL" clId="{F67CE73E-C461-4F61-A7D0-FAB67628671B}" dt="2022-12-08T02:55:03.318" v="24951" actId="26606"/>
          <ac:spMkLst>
            <pc:docMk/>
            <pc:sldMk cId="2549352522" sldId="333"/>
            <ac:spMk id="34" creationId="{5B0E491B-5098-4794-9326-BC6DB475567C}"/>
          </ac:spMkLst>
        </pc:spChg>
        <pc:graphicFrameChg chg="add mod modGraphic">
          <ac:chgData name="Adam Rudell" userId="a6a797f7-0d73-4a8f-a2bd-1d3c9ee13858" providerId="ADAL" clId="{F67CE73E-C461-4F61-A7D0-FAB67628671B}" dt="2022-12-08T02:55:03.318" v="24951" actId="26606"/>
          <ac:graphicFrameMkLst>
            <pc:docMk/>
            <pc:sldMk cId="2549352522" sldId="333"/>
            <ac:graphicFrameMk id="23" creationId="{DD2D6363-911F-1235-DCA1-630C00F73B2B}"/>
          </ac:graphicFrameMkLst>
        </pc:graphicFrameChg>
        <pc:picChg chg="add del mod ord">
          <ac:chgData name="Adam Rudell" userId="a6a797f7-0d73-4a8f-a2bd-1d3c9ee13858" providerId="ADAL" clId="{F67CE73E-C461-4F61-A7D0-FAB67628671B}" dt="2022-10-19T18:02:36.104" v="4221" actId="478"/>
          <ac:picMkLst>
            <pc:docMk/>
            <pc:sldMk cId="2549352522" sldId="333"/>
            <ac:picMk id="9" creationId="{D723C874-D7F8-C1C0-9D94-882C6D767FCC}"/>
          </ac:picMkLst>
        </pc:picChg>
      </pc:sldChg>
      <pc:sldChg chg="addSp delSp modSp del mod setBg modClrScheme delDesignElem chgLayout">
        <pc:chgData name="Adam Rudell" userId="a6a797f7-0d73-4a8f-a2bd-1d3c9ee13858" providerId="ADAL" clId="{F67CE73E-C461-4F61-A7D0-FAB67628671B}" dt="2022-12-08T02:57:44.591" v="24982" actId="2696"/>
        <pc:sldMkLst>
          <pc:docMk/>
          <pc:sldMk cId="1643482191" sldId="334"/>
        </pc:sldMkLst>
        <pc:spChg chg="add del mod">
          <ac:chgData name="Adam Rudell" userId="a6a797f7-0d73-4a8f-a2bd-1d3c9ee13858" providerId="ADAL" clId="{F67CE73E-C461-4F61-A7D0-FAB67628671B}" dt="2022-12-08T02:55:24.165" v="24954"/>
          <ac:spMkLst>
            <pc:docMk/>
            <pc:sldMk cId="1643482191" sldId="334"/>
            <ac:spMk id="2" creationId="{9C6538BC-FE12-984E-B7A3-FAA351215E69}"/>
          </ac:spMkLst>
        </pc:spChg>
        <pc:spChg chg="add del mod ord">
          <ac:chgData name="Adam Rudell" userId="a6a797f7-0d73-4a8f-a2bd-1d3c9ee13858" providerId="ADAL" clId="{F67CE73E-C461-4F61-A7D0-FAB67628671B}" dt="2022-10-19T20:56:32.850" v="5214" actId="26606"/>
          <ac:spMkLst>
            <pc:docMk/>
            <pc:sldMk cId="1643482191" sldId="334"/>
            <ac:spMk id="2" creationId="{D9CE0542-1230-DC3A-11FE-5253F4F024E1}"/>
          </ac:spMkLst>
        </pc:spChg>
        <pc:spChg chg="mod">
          <ac:chgData name="Adam Rudell" userId="a6a797f7-0d73-4a8f-a2bd-1d3c9ee13858" providerId="ADAL" clId="{F67CE73E-C461-4F61-A7D0-FAB67628671B}" dt="2022-12-08T02:55:45.165" v="24955" actId="26606"/>
          <ac:spMkLst>
            <pc:docMk/>
            <pc:sldMk cId="1643482191" sldId="334"/>
            <ac:spMk id="3" creationId="{2B3E2241-6F02-18E0-CC8C-3D0C1628952A}"/>
          </ac:spMkLst>
        </pc:spChg>
        <pc:spChg chg="del mod ord">
          <ac:chgData name="Adam Rudell" userId="a6a797f7-0d73-4a8f-a2bd-1d3c9ee13858" providerId="ADAL" clId="{F67CE73E-C461-4F61-A7D0-FAB67628671B}" dt="2022-10-13T22:08:29.473" v="194" actId="700"/>
          <ac:spMkLst>
            <pc:docMk/>
            <pc:sldMk cId="1643482191" sldId="334"/>
            <ac:spMk id="4" creationId="{00000000-0000-0000-0000-000000000000}"/>
          </ac:spMkLst>
        </pc:spChg>
        <pc:spChg chg="add del mod">
          <ac:chgData name="Adam Rudell" userId="a6a797f7-0d73-4a8f-a2bd-1d3c9ee13858" providerId="ADAL" clId="{F67CE73E-C461-4F61-A7D0-FAB67628671B}" dt="2022-10-19T20:42:09.104" v="4373"/>
          <ac:spMkLst>
            <pc:docMk/>
            <pc:sldMk cId="1643482191" sldId="334"/>
            <ac:spMk id="4" creationId="{2C864A58-C2F0-0F31-3F9B-0D316C8F49D5}"/>
          </ac:spMkLst>
        </pc:spChg>
        <pc:spChg chg="add del mod">
          <ac:chgData name="Adam Rudell" userId="a6a797f7-0d73-4a8f-a2bd-1d3c9ee13858" providerId="ADAL" clId="{F67CE73E-C461-4F61-A7D0-FAB67628671B}" dt="2022-12-08T02:55:24.165" v="24954"/>
          <ac:spMkLst>
            <pc:docMk/>
            <pc:sldMk cId="1643482191" sldId="334"/>
            <ac:spMk id="4" creationId="{C5B4A0BC-49C4-9EE8-D047-DD8FCB285FC6}"/>
          </ac:spMkLst>
        </pc:spChg>
        <pc:spChg chg="mod">
          <ac:chgData name="Adam Rudell" userId="a6a797f7-0d73-4a8f-a2bd-1d3c9ee13858" providerId="ADAL" clId="{F67CE73E-C461-4F61-A7D0-FAB67628671B}" dt="2022-12-08T02:55:45.165" v="24955" actId="26606"/>
          <ac:spMkLst>
            <pc:docMk/>
            <pc:sldMk cId="1643482191" sldId="334"/>
            <ac:spMk id="5" creationId="{3F0EDAC7-A643-5A7B-B0E4-CBFBE01DB6E6}"/>
          </ac:spMkLst>
        </pc:spChg>
        <pc:spChg chg="add del mod">
          <ac:chgData name="Adam Rudell" userId="a6a797f7-0d73-4a8f-a2bd-1d3c9ee13858" providerId="ADAL" clId="{F67CE73E-C461-4F61-A7D0-FAB67628671B}" dt="2022-10-19T20:42:09.104" v="4373"/>
          <ac:spMkLst>
            <pc:docMk/>
            <pc:sldMk cId="1643482191" sldId="334"/>
            <ac:spMk id="6" creationId="{5BB8D367-17B1-6C6D-0A1D-6548431FB851}"/>
          </ac:spMkLst>
        </pc:spChg>
        <pc:spChg chg="add del mod">
          <ac:chgData name="Adam Rudell" userId="a6a797f7-0d73-4a8f-a2bd-1d3c9ee13858" providerId="ADAL" clId="{F67CE73E-C461-4F61-A7D0-FAB67628671B}" dt="2022-12-08T02:55:24.165" v="24954"/>
          <ac:spMkLst>
            <pc:docMk/>
            <pc:sldMk cId="1643482191" sldId="334"/>
            <ac:spMk id="6" creationId="{7E4565C9-C3F4-A21D-3A85-E4B0A3715CB9}"/>
          </ac:spMkLst>
        </pc:spChg>
        <pc:spChg chg="add del mod">
          <ac:chgData name="Adam Rudell" userId="a6a797f7-0d73-4a8f-a2bd-1d3c9ee13858" providerId="ADAL" clId="{F67CE73E-C461-4F61-A7D0-FAB67628671B}" dt="2022-10-19T20:42:09.104" v="4373"/>
          <ac:spMkLst>
            <pc:docMk/>
            <pc:sldMk cId="1643482191" sldId="334"/>
            <ac:spMk id="7" creationId="{7609E503-593F-EE85-0518-E1EAC5F2D565}"/>
          </ac:spMkLst>
        </pc:spChg>
        <pc:spChg chg="add del mod">
          <ac:chgData name="Adam Rudell" userId="a6a797f7-0d73-4a8f-a2bd-1d3c9ee13858" providerId="ADAL" clId="{F67CE73E-C461-4F61-A7D0-FAB67628671B}" dt="2022-12-08T02:55:24.165" v="24954"/>
          <ac:spMkLst>
            <pc:docMk/>
            <pc:sldMk cId="1643482191" sldId="334"/>
            <ac:spMk id="7" creationId="{E6BC89F2-4793-44A6-886B-14C704750D3D}"/>
          </ac:spMkLst>
        </pc:spChg>
        <pc:spChg chg="mod ord">
          <ac:chgData name="Adam Rudell" userId="a6a797f7-0d73-4a8f-a2bd-1d3c9ee13858" providerId="ADAL" clId="{F67CE73E-C461-4F61-A7D0-FAB67628671B}" dt="2022-12-08T02:56:22.111" v="24957" actId="26606"/>
          <ac:spMkLst>
            <pc:docMk/>
            <pc:sldMk cId="1643482191" sldId="334"/>
            <ac:spMk id="8" creationId="{FE4A7E30-8D92-48A5-A5FD-F84741BCB988}"/>
          </ac:spMkLst>
        </pc:spChg>
        <pc:spChg chg="add del mod">
          <ac:chgData name="Adam Rudell" userId="a6a797f7-0d73-4a8f-a2bd-1d3c9ee13858" providerId="ADAL" clId="{F67CE73E-C461-4F61-A7D0-FAB67628671B}" dt="2022-10-19T20:42:09.104" v="4373"/>
          <ac:spMkLst>
            <pc:docMk/>
            <pc:sldMk cId="1643482191" sldId="334"/>
            <ac:spMk id="9" creationId="{B9C76CC6-C0C5-DA3C-1AE9-832918594276}"/>
          </ac:spMkLst>
        </pc:spChg>
        <pc:spChg chg="add del">
          <ac:chgData name="Adam Rudell" userId="a6a797f7-0d73-4a8f-a2bd-1d3c9ee13858" providerId="ADAL" clId="{F67CE73E-C461-4F61-A7D0-FAB67628671B}" dt="2022-12-08T02:55:24.165" v="24954"/>
          <ac:spMkLst>
            <pc:docMk/>
            <pc:sldMk cId="1643482191" sldId="334"/>
            <ac:spMk id="14" creationId="{160022CF-D73B-45FB-8DD4-1B1C0C92E702}"/>
          </ac:spMkLst>
        </pc:spChg>
        <pc:spChg chg="add del">
          <ac:chgData name="Adam Rudell" userId="a6a797f7-0d73-4a8f-a2bd-1d3c9ee13858" providerId="ADAL" clId="{F67CE73E-C461-4F61-A7D0-FAB67628671B}" dt="2022-12-08T02:56:06.834" v="24956" actId="26606"/>
          <ac:spMkLst>
            <pc:docMk/>
            <pc:sldMk cId="1643482191" sldId="334"/>
            <ac:spMk id="15" creationId="{0F584D22-CD28-4363-A679-ACA953A2A6F4}"/>
          </ac:spMkLst>
        </pc:spChg>
        <pc:spChg chg="add del">
          <ac:chgData name="Adam Rudell" userId="a6a797f7-0d73-4a8f-a2bd-1d3c9ee13858" providerId="ADAL" clId="{F67CE73E-C461-4F61-A7D0-FAB67628671B}" dt="2022-12-08T02:56:06.834" v="24956" actId="26606"/>
          <ac:spMkLst>
            <pc:docMk/>
            <pc:sldMk cId="1643482191" sldId="334"/>
            <ac:spMk id="17" creationId="{5B0E491B-5098-4794-9326-BC6DB475567C}"/>
          </ac:spMkLst>
        </pc:spChg>
        <pc:spChg chg="add del">
          <ac:chgData name="Adam Rudell" userId="a6a797f7-0d73-4a8f-a2bd-1d3c9ee13858" providerId="ADAL" clId="{F67CE73E-C461-4F61-A7D0-FAB67628671B}" dt="2022-12-08T02:56:22.111" v="24957" actId="26606"/>
          <ac:spMkLst>
            <pc:docMk/>
            <pc:sldMk cId="1643482191" sldId="334"/>
            <ac:spMk id="22" creationId="{160022CF-D73B-45FB-8DD4-1B1C0C92E702}"/>
          </ac:spMkLst>
        </pc:spChg>
        <pc:spChg chg="add del">
          <ac:chgData name="Adam Rudell" userId="a6a797f7-0d73-4a8f-a2bd-1d3c9ee13858" providerId="ADAL" clId="{F67CE73E-C461-4F61-A7D0-FAB67628671B}" dt="2022-12-08T02:56:22.111" v="24957" actId="26606"/>
          <ac:spMkLst>
            <pc:docMk/>
            <pc:sldMk cId="1643482191" sldId="334"/>
            <ac:spMk id="24" creationId="{AC2C106E-0A9A-4090-95B9-B7070646D255}"/>
          </ac:spMkLst>
        </pc:spChg>
        <pc:spChg chg="add del">
          <ac:chgData name="Adam Rudell" userId="a6a797f7-0d73-4a8f-a2bd-1d3c9ee13858" providerId="ADAL" clId="{F67CE73E-C461-4F61-A7D0-FAB67628671B}" dt="2022-12-08T02:56:33.197" v="24958" actId="26606"/>
          <ac:spMkLst>
            <pc:docMk/>
            <pc:sldMk cId="1643482191" sldId="334"/>
            <ac:spMk id="29" creationId="{02472DE8-E58B-4D56-BA61-C69C601DC760}"/>
          </ac:spMkLst>
        </pc:spChg>
        <pc:spChg chg="add del">
          <ac:chgData name="Adam Rudell" userId="a6a797f7-0d73-4a8f-a2bd-1d3c9ee13858" providerId="ADAL" clId="{F67CE73E-C461-4F61-A7D0-FAB67628671B}" dt="2022-12-08T02:56:33.197" v="24958" actId="26606"/>
          <ac:spMkLst>
            <pc:docMk/>
            <pc:sldMk cId="1643482191" sldId="334"/>
            <ac:spMk id="31" creationId="{0183ACFC-B25E-402F-BBD8-E42034CDD49A}"/>
          </ac:spMkLst>
        </pc:spChg>
        <pc:spChg chg="add del">
          <ac:chgData name="Adam Rudell" userId="a6a797f7-0d73-4a8f-a2bd-1d3c9ee13858" providerId="ADAL" clId="{F67CE73E-C461-4F61-A7D0-FAB67628671B}" dt="2022-12-08T02:56:33.197" v="24958" actId="26606"/>
          <ac:spMkLst>
            <pc:docMk/>
            <pc:sldMk cId="1643482191" sldId="334"/>
            <ac:spMk id="33" creationId="{3501A971-CEBD-4E4B-8529-3BB4F4100CD6}"/>
          </ac:spMkLst>
        </pc:spChg>
        <pc:spChg chg="add">
          <ac:chgData name="Adam Rudell" userId="a6a797f7-0d73-4a8f-a2bd-1d3c9ee13858" providerId="ADAL" clId="{F67CE73E-C461-4F61-A7D0-FAB67628671B}" dt="2022-12-08T02:56:33.197" v="24958" actId="26606"/>
          <ac:spMkLst>
            <pc:docMk/>
            <pc:sldMk cId="1643482191" sldId="334"/>
            <ac:spMk id="38" creationId="{0F584D22-CD28-4363-A679-ACA953A2A6F4}"/>
          </ac:spMkLst>
        </pc:spChg>
        <pc:spChg chg="add">
          <ac:chgData name="Adam Rudell" userId="a6a797f7-0d73-4a8f-a2bd-1d3c9ee13858" providerId="ADAL" clId="{F67CE73E-C461-4F61-A7D0-FAB67628671B}" dt="2022-12-08T02:56:33.197" v="24958" actId="26606"/>
          <ac:spMkLst>
            <pc:docMk/>
            <pc:sldMk cId="1643482191" sldId="334"/>
            <ac:spMk id="40" creationId="{5B0E491B-5098-4794-9326-BC6DB475567C}"/>
          </ac:spMkLst>
        </pc:spChg>
        <pc:graphicFrameChg chg="add mod ord modGraphic">
          <ac:chgData name="Adam Rudell" userId="a6a797f7-0d73-4a8f-a2bd-1d3c9ee13858" providerId="ADAL" clId="{F67CE73E-C461-4F61-A7D0-FAB67628671B}" dt="2022-12-08T02:56:33.197" v="24958" actId="26606"/>
          <ac:graphicFrameMkLst>
            <pc:docMk/>
            <pc:sldMk cId="1643482191" sldId="334"/>
            <ac:graphicFrameMk id="10" creationId="{324C8360-6BFD-2C88-DA82-5CEC515A1C44}"/>
          </ac:graphicFrameMkLst>
        </pc:graphicFrameChg>
      </pc:sldChg>
      <pc:sldChg chg="addSp delSp modSp mod setBg modClrScheme chgLayout">
        <pc:chgData name="Adam Rudell" userId="a6a797f7-0d73-4a8f-a2bd-1d3c9ee13858" providerId="ADAL" clId="{F67CE73E-C461-4F61-A7D0-FAB67628671B}" dt="2022-12-08T02:54:52.402" v="24950" actId="26606"/>
        <pc:sldMkLst>
          <pc:docMk/>
          <pc:sldMk cId="2013358590" sldId="335"/>
        </pc:sldMkLst>
        <pc:spChg chg="add del mod ord">
          <ac:chgData name="Adam Rudell" userId="a6a797f7-0d73-4a8f-a2bd-1d3c9ee13858" providerId="ADAL" clId="{F67CE73E-C461-4F61-A7D0-FAB67628671B}" dt="2022-10-19T20:56:29.674" v="5213" actId="26606"/>
          <ac:spMkLst>
            <pc:docMk/>
            <pc:sldMk cId="2013358590" sldId="335"/>
            <ac:spMk id="2" creationId="{65006F44-0348-4327-A80A-E8882CAA5160}"/>
          </ac:spMkLst>
        </pc:spChg>
        <pc:spChg chg="mod">
          <ac:chgData name="Adam Rudell" userId="a6a797f7-0d73-4a8f-a2bd-1d3c9ee13858" providerId="ADAL" clId="{F67CE73E-C461-4F61-A7D0-FAB67628671B}" dt="2022-10-19T20:56:29.674" v="5213" actId="26606"/>
          <ac:spMkLst>
            <pc:docMk/>
            <pc:sldMk cId="2013358590" sldId="335"/>
            <ac:spMk id="3" creationId="{5F9E4ED0-D881-C85A-8B34-5D4EE10341BD}"/>
          </ac:spMkLst>
        </pc:spChg>
        <pc:spChg chg="del mod ord">
          <ac:chgData name="Adam Rudell" userId="a6a797f7-0d73-4a8f-a2bd-1d3c9ee13858" providerId="ADAL" clId="{F67CE73E-C461-4F61-A7D0-FAB67628671B}" dt="2022-10-13T22:08:29.473" v="194" actId="700"/>
          <ac:spMkLst>
            <pc:docMk/>
            <pc:sldMk cId="2013358590" sldId="335"/>
            <ac:spMk id="4" creationId="{00000000-0000-0000-0000-000000000000}"/>
          </ac:spMkLst>
        </pc:spChg>
        <pc:spChg chg="mod">
          <ac:chgData name="Adam Rudell" userId="a6a797f7-0d73-4a8f-a2bd-1d3c9ee13858" providerId="ADAL" clId="{F67CE73E-C461-4F61-A7D0-FAB67628671B}" dt="2022-10-19T20:56:29.674" v="5213" actId="26606"/>
          <ac:spMkLst>
            <pc:docMk/>
            <pc:sldMk cId="2013358590" sldId="335"/>
            <ac:spMk id="5" creationId="{43DCD365-7B7F-7776-05B8-863008726976}"/>
          </ac:spMkLst>
        </pc:spChg>
        <pc:spChg chg="mod ord">
          <ac:chgData name="Adam Rudell" userId="a6a797f7-0d73-4a8f-a2bd-1d3c9ee13858" providerId="ADAL" clId="{F67CE73E-C461-4F61-A7D0-FAB67628671B}" dt="2022-12-08T02:54:52.402" v="24950" actId="26606"/>
          <ac:spMkLst>
            <pc:docMk/>
            <pc:sldMk cId="2013358590" sldId="335"/>
            <ac:spMk id="8" creationId="{FE4A7E30-8D92-48A5-A5FD-F84741BCB988}"/>
          </ac:spMkLst>
        </pc:spChg>
        <pc:spChg chg="add del">
          <ac:chgData name="Adam Rudell" userId="a6a797f7-0d73-4a8f-a2bd-1d3c9ee13858" providerId="ADAL" clId="{F67CE73E-C461-4F61-A7D0-FAB67628671B}" dt="2022-12-08T02:54:52.402" v="24950" actId="26606"/>
          <ac:spMkLst>
            <pc:docMk/>
            <pc:sldMk cId="2013358590" sldId="335"/>
            <ac:spMk id="14" creationId="{160022CF-D73B-45FB-8DD4-1B1C0C92E702}"/>
          </ac:spMkLst>
        </pc:spChg>
        <pc:spChg chg="add">
          <ac:chgData name="Adam Rudell" userId="a6a797f7-0d73-4a8f-a2bd-1d3c9ee13858" providerId="ADAL" clId="{F67CE73E-C461-4F61-A7D0-FAB67628671B}" dt="2022-12-08T02:54:52.402" v="24950" actId="26606"/>
          <ac:spMkLst>
            <pc:docMk/>
            <pc:sldMk cId="2013358590" sldId="335"/>
            <ac:spMk id="19" creationId="{0F584D22-CD28-4363-A679-ACA953A2A6F4}"/>
          </ac:spMkLst>
        </pc:spChg>
        <pc:spChg chg="add">
          <ac:chgData name="Adam Rudell" userId="a6a797f7-0d73-4a8f-a2bd-1d3c9ee13858" providerId="ADAL" clId="{F67CE73E-C461-4F61-A7D0-FAB67628671B}" dt="2022-12-08T02:54:52.402" v="24950" actId="26606"/>
          <ac:spMkLst>
            <pc:docMk/>
            <pc:sldMk cId="2013358590" sldId="335"/>
            <ac:spMk id="21" creationId="{5B0E491B-5098-4794-9326-BC6DB475567C}"/>
          </ac:spMkLst>
        </pc:spChg>
        <pc:graphicFrameChg chg="add mod modGraphic">
          <ac:chgData name="Adam Rudell" userId="a6a797f7-0d73-4a8f-a2bd-1d3c9ee13858" providerId="ADAL" clId="{F67CE73E-C461-4F61-A7D0-FAB67628671B}" dt="2022-12-08T02:54:52.402" v="24950" actId="26606"/>
          <ac:graphicFrameMkLst>
            <pc:docMk/>
            <pc:sldMk cId="2013358590" sldId="335"/>
            <ac:graphicFrameMk id="10" creationId="{86EB5FD5-5ECC-ED43-D275-D5C02CB672B3}"/>
          </ac:graphicFrameMkLst>
        </pc:graphicFrameChg>
      </pc:sldChg>
      <pc:sldChg chg="addSp delSp modSp mod setBg modClrScheme delDesignElem modShow addCm modCm chgLayout modNotesTx">
        <pc:chgData name="Adam Rudell" userId="a6a797f7-0d73-4a8f-a2bd-1d3c9ee13858" providerId="ADAL" clId="{F67CE73E-C461-4F61-A7D0-FAB67628671B}" dt="2022-12-08T03:04:29.743" v="25324" actId="20577"/>
        <pc:sldMkLst>
          <pc:docMk/>
          <pc:sldMk cId="3474183377" sldId="336"/>
        </pc:sldMkLst>
        <pc:spChg chg="add del mod">
          <ac:chgData name="Adam Rudell" userId="a6a797f7-0d73-4a8f-a2bd-1d3c9ee13858" providerId="ADAL" clId="{F67CE73E-C461-4F61-A7D0-FAB67628671B}" dt="2022-12-03T02:49:38.092" v="22768"/>
          <ac:spMkLst>
            <pc:docMk/>
            <pc:sldMk cId="3474183377" sldId="336"/>
            <ac:spMk id="2" creationId="{1AD51016-E278-0EED-108D-02723B18524B}"/>
          </ac:spMkLst>
        </pc:spChg>
        <pc:spChg chg="add del mod ord">
          <ac:chgData name="Adam Rudell" userId="a6a797f7-0d73-4a8f-a2bd-1d3c9ee13858" providerId="ADAL" clId="{F67CE73E-C461-4F61-A7D0-FAB67628671B}" dt="2022-11-30T18:34:38.051" v="22652" actId="26606"/>
          <ac:spMkLst>
            <pc:docMk/>
            <pc:sldMk cId="3474183377" sldId="336"/>
            <ac:spMk id="2" creationId="{796FBC8B-A9D5-0453-455F-CC2CF5163D60}"/>
          </ac:spMkLst>
        </pc:spChg>
        <pc:spChg chg="mod ord">
          <ac:chgData name="Adam Rudell" userId="a6a797f7-0d73-4a8f-a2bd-1d3c9ee13858" providerId="ADAL" clId="{F67CE73E-C461-4F61-A7D0-FAB67628671B}" dt="2022-12-03T02:49:38.092" v="22768"/>
          <ac:spMkLst>
            <pc:docMk/>
            <pc:sldMk cId="3474183377" sldId="336"/>
            <ac:spMk id="3" creationId="{FBB40C30-ED72-E1A3-55FC-99034AC9E75B}"/>
          </ac:spMkLst>
        </pc:spChg>
        <pc:spChg chg="del mod ord">
          <ac:chgData name="Adam Rudell" userId="a6a797f7-0d73-4a8f-a2bd-1d3c9ee13858" providerId="ADAL" clId="{F67CE73E-C461-4F61-A7D0-FAB67628671B}" dt="2022-10-13T22:08:29.473" v="194" actId="700"/>
          <ac:spMkLst>
            <pc:docMk/>
            <pc:sldMk cId="3474183377" sldId="336"/>
            <ac:spMk id="4" creationId="{00000000-0000-0000-0000-000000000000}"/>
          </ac:spMkLst>
        </pc:spChg>
        <pc:spChg chg="add del mod">
          <ac:chgData name="Adam Rudell" userId="a6a797f7-0d73-4a8f-a2bd-1d3c9ee13858" providerId="ADAL" clId="{F67CE73E-C461-4F61-A7D0-FAB67628671B}" dt="2022-12-03T02:49:38.092" v="22768"/>
          <ac:spMkLst>
            <pc:docMk/>
            <pc:sldMk cId="3474183377" sldId="336"/>
            <ac:spMk id="4" creationId="{F571D4CA-F51A-A92A-771A-C662B442CC1D}"/>
          </ac:spMkLst>
        </pc:spChg>
        <pc:spChg chg="mod ord">
          <ac:chgData name="Adam Rudell" userId="a6a797f7-0d73-4a8f-a2bd-1d3c9ee13858" providerId="ADAL" clId="{F67CE73E-C461-4F61-A7D0-FAB67628671B}" dt="2022-12-03T02:49:38.092" v="22768"/>
          <ac:spMkLst>
            <pc:docMk/>
            <pc:sldMk cId="3474183377" sldId="336"/>
            <ac:spMk id="5" creationId="{344FF02D-D997-388B-4CAC-D61801A9C8CE}"/>
          </ac:spMkLst>
        </pc:spChg>
        <pc:spChg chg="add del mod">
          <ac:chgData name="Adam Rudell" userId="a6a797f7-0d73-4a8f-a2bd-1d3c9ee13858" providerId="ADAL" clId="{F67CE73E-C461-4F61-A7D0-FAB67628671B}" dt="2022-12-03T02:49:38.092" v="22768"/>
          <ac:spMkLst>
            <pc:docMk/>
            <pc:sldMk cId="3474183377" sldId="336"/>
            <ac:spMk id="6" creationId="{BB1D2F7D-7D32-F41F-CC2A-FDA0D66803F9}"/>
          </ac:spMkLst>
        </pc:spChg>
        <pc:spChg chg="add del mod">
          <ac:chgData name="Adam Rudell" userId="a6a797f7-0d73-4a8f-a2bd-1d3c9ee13858" providerId="ADAL" clId="{F67CE73E-C461-4F61-A7D0-FAB67628671B}" dt="2022-12-03T02:49:38.092" v="22768"/>
          <ac:spMkLst>
            <pc:docMk/>
            <pc:sldMk cId="3474183377" sldId="336"/>
            <ac:spMk id="7" creationId="{1D3FF969-DAC8-1E5C-D053-892317ECD61F}"/>
          </ac:spMkLst>
        </pc:spChg>
        <pc:spChg chg="mod ord">
          <ac:chgData name="Adam Rudell" userId="a6a797f7-0d73-4a8f-a2bd-1d3c9ee13858" providerId="ADAL" clId="{F67CE73E-C461-4F61-A7D0-FAB67628671B}" dt="2022-12-08T02:54:46.812" v="24949" actId="26606"/>
          <ac:spMkLst>
            <pc:docMk/>
            <pc:sldMk cId="3474183377" sldId="336"/>
            <ac:spMk id="8" creationId="{FE4A7E30-8D92-48A5-A5FD-F84741BCB988}"/>
          </ac:spMkLst>
        </pc:spChg>
        <pc:spChg chg="add del">
          <ac:chgData name="Adam Rudell" userId="a6a797f7-0d73-4a8f-a2bd-1d3c9ee13858" providerId="ADAL" clId="{F67CE73E-C461-4F61-A7D0-FAB67628671B}" dt="2022-12-08T02:54:46.812" v="24949" actId="26606"/>
          <ac:spMkLst>
            <pc:docMk/>
            <pc:sldMk cId="3474183377" sldId="336"/>
            <ac:spMk id="14" creationId="{160022CF-D73B-45FB-8DD4-1B1C0C92E702}"/>
          </ac:spMkLst>
        </pc:spChg>
        <pc:spChg chg="add">
          <ac:chgData name="Adam Rudell" userId="a6a797f7-0d73-4a8f-a2bd-1d3c9ee13858" providerId="ADAL" clId="{F67CE73E-C461-4F61-A7D0-FAB67628671B}" dt="2022-12-08T02:54:46.812" v="24949" actId="26606"/>
          <ac:spMkLst>
            <pc:docMk/>
            <pc:sldMk cId="3474183377" sldId="336"/>
            <ac:spMk id="19" creationId="{0F584D22-CD28-4363-A679-ACA953A2A6F4}"/>
          </ac:spMkLst>
        </pc:spChg>
        <pc:spChg chg="add">
          <ac:chgData name="Adam Rudell" userId="a6a797f7-0d73-4a8f-a2bd-1d3c9ee13858" providerId="ADAL" clId="{F67CE73E-C461-4F61-A7D0-FAB67628671B}" dt="2022-12-08T02:54:46.812" v="24949" actId="26606"/>
          <ac:spMkLst>
            <pc:docMk/>
            <pc:sldMk cId="3474183377" sldId="336"/>
            <ac:spMk id="21" creationId="{5B0E491B-5098-4794-9326-BC6DB475567C}"/>
          </ac:spMkLst>
        </pc:spChg>
        <pc:graphicFrameChg chg="add mod ord modGraphic">
          <ac:chgData name="Adam Rudell" userId="a6a797f7-0d73-4a8f-a2bd-1d3c9ee13858" providerId="ADAL" clId="{F67CE73E-C461-4F61-A7D0-FAB67628671B}" dt="2022-12-08T03:04:29.743" v="25324" actId="20577"/>
          <ac:graphicFrameMkLst>
            <pc:docMk/>
            <pc:sldMk cId="3474183377" sldId="336"/>
            <ac:graphicFrameMk id="10" creationId="{843E21E6-DD19-E0E7-564D-A503F219CF38}"/>
          </ac:graphicFrameMkLst>
        </pc:graphicFrameChg>
        <pc:extLst>
          <p:ext xmlns:p="http://schemas.openxmlformats.org/presentationml/2006/main" uri="{D6D511B9-2390-475A-947B-AFAB55BFBCF1}">
            <pc226:cmChg xmlns:pc226="http://schemas.microsoft.com/office/powerpoint/2022/06/main/command" chg="mod">
              <pc226:chgData name="Adam Rudell" userId="a6a797f7-0d73-4a8f-a2bd-1d3c9ee13858" providerId="ADAL" clId="{F67CE73E-C461-4F61-A7D0-FAB67628671B}" dt="2022-12-03T02:52:06.212" v="22776"/>
              <pc2:cmMkLst xmlns:pc2="http://schemas.microsoft.com/office/powerpoint/2019/9/main/command">
                <pc:docMk/>
                <pc:sldMk cId="3474183377" sldId="336"/>
                <pc2:cmMk id="{CB42C1D2-C9C9-40BB-AF1C-B3D048F66514}"/>
              </pc2:cmMkLst>
            </pc226:cmChg>
          </p:ext>
        </pc:extLst>
      </pc:sldChg>
      <pc:sldChg chg="addSp delSp modSp mod setBg modClrScheme chgLayout">
        <pc:chgData name="Adam Rudell" userId="a6a797f7-0d73-4a8f-a2bd-1d3c9ee13858" providerId="ADAL" clId="{F67CE73E-C461-4F61-A7D0-FAB67628671B}" dt="2022-12-08T02:54:39.938" v="24948" actId="26606"/>
        <pc:sldMkLst>
          <pc:docMk/>
          <pc:sldMk cId="1860780532" sldId="337"/>
        </pc:sldMkLst>
        <pc:spChg chg="add del mod ord">
          <ac:chgData name="Adam Rudell" userId="a6a797f7-0d73-4a8f-a2bd-1d3c9ee13858" providerId="ADAL" clId="{F67CE73E-C461-4F61-A7D0-FAB67628671B}" dt="2022-10-19T20:56:23.073" v="5212" actId="26606"/>
          <ac:spMkLst>
            <pc:docMk/>
            <pc:sldMk cId="1860780532" sldId="337"/>
            <ac:spMk id="2" creationId="{6518209D-3EBC-B1BB-7D95-A0DDA0CCC911}"/>
          </ac:spMkLst>
        </pc:spChg>
        <pc:spChg chg="mod">
          <ac:chgData name="Adam Rudell" userId="a6a797f7-0d73-4a8f-a2bd-1d3c9ee13858" providerId="ADAL" clId="{F67CE73E-C461-4F61-A7D0-FAB67628671B}" dt="2022-10-19T20:56:23.073" v="5212" actId="26606"/>
          <ac:spMkLst>
            <pc:docMk/>
            <pc:sldMk cId="1860780532" sldId="337"/>
            <ac:spMk id="3" creationId="{C36342EB-4A5D-6628-ACE5-73775BA4BA78}"/>
          </ac:spMkLst>
        </pc:spChg>
        <pc:spChg chg="del mod ord">
          <ac:chgData name="Adam Rudell" userId="a6a797f7-0d73-4a8f-a2bd-1d3c9ee13858" providerId="ADAL" clId="{F67CE73E-C461-4F61-A7D0-FAB67628671B}" dt="2022-10-13T22:08:29.473" v="194" actId="700"/>
          <ac:spMkLst>
            <pc:docMk/>
            <pc:sldMk cId="1860780532" sldId="337"/>
            <ac:spMk id="4" creationId="{00000000-0000-0000-0000-000000000000}"/>
          </ac:spMkLst>
        </pc:spChg>
        <pc:spChg chg="mod">
          <ac:chgData name="Adam Rudell" userId="a6a797f7-0d73-4a8f-a2bd-1d3c9ee13858" providerId="ADAL" clId="{F67CE73E-C461-4F61-A7D0-FAB67628671B}" dt="2022-10-19T20:56:23.073" v="5212" actId="26606"/>
          <ac:spMkLst>
            <pc:docMk/>
            <pc:sldMk cId="1860780532" sldId="337"/>
            <ac:spMk id="5" creationId="{55E19C89-BCC1-1E63-B1B7-BA5B39A0E202}"/>
          </ac:spMkLst>
        </pc:spChg>
        <pc:spChg chg="mod ord">
          <ac:chgData name="Adam Rudell" userId="a6a797f7-0d73-4a8f-a2bd-1d3c9ee13858" providerId="ADAL" clId="{F67CE73E-C461-4F61-A7D0-FAB67628671B}" dt="2022-12-08T02:54:39.938" v="24948" actId="26606"/>
          <ac:spMkLst>
            <pc:docMk/>
            <pc:sldMk cId="1860780532" sldId="337"/>
            <ac:spMk id="8" creationId="{FE4A7E30-8D92-48A5-A5FD-F84741BCB988}"/>
          </ac:spMkLst>
        </pc:spChg>
        <pc:spChg chg="add del">
          <ac:chgData name="Adam Rudell" userId="a6a797f7-0d73-4a8f-a2bd-1d3c9ee13858" providerId="ADAL" clId="{F67CE73E-C461-4F61-A7D0-FAB67628671B}" dt="2022-12-08T02:54:10.029" v="24945" actId="26606"/>
          <ac:spMkLst>
            <pc:docMk/>
            <pc:sldMk cId="1860780532" sldId="337"/>
            <ac:spMk id="14" creationId="{160022CF-D73B-45FB-8DD4-1B1C0C92E702}"/>
          </ac:spMkLst>
        </pc:spChg>
        <pc:spChg chg="add del">
          <ac:chgData name="Adam Rudell" userId="a6a797f7-0d73-4a8f-a2bd-1d3c9ee13858" providerId="ADAL" clId="{F67CE73E-C461-4F61-A7D0-FAB67628671B}" dt="2022-12-08T02:54:07.105" v="24942" actId="26606"/>
          <ac:spMkLst>
            <pc:docMk/>
            <pc:sldMk cId="1860780532" sldId="337"/>
            <ac:spMk id="19" creationId="{88470751-4046-4A07-86D0-382F36ED544C}"/>
          </ac:spMkLst>
        </pc:spChg>
        <pc:spChg chg="add del">
          <ac:chgData name="Adam Rudell" userId="a6a797f7-0d73-4a8f-a2bd-1d3c9ee13858" providerId="ADAL" clId="{F67CE73E-C461-4F61-A7D0-FAB67628671B}" dt="2022-12-08T02:54:07.105" v="24942" actId="26606"/>
          <ac:spMkLst>
            <pc:docMk/>
            <pc:sldMk cId="1860780532" sldId="337"/>
            <ac:spMk id="21" creationId="{798DAB7D-3A31-4ABA-87BC-3DC4343586AE}"/>
          </ac:spMkLst>
        </pc:spChg>
        <pc:spChg chg="add del">
          <ac:chgData name="Adam Rudell" userId="a6a797f7-0d73-4a8f-a2bd-1d3c9ee13858" providerId="ADAL" clId="{F67CE73E-C461-4F61-A7D0-FAB67628671B}" dt="2022-12-08T02:54:10.005" v="24944" actId="26606"/>
          <ac:spMkLst>
            <pc:docMk/>
            <pc:sldMk cId="1860780532" sldId="337"/>
            <ac:spMk id="23" creationId="{160022CF-D73B-45FB-8DD4-1B1C0C92E702}"/>
          </ac:spMkLst>
        </pc:spChg>
        <pc:spChg chg="add del">
          <ac:chgData name="Adam Rudell" userId="a6a797f7-0d73-4a8f-a2bd-1d3c9ee13858" providerId="ADAL" clId="{F67CE73E-C461-4F61-A7D0-FAB67628671B}" dt="2022-12-08T02:54:39.938" v="24948" actId="26606"/>
          <ac:spMkLst>
            <pc:docMk/>
            <pc:sldMk cId="1860780532" sldId="337"/>
            <ac:spMk id="25" creationId="{160022CF-D73B-45FB-8DD4-1B1C0C92E702}"/>
          </ac:spMkLst>
        </pc:spChg>
        <pc:spChg chg="add">
          <ac:chgData name="Adam Rudell" userId="a6a797f7-0d73-4a8f-a2bd-1d3c9ee13858" providerId="ADAL" clId="{F67CE73E-C461-4F61-A7D0-FAB67628671B}" dt="2022-12-08T02:54:39.938" v="24948" actId="26606"/>
          <ac:spMkLst>
            <pc:docMk/>
            <pc:sldMk cId="1860780532" sldId="337"/>
            <ac:spMk id="30" creationId="{0F584D22-CD28-4363-A679-ACA953A2A6F4}"/>
          </ac:spMkLst>
        </pc:spChg>
        <pc:spChg chg="add">
          <ac:chgData name="Adam Rudell" userId="a6a797f7-0d73-4a8f-a2bd-1d3c9ee13858" providerId="ADAL" clId="{F67CE73E-C461-4F61-A7D0-FAB67628671B}" dt="2022-12-08T02:54:39.938" v="24948" actId="26606"/>
          <ac:spMkLst>
            <pc:docMk/>
            <pc:sldMk cId="1860780532" sldId="337"/>
            <ac:spMk id="32" creationId="{5B0E491B-5098-4794-9326-BC6DB475567C}"/>
          </ac:spMkLst>
        </pc:spChg>
        <pc:graphicFrameChg chg="add mod modGraphic">
          <ac:chgData name="Adam Rudell" userId="a6a797f7-0d73-4a8f-a2bd-1d3c9ee13858" providerId="ADAL" clId="{F67CE73E-C461-4F61-A7D0-FAB67628671B}" dt="2022-12-08T02:54:39.938" v="24948" actId="26606"/>
          <ac:graphicFrameMkLst>
            <pc:docMk/>
            <pc:sldMk cId="1860780532" sldId="337"/>
            <ac:graphicFrameMk id="10" creationId="{41925E98-A620-00DD-A33F-1A48449DB633}"/>
          </ac:graphicFrameMkLst>
        </pc:graphicFrameChg>
      </pc:sldChg>
      <pc:sldChg chg="addSp delSp modSp mod setBg modClrScheme chgLayout">
        <pc:chgData name="Adam Rudell" userId="a6a797f7-0d73-4a8f-a2bd-1d3c9ee13858" providerId="ADAL" clId="{F67CE73E-C461-4F61-A7D0-FAB67628671B}" dt="2022-12-08T02:54:26.077" v="24946" actId="26606"/>
        <pc:sldMkLst>
          <pc:docMk/>
          <pc:sldMk cId="335962091" sldId="338"/>
        </pc:sldMkLst>
        <pc:spChg chg="add del mod ord">
          <ac:chgData name="Adam Rudell" userId="a6a797f7-0d73-4a8f-a2bd-1d3c9ee13858" providerId="ADAL" clId="{F67CE73E-C461-4F61-A7D0-FAB67628671B}" dt="2022-10-19T20:56:04.335" v="5211" actId="26606"/>
          <ac:spMkLst>
            <pc:docMk/>
            <pc:sldMk cId="335962091" sldId="338"/>
            <ac:spMk id="2" creationId="{55C82F3A-0F4E-F015-DD8E-C15E5D327CB2}"/>
          </ac:spMkLst>
        </pc:spChg>
        <pc:spChg chg="mod">
          <ac:chgData name="Adam Rudell" userId="a6a797f7-0d73-4a8f-a2bd-1d3c9ee13858" providerId="ADAL" clId="{F67CE73E-C461-4F61-A7D0-FAB67628671B}" dt="2022-10-19T20:56:04.335" v="5211" actId="26606"/>
          <ac:spMkLst>
            <pc:docMk/>
            <pc:sldMk cId="335962091" sldId="338"/>
            <ac:spMk id="3" creationId="{470F6B0C-531C-1B68-24FF-AF6D7125A424}"/>
          </ac:spMkLst>
        </pc:spChg>
        <pc:spChg chg="del mod ord">
          <ac:chgData name="Adam Rudell" userId="a6a797f7-0d73-4a8f-a2bd-1d3c9ee13858" providerId="ADAL" clId="{F67CE73E-C461-4F61-A7D0-FAB67628671B}" dt="2022-10-13T22:08:29.473" v="194" actId="700"/>
          <ac:spMkLst>
            <pc:docMk/>
            <pc:sldMk cId="335962091" sldId="338"/>
            <ac:spMk id="4" creationId="{00000000-0000-0000-0000-000000000000}"/>
          </ac:spMkLst>
        </pc:spChg>
        <pc:spChg chg="mod">
          <ac:chgData name="Adam Rudell" userId="a6a797f7-0d73-4a8f-a2bd-1d3c9ee13858" providerId="ADAL" clId="{F67CE73E-C461-4F61-A7D0-FAB67628671B}" dt="2022-10-19T20:56:04.335" v="5211" actId="26606"/>
          <ac:spMkLst>
            <pc:docMk/>
            <pc:sldMk cId="335962091" sldId="338"/>
            <ac:spMk id="5" creationId="{12E6C409-AE1B-E99B-8B1D-B99BFDF06CC0}"/>
          </ac:spMkLst>
        </pc:spChg>
        <pc:spChg chg="mod ord">
          <ac:chgData name="Adam Rudell" userId="a6a797f7-0d73-4a8f-a2bd-1d3c9ee13858" providerId="ADAL" clId="{F67CE73E-C461-4F61-A7D0-FAB67628671B}" dt="2022-12-08T02:53:54.495" v="24940" actId="26606"/>
          <ac:spMkLst>
            <pc:docMk/>
            <pc:sldMk cId="335962091" sldId="338"/>
            <ac:spMk id="8" creationId="{FE4A7E30-8D92-48A5-A5FD-F84741BCB988}"/>
          </ac:spMkLst>
        </pc:spChg>
        <pc:spChg chg="add del">
          <ac:chgData name="Adam Rudell" userId="a6a797f7-0d73-4a8f-a2bd-1d3c9ee13858" providerId="ADAL" clId="{F67CE73E-C461-4F61-A7D0-FAB67628671B}" dt="2022-12-08T02:53:54.495" v="24940" actId="26606"/>
          <ac:spMkLst>
            <pc:docMk/>
            <pc:sldMk cId="335962091" sldId="338"/>
            <ac:spMk id="14" creationId="{160022CF-D73B-45FB-8DD4-1B1C0C92E702}"/>
          </ac:spMkLst>
        </pc:spChg>
        <pc:spChg chg="add del">
          <ac:chgData name="Adam Rudell" userId="a6a797f7-0d73-4a8f-a2bd-1d3c9ee13858" providerId="ADAL" clId="{F67CE73E-C461-4F61-A7D0-FAB67628671B}" dt="2022-12-08T02:54:26.077" v="24946" actId="26606"/>
          <ac:spMkLst>
            <pc:docMk/>
            <pc:sldMk cId="335962091" sldId="338"/>
            <ac:spMk id="19" creationId="{0F584D22-CD28-4363-A679-ACA953A2A6F4}"/>
          </ac:spMkLst>
        </pc:spChg>
        <pc:spChg chg="add del">
          <ac:chgData name="Adam Rudell" userId="a6a797f7-0d73-4a8f-a2bd-1d3c9ee13858" providerId="ADAL" clId="{F67CE73E-C461-4F61-A7D0-FAB67628671B}" dt="2022-12-08T02:54:26.077" v="24946" actId="26606"/>
          <ac:spMkLst>
            <pc:docMk/>
            <pc:sldMk cId="335962091" sldId="338"/>
            <ac:spMk id="21" creationId="{5B0E491B-5098-4794-9326-BC6DB475567C}"/>
          </ac:spMkLst>
        </pc:spChg>
        <pc:spChg chg="add">
          <ac:chgData name="Adam Rudell" userId="a6a797f7-0d73-4a8f-a2bd-1d3c9ee13858" providerId="ADAL" clId="{F67CE73E-C461-4F61-A7D0-FAB67628671B}" dt="2022-12-08T02:54:26.077" v="24946" actId="26606"/>
          <ac:spMkLst>
            <pc:docMk/>
            <pc:sldMk cId="335962091" sldId="338"/>
            <ac:spMk id="26" creationId="{0F584D22-CD28-4363-A679-ACA953A2A6F4}"/>
          </ac:spMkLst>
        </pc:spChg>
        <pc:spChg chg="add">
          <ac:chgData name="Adam Rudell" userId="a6a797f7-0d73-4a8f-a2bd-1d3c9ee13858" providerId="ADAL" clId="{F67CE73E-C461-4F61-A7D0-FAB67628671B}" dt="2022-12-08T02:54:26.077" v="24946" actId="26606"/>
          <ac:spMkLst>
            <pc:docMk/>
            <pc:sldMk cId="335962091" sldId="338"/>
            <ac:spMk id="28" creationId="{5B0E491B-5098-4794-9326-BC6DB475567C}"/>
          </ac:spMkLst>
        </pc:spChg>
        <pc:graphicFrameChg chg="add mod modGraphic">
          <ac:chgData name="Adam Rudell" userId="a6a797f7-0d73-4a8f-a2bd-1d3c9ee13858" providerId="ADAL" clId="{F67CE73E-C461-4F61-A7D0-FAB67628671B}" dt="2022-12-08T02:54:26.077" v="24946" actId="26606"/>
          <ac:graphicFrameMkLst>
            <pc:docMk/>
            <pc:sldMk cId="335962091" sldId="338"/>
            <ac:graphicFrameMk id="10" creationId="{26E84C09-F52A-E9DA-502D-B7581735259B}"/>
          </ac:graphicFrameMkLst>
        </pc:graphicFrameChg>
      </pc:sldChg>
      <pc:sldChg chg="addSp delSp modSp del mod modClrScheme chgLayout">
        <pc:chgData name="Adam Rudell" userId="a6a797f7-0d73-4a8f-a2bd-1d3c9ee13858" providerId="ADAL" clId="{F67CE73E-C461-4F61-A7D0-FAB67628671B}" dt="2022-10-19T21:01:13.070" v="5282" actId="2696"/>
        <pc:sldMkLst>
          <pc:docMk/>
          <pc:sldMk cId="3084676290" sldId="339"/>
        </pc:sldMkLst>
        <pc:spChg chg="add mod ord">
          <ac:chgData name="Adam Rudell" userId="a6a797f7-0d73-4a8f-a2bd-1d3c9ee13858" providerId="ADAL" clId="{F67CE73E-C461-4F61-A7D0-FAB67628671B}" dt="2022-10-13T22:08:29.473" v="194" actId="700"/>
          <ac:spMkLst>
            <pc:docMk/>
            <pc:sldMk cId="3084676290" sldId="339"/>
            <ac:spMk id="2" creationId="{3296A89E-8433-D87D-FD28-089C232D9E8C}"/>
          </ac:spMkLst>
        </pc:spChg>
        <pc:spChg chg="del mod ord">
          <ac:chgData name="Adam Rudell" userId="a6a797f7-0d73-4a8f-a2bd-1d3c9ee13858" providerId="ADAL" clId="{F67CE73E-C461-4F61-A7D0-FAB67628671B}" dt="2022-10-13T22:08:29.473" v="194" actId="700"/>
          <ac:spMkLst>
            <pc:docMk/>
            <pc:sldMk cId="3084676290" sldId="339"/>
            <ac:spMk id="4" creationId="{00000000-0000-0000-0000-000000000000}"/>
          </ac:spMkLst>
        </pc:spChg>
        <pc:spChg chg="mod ord">
          <ac:chgData name="Adam Rudell" userId="a6a797f7-0d73-4a8f-a2bd-1d3c9ee13858" providerId="ADAL" clId="{F67CE73E-C461-4F61-A7D0-FAB67628671B}" dt="2022-10-19T16:26:02.214" v="3681" actId="20577"/>
          <ac:spMkLst>
            <pc:docMk/>
            <pc:sldMk cId="3084676290" sldId="339"/>
            <ac:spMk id="8" creationId="{FE4A7E30-8D92-48A5-A5FD-F84741BCB988}"/>
          </ac:spMkLst>
        </pc:spChg>
      </pc:sldChg>
      <pc:sldChg chg="addSp delSp modSp del mod setBg modClrScheme delDesignElem chgLayout">
        <pc:chgData name="Adam Rudell" userId="a6a797f7-0d73-4a8f-a2bd-1d3c9ee13858" providerId="ADAL" clId="{F67CE73E-C461-4F61-A7D0-FAB67628671B}" dt="2022-10-17T14:42:01.674" v="2082" actId="2696"/>
        <pc:sldMkLst>
          <pc:docMk/>
          <pc:sldMk cId="1227436119" sldId="340"/>
        </pc:sldMkLst>
        <pc:spChg chg="mod">
          <ac:chgData name="Adam Rudell" userId="a6a797f7-0d73-4a8f-a2bd-1d3c9ee13858" providerId="ADAL" clId="{F67CE73E-C461-4F61-A7D0-FAB67628671B}" dt="2022-10-14T14:50:17.103" v="534" actId="26606"/>
          <ac:spMkLst>
            <pc:docMk/>
            <pc:sldMk cId="1227436119" sldId="340"/>
            <ac:spMk id="2" creationId="{2672E1AB-1279-BC31-7E28-FF1912DDBE59}"/>
          </ac:spMkLst>
        </pc:spChg>
        <pc:spChg chg="add del mod ord">
          <ac:chgData name="Adam Rudell" userId="a6a797f7-0d73-4a8f-a2bd-1d3c9ee13858" providerId="ADAL" clId="{F67CE73E-C461-4F61-A7D0-FAB67628671B}" dt="2022-10-13T22:25:48.918" v="405" actId="700"/>
          <ac:spMkLst>
            <pc:docMk/>
            <pc:sldMk cId="1227436119" sldId="340"/>
            <ac:spMk id="3" creationId="{3BA1ADD2-BDCF-12EA-B8C6-154E93F87F27}"/>
          </ac:spMkLst>
        </pc:spChg>
        <pc:spChg chg="add del mod ord">
          <ac:chgData name="Adam Rudell" userId="a6a797f7-0d73-4a8f-a2bd-1d3c9ee13858" providerId="ADAL" clId="{F67CE73E-C461-4F61-A7D0-FAB67628671B}" dt="2022-10-14T14:50:37.805" v="537" actId="700"/>
          <ac:spMkLst>
            <pc:docMk/>
            <pc:sldMk cId="1227436119" sldId="340"/>
            <ac:spMk id="3" creationId="{C1B0948A-1F2E-8E95-5AFA-E2134CA4A418}"/>
          </ac:spMkLst>
        </pc:spChg>
        <pc:spChg chg="add del mod ord">
          <ac:chgData name="Adam Rudell" userId="a6a797f7-0d73-4a8f-a2bd-1d3c9ee13858" providerId="ADAL" clId="{F67CE73E-C461-4F61-A7D0-FAB67628671B}" dt="2022-10-14T14:50:37.805" v="537" actId="700"/>
          <ac:spMkLst>
            <pc:docMk/>
            <pc:sldMk cId="1227436119" sldId="340"/>
            <ac:spMk id="4" creationId="{12BF7760-DCAD-BBF7-02E3-CFD0C0D838BC}"/>
          </ac:spMkLst>
        </pc:spChg>
        <pc:spChg chg="add del mod ord">
          <ac:chgData name="Adam Rudell" userId="a6a797f7-0d73-4a8f-a2bd-1d3c9ee13858" providerId="ADAL" clId="{F67CE73E-C461-4F61-A7D0-FAB67628671B}" dt="2022-10-13T22:25:48.918" v="405" actId="700"/>
          <ac:spMkLst>
            <pc:docMk/>
            <pc:sldMk cId="1227436119" sldId="340"/>
            <ac:spMk id="4" creationId="{63F280CF-BE18-44A7-D853-19DC9FE47BC2}"/>
          </ac:spMkLst>
        </pc:spChg>
        <pc:spChg chg="mod ord">
          <ac:chgData name="Adam Rudell" userId="a6a797f7-0d73-4a8f-a2bd-1d3c9ee13858" providerId="ADAL" clId="{F67CE73E-C461-4F61-A7D0-FAB67628671B}" dt="2022-10-14T14:50:37.805" v="537" actId="700"/>
          <ac:spMkLst>
            <pc:docMk/>
            <pc:sldMk cId="1227436119" sldId="340"/>
            <ac:spMk id="5" creationId="{6F5C7EF6-3B62-024F-5277-D46BE02DDCDE}"/>
          </ac:spMkLst>
        </pc:spChg>
        <pc:spChg chg="mod ord">
          <ac:chgData name="Adam Rudell" userId="a6a797f7-0d73-4a8f-a2bd-1d3c9ee13858" providerId="ADAL" clId="{F67CE73E-C461-4F61-A7D0-FAB67628671B}" dt="2022-10-14T14:50:37.805" v="537" actId="700"/>
          <ac:spMkLst>
            <pc:docMk/>
            <pc:sldMk cId="1227436119" sldId="340"/>
            <ac:spMk id="8" creationId="{FE4A7E30-8D92-48A5-A5FD-F84741BCB988}"/>
          </ac:spMkLst>
        </pc:spChg>
        <pc:spChg chg="add del">
          <ac:chgData name="Adam Rudell" userId="a6a797f7-0d73-4a8f-a2bd-1d3c9ee13858" providerId="ADAL" clId="{F67CE73E-C461-4F61-A7D0-FAB67628671B}" dt="2022-10-14T14:50:17.103" v="534" actId="26606"/>
          <ac:spMkLst>
            <pc:docMk/>
            <pc:sldMk cId="1227436119" sldId="340"/>
            <ac:spMk id="65" creationId="{344C3BA1-8E7C-4820-B354-D437AC3A5DC2}"/>
          </ac:spMkLst>
        </pc:spChg>
        <pc:grpChg chg="add del">
          <ac:chgData name="Adam Rudell" userId="a6a797f7-0d73-4a8f-a2bd-1d3c9ee13858" providerId="ADAL" clId="{F67CE73E-C461-4F61-A7D0-FAB67628671B}" dt="2022-10-14T14:50:17.103" v="534" actId="26606"/>
          <ac:grpSpMkLst>
            <pc:docMk/>
            <pc:sldMk cId="1227436119" sldId="340"/>
            <ac:grpSpMk id="67" creationId="{9CCDD301-2394-41CF-86D4-CC6069766B67}"/>
          </ac:grpSpMkLst>
        </pc:grpChg>
        <pc:grpChg chg="add del">
          <ac:chgData name="Adam Rudell" userId="a6a797f7-0d73-4a8f-a2bd-1d3c9ee13858" providerId="ADAL" clId="{F67CE73E-C461-4F61-A7D0-FAB67628671B}" dt="2022-10-14T14:50:17.103" v="534" actId="26606"/>
          <ac:grpSpMkLst>
            <pc:docMk/>
            <pc:sldMk cId="1227436119" sldId="340"/>
            <ac:grpSpMk id="90" creationId="{61B1498E-11DB-45E0-86CD-D1691381A372}"/>
          </ac:grpSpMkLst>
        </pc:grpChg>
        <pc:picChg chg="mod">
          <ac:chgData name="Adam Rudell" userId="a6a797f7-0d73-4a8f-a2bd-1d3c9ee13858" providerId="ADAL" clId="{F67CE73E-C461-4F61-A7D0-FAB67628671B}" dt="2022-10-14T14:50:17.103" v="534" actId="26606"/>
          <ac:picMkLst>
            <pc:docMk/>
            <pc:sldMk cId="1227436119" sldId="340"/>
            <ac:picMk id="60" creationId="{409E52F0-ADDE-3723-EFA0-B00B96BB559B}"/>
          </ac:picMkLst>
        </pc:picChg>
      </pc:sldChg>
      <pc:sldChg chg="del">
        <pc:chgData name="Adam Rudell" userId="a6a797f7-0d73-4a8f-a2bd-1d3c9ee13858" providerId="ADAL" clId="{F67CE73E-C461-4F61-A7D0-FAB67628671B}" dt="2022-10-17T14:42:21.833" v="2085" actId="2696"/>
        <pc:sldMkLst>
          <pc:docMk/>
          <pc:sldMk cId="1185769538" sldId="341"/>
        </pc:sldMkLst>
      </pc:sldChg>
      <pc:sldChg chg="del">
        <pc:chgData name="Adam Rudell" userId="a6a797f7-0d73-4a8f-a2bd-1d3c9ee13858" providerId="ADAL" clId="{F67CE73E-C461-4F61-A7D0-FAB67628671B}" dt="2022-10-17T14:42:35.367" v="2087" actId="47"/>
        <pc:sldMkLst>
          <pc:docMk/>
          <pc:sldMk cId="3028013156" sldId="342"/>
        </pc:sldMkLst>
      </pc:sldChg>
      <pc:sldChg chg="del">
        <pc:chgData name="Adam Rudell" userId="a6a797f7-0d73-4a8f-a2bd-1d3c9ee13858" providerId="ADAL" clId="{F67CE73E-C461-4F61-A7D0-FAB67628671B}" dt="2022-10-17T14:42:43.069" v="2088" actId="47"/>
        <pc:sldMkLst>
          <pc:docMk/>
          <pc:sldMk cId="998212173" sldId="343"/>
        </pc:sldMkLst>
      </pc:sldChg>
      <pc:sldChg chg="addSp delSp modSp mod modClrScheme chgLayout modNotesTx">
        <pc:chgData name="Adam Rudell" userId="a6a797f7-0d73-4a8f-a2bd-1d3c9ee13858" providerId="ADAL" clId="{F67CE73E-C461-4F61-A7D0-FAB67628671B}" dt="2022-12-08T03:08:26.086" v="25436" actId="6549"/>
        <pc:sldMkLst>
          <pc:docMk/>
          <pc:sldMk cId="1966079281" sldId="344"/>
        </pc:sldMkLst>
        <pc:spChg chg="add del mod">
          <ac:chgData name="Adam Rudell" userId="a6a797f7-0d73-4a8f-a2bd-1d3c9ee13858" providerId="ADAL" clId="{F67CE73E-C461-4F61-A7D0-FAB67628671B}" dt="2022-10-13T22:25:54.267" v="406"/>
          <ac:spMkLst>
            <pc:docMk/>
            <pc:sldMk cId="1966079281" sldId="344"/>
            <ac:spMk id="2" creationId="{001F734E-3FFB-297F-1004-F4DD9AF0A3C1}"/>
          </ac:spMkLst>
        </pc:spChg>
        <pc:spChg chg="add del mod">
          <ac:chgData name="Adam Rudell" userId="a6a797f7-0d73-4a8f-a2bd-1d3c9ee13858" providerId="ADAL" clId="{F67CE73E-C461-4F61-A7D0-FAB67628671B}" dt="2022-10-13T22:25:54.267" v="406"/>
          <ac:spMkLst>
            <pc:docMk/>
            <pc:sldMk cId="1966079281" sldId="344"/>
            <ac:spMk id="3" creationId="{2C37CD99-278D-134C-F2E5-0AA1FECEC61D}"/>
          </ac:spMkLst>
        </pc:spChg>
        <pc:spChg chg="mod ord">
          <ac:chgData name="Adam Rudell" userId="a6a797f7-0d73-4a8f-a2bd-1d3c9ee13858" providerId="ADAL" clId="{F67CE73E-C461-4F61-A7D0-FAB67628671B}" dt="2022-12-08T03:08:26.086" v="25436" actId="6549"/>
          <ac:spMkLst>
            <pc:docMk/>
            <pc:sldMk cId="1966079281" sldId="344"/>
            <ac:spMk id="4" creationId="{00000000-0000-0000-0000-000000000000}"/>
          </ac:spMkLst>
        </pc:spChg>
        <pc:spChg chg="mod ord">
          <ac:chgData name="Adam Rudell" userId="a6a797f7-0d73-4a8f-a2bd-1d3c9ee13858" providerId="ADAL" clId="{F67CE73E-C461-4F61-A7D0-FAB67628671B}" dt="2022-10-19T15:45:40.114" v="3109" actId="20577"/>
          <ac:spMkLst>
            <pc:docMk/>
            <pc:sldMk cId="1966079281" sldId="344"/>
            <ac:spMk id="5" creationId="{00000000-0000-0000-0000-000000000000}"/>
          </ac:spMkLst>
        </pc:spChg>
      </pc:sldChg>
      <pc:sldChg chg="addSp delSp modSp mod modClrScheme delDesignElem chgLayout">
        <pc:chgData name="Adam Rudell" userId="a6a797f7-0d73-4a8f-a2bd-1d3c9ee13858" providerId="ADAL" clId="{F67CE73E-C461-4F61-A7D0-FAB67628671B}" dt="2022-10-19T21:57:38.079" v="6281" actId="26606"/>
        <pc:sldMkLst>
          <pc:docMk/>
          <pc:sldMk cId="1256130053" sldId="345"/>
        </pc:sldMkLst>
        <pc:spChg chg="mod ord">
          <ac:chgData name="Adam Rudell" userId="a6a797f7-0d73-4a8f-a2bd-1d3c9ee13858" providerId="ADAL" clId="{F67CE73E-C461-4F61-A7D0-FAB67628671B}" dt="2022-10-19T21:57:38.079" v="6281" actId="26606"/>
          <ac:spMkLst>
            <pc:docMk/>
            <pc:sldMk cId="1256130053" sldId="345"/>
            <ac:spMk id="2" creationId="{00000000-0000-0000-0000-000000000000}"/>
          </ac:spMkLst>
        </pc:spChg>
        <pc:spChg chg="add del">
          <ac:chgData name="Adam Rudell" userId="a6a797f7-0d73-4a8f-a2bd-1d3c9ee13858" providerId="ADAL" clId="{F67CE73E-C461-4F61-A7D0-FAB67628671B}" dt="2022-10-19T21:56:23.997" v="6268" actId="700"/>
          <ac:spMkLst>
            <pc:docMk/>
            <pc:sldMk cId="1256130053" sldId="345"/>
            <ac:spMk id="6" creationId="{B4D3D850-2041-4B7C-AED9-54DA385B14F7}"/>
          </ac:spMkLst>
        </pc:spChg>
        <pc:spChg chg="add del">
          <ac:chgData name="Adam Rudell" userId="a6a797f7-0d73-4a8f-a2bd-1d3c9ee13858" providerId="ADAL" clId="{F67CE73E-C461-4F61-A7D0-FAB67628671B}" dt="2022-10-19T21:56:23.997" v="6268" actId="700"/>
          <ac:spMkLst>
            <pc:docMk/>
            <pc:sldMk cId="1256130053" sldId="345"/>
            <ac:spMk id="10" creationId="{5707F116-8EC0-4822-9067-186AC8C96EB8}"/>
          </ac:spMkLst>
        </pc:spChg>
        <pc:spChg chg="add del">
          <ac:chgData name="Adam Rudell" userId="a6a797f7-0d73-4a8f-a2bd-1d3c9ee13858" providerId="ADAL" clId="{F67CE73E-C461-4F61-A7D0-FAB67628671B}" dt="2022-10-11T16:18:30.824" v="49"/>
          <ac:spMkLst>
            <pc:docMk/>
            <pc:sldMk cId="1256130053" sldId="345"/>
            <ac:spMk id="13" creationId="{0E91F5CA-B392-444C-88E3-BF5BAAEBDEB0}"/>
          </ac:spMkLst>
        </pc:spChg>
        <pc:spChg chg="add del">
          <ac:chgData name="Adam Rudell" userId="a6a797f7-0d73-4a8f-a2bd-1d3c9ee13858" providerId="ADAL" clId="{F67CE73E-C461-4F61-A7D0-FAB67628671B}" dt="2022-10-19T21:56:23.997" v="6268" actId="700"/>
          <ac:spMkLst>
            <pc:docMk/>
            <pc:sldMk cId="1256130053" sldId="345"/>
            <ac:spMk id="14" creationId="{A77100AA-BF68-4139-8224-79EA1F9164BA}"/>
          </ac:spMkLst>
        </pc:spChg>
        <pc:spChg chg="add del">
          <ac:chgData name="Adam Rudell" userId="a6a797f7-0d73-4a8f-a2bd-1d3c9ee13858" providerId="ADAL" clId="{F67CE73E-C461-4F61-A7D0-FAB67628671B}" dt="2022-10-11T16:18:30.824" v="49"/>
          <ac:spMkLst>
            <pc:docMk/>
            <pc:sldMk cId="1256130053" sldId="345"/>
            <ac:spMk id="15" creationId="{C792EE87-4150-454F-8312-283882EFBEF6}"/>
          </ac:spMkLst>
        </pc:spChg>
        <pc:spChg chg="add del">
          <ac:chgData name="Adam Rudell" userId="a6a797f7-0d73-4a8f-a2bd-1d3c9ee13858" providerId="ADAL" clId="{F67CE73E-C461-4F61-A7D0-FAB67628671B}" dt="2022-10-11T16:18:30.824" v="49"/>
          <ac:spMkLst>
            <pc:docMk/>
            <pc:sldMk cId="1256130053" sldId="345"/>
            <ac:spMk id="17" creationId="{EA21D066-7EC1-44B4-8CF9-85511FDFCA90}"/>
          </ac:spMkLst>
        </pc:spChg>
        <pc:spChg chg="add del">
          <ac:chgData name="Adam Rudell" userId="a6a797f7-0d73-4a8f-a2bd-1d3c9ee13858" providerId="ADAL" clId="{F67CE73E-C461-4F61-A7D0-FAB67628671B}" dt="2022-10-11T16:18:30.824" v="49"/>
          <ac:spMkLst>
            <pc:docMk/>
            <pc:sldMk cId="1256130053" sldId="345"/>
            <ac:spMk id="19" creationId="{D6C2F2D6-F636-46AD-BCD9-994702A0087A}"/>
          </ac:spMkLst>
        </pc:spChg>
        <pc:spChg chg="add del">
          <ac:chgData name="Adam Rudell" userId="a6a797f7-0d73-4a8f-a2bd-1d3c9ee13858" providerId="ADAL" clId="{F67CE73E-C461-4F61-A7D0-FAB67628671B}" dt="2022-10-11T16:18:30.824" v="49"/>
          <ac:spMkLst>
            <pc:docMk/>
            <pc:sldMk cId="1256130053" sldId="345"/>
            <ac:spMk id="21" creationId="{EF693875-948C-4D9B-AE6F-8F6894277D8A}"/>
          </ac:spMkLst>
        </pc:spChg>
        <pc:spChg chg="add del">
          <ac:chgData name="Adam Rudell" userId="a6a797f7-0d73-4a8f-a2bd-1d3c9ee13858" providerId="ADAL" clId="{F67CE73E-C461-4F61-A7D0-FAB67628671B}" dt="2022-10-11T16:18:30.824" v="49"/>
          <ac:spMkLst>
            <pc:docMk/>
            <pc:sldMk cId="1256130053" sldId="345"/>
            <ac:spMk id="23" creationId="{D8CF630E-BC57-4786-8B1F-C22C04E86992}"/>
          </ac:spMkLst>
        </pc:spChg>
        <pc:spChg chg="add del">
          <ac:chgData name="Adam Rudell" userId="a6a797f7-0d73-4a8f-a2bd-1d3c9ee13858" providerId="ADAL" clId="{F67CE73E-C461-4F61-A7D0-FAB67628671B}" dt="2022-10-19T21:57:38.079" v="6281" actId="26606"/>
          <ac:spMkLst>
            <pc:docMk/>
            <pc:sldMk cId="1256130053" sldId="345"/>
            <ac:spMk id="31" creationId="{0E91F5CA-B392-444C-88E3-BF5BAAEBDEB0}"/>
          </ac:spMkLst>
        </pc:spChg>
        <pc:spChg chg="add del">
          <ac:chgData name="Adam Rudell" userId="a6a797f7-0d73-4a8f-a2bd-1d3c9ee13858" providerId="ADAL" clId="{F67CE73E-C461-4F61-A7D0-FAB67628671B}" dt="2022-10-19T21:57:38.079" v="6281" actId="26606"/>
          <ac:spMkLst>
            <pc:docMk/>
            <pc:sldMk cId="1256130053" sldId="345"/>
            <ac:spMk id="32" creationId="{C792EE87-4150-454F-8312-283882EFBEF6}"/>
          </ac:spMkLst>
        </pc:spChg>
        <pc:spChg chg="add del">
          <ac:chgData name="Adam Rudell" userId="a6a797f7-0d73-4a8f-a2bd-1d3c9ee13858" providerId="ADAL" clId="{F67CE73E-C461-4F61-A7D0-FAB67628671B}" dt="2022-10-19T21:57:38.079" v="6281" actId="26606"/>
          <ac:spMkLst>
            <pc:docMk/>
            <pc:sldMk cId="1256130053" sldId="345"/>
            <ac:spMk id="33" creationId="{EA21D066-7EC1-44B4-8CF9-85511FDFCA90}"/>
          </ac:spMkLst>
        </pc:spChg>
        <pc:spChg chg="add del">
          <ac:chgData name="Adam Rudell" userId="a6a797f7-0d73-4a8f-a2bd-1d3c9ee13858" providerId="ADAL" clId="{F67CE73E-C461-4F61-A7D0-FAB67628671B}" dt="2022-10-19T21:57:38.079" v="6281" actId="26606"/>
          <ac:spMkLst>
            <pc:docMk/>
            <pc:sldMk cId="1256130053" sldId="345"/>
            <ac:spMk id="34" creationId="{D6C2F2D6-F636-46AD-BCD9-994702A0087A}"/>
          </ac:spMkLst>
        </pc:spChg>
        <pc:spChg chg="add del">
          <ac:chgData name="Adam Rudell" userId="a6a797f7-0d73-4a8f-a2bd-1d3c9ee13858" providerId="ADAL" clId="{F67CE73E-C461-4F61-A7D0-FAB67628671B}" dt="2022-10-19T21:57:38.079" v="6281" actId="26606"/>
          <ac:spMkLst>
            <pc:docMk/>
            <pc:sldMk cId="1256130053" sldId="345"/>
            <ac:spMk id="35" creationId="{EF693875-948C-4D9B-AE6F-8F6894277D8A}"/>
          </ac:spMkLst>
        </pc:spChg>
        <pc:spChg chg="add del">
          <ac:chgData name="Adam Rudell" userId="a6a797f7-0d73-4a8f-a2bd-1d3c9ee13858" providerId="ADAL" clId="{F67CE73E-C461-4F61-A7D0-FAB67628671B}" dt="2022-10-19T21:57:38.079" v="6281" actId="26606"/>
          <ac:spMkLst>
            <pc:docMk/>
            <pc:sldMk cId="1256130053" sldId="345"/>
            <ac:spMk id="36" creationId="{D8CF630E-BC57-4786-8B1F-C22C04E86992}"/>
          </ac:spMkLst>
        </pc:spChg>
        <pc:spChg chg="add">
          <ac:chgData name="Adam Rudell" userId="a6a797f7-0d73-4a8f-a2bd-1d3c9ee13858" providerId="ADAL" clId="{F67CE73E-C461-4F61-A7D0-FAB67628671B}" dt="2022-10-19T21:57:38.079" v="6281" actId="26606"/>
          <ac:spMkLst>
            <pc:docMk/>
            <pc:sldMk cId="1256130053" sldId="345"/>
            <ac:spMk id="45" creationId="{89AEBDDA-FD52-4A97-9A7D-E6FC26C78576}"/>
          </ac:spMkLst>
        </pc:spChg>
        <pc:spChg chg="add">
          <ac:chgData name="Adam Rudell" userId="a6a797f7-0d73-4a8f-a2bd-1d3c9ee13858" providerId="ADAL" clId="{F67CE73E-C461-4F61-A7D0-FAB67628671B}" dt="2022-10-19T21:57:38.079" v="6281" actId="26606"/>
          <ac:spMkLst>
            <pc:docMk/>
            <pc:sldMk cId="1256130053" sldId="345"/>
            <ac:spMk id="47" creationId="{E9D09E0E-987C-4246-9B74-6910B801E6CD}"/>
          </ac:spMkLst>
        </pc:spChg>
        <pc:spChg chg="add">
          <ac:chgData name="Adam Rudell" userId="a6a797f7-0d73-4a8f-a2bd-1d3c9ee13858" providerId="ADAL" clId="{F67CE73E-C461-4F61-A7D0-FAB67628671B}" dt="2022-10-19T21:57:38.079" v="6281" actId="26606"/>
          <ac:spMkLst>
            <pc:docMk/>
            <pc:sldMk cId="1256130053" sldId="345"/>
            <ac:spMk id="49" creationId="{20D3E853-5BA0-4B6E-A74E-5C1FC753E367}"/>
          </ac:spMkLst>
        </pc:spChg>
        <pc:spChg chg="add">
          <ac:chgData name="Adam Rudell" userId="a6a797f7-0d73-4a8f-a2bd-1d3c9ee13858" providerId="ADAL" clId="{F67CE73E-C461-4F61-A7D0-FAB67628671B}" dt="2022-10-19T21:57:38.079" v="6281" actId="26606"/>
          <ac:spMkLst>
            <pc:docMk/>
            <pc:sldMk cId="1256130053" sldId="345"/>
            <ac:spMk id="51" creationId="{EF693875-948C-4D9B-AE6F-8F6894277D8A}"/>
          </ac:spMkLst>
        </pc:spChg>
        <pc:spChg chg="add">
          <ac:chgData name="Adam Rudell" userId="a6a797f7-0d73-4a8f-a2bd-1d3c9ee13858" providerId="ADAL" clId="{F67CE73E-C461-4F61-A7D0-FAB67628671B}" dt="2022-10-19T21:57:38.079" v="6281" actId="26606"/>
          <ac:spMkLst>
            <pc:docMk/>
            <pc:sldMk cId="1256130053" sldId="345"/>
            <ac:spMk id="53" creationId="{0426762E-B53C-44D2-96D5-147D162DBF55}"/>
          </ac:spMkLst>
        </pc:spChg>
        <pc:grpChg chg="add del">
          <ac:chgData name="Adam Rudell" userId="a6a797f7-0d73-4a8f-a2bd-1d3c9ee13858" providerId="ADAL" clId="{F67CE73E-C461-4F61-A7D0-FAB67628671B}" dt="2022-10-19T21:56:23.997" v="6268" actId="700"/>
          <ac:grpSpMkLst>
            <pc:docMk/>
            <pc:sldMk cId="1256130053" sldId="345"/>
            <ac:grpSpMk id="7" creationId="{ABDF8F5F-D119-46D7-B35A-FF6930D5D09A}"/>
          </ac:grpSpMkLst>
        </pc:grpChg>
        <pc:grpChg chg="add del">
          <ac:chgData name="Adam Rudell" userId="a6a797f7-0d73-4a8f-a2bd-1d3c9ee13858" providerId="ADAL" clId="{F67CE73E-C461-4F61-A7D0-FAB67628671B}" dt="2022-10-19T21:56:23.997" v="6268" actId="700"/>
          <ac:grpSpMkLst>
            <pc:docMk/>
            <pc:sldMk cId="1256130053" sldId="345"/>
            <ac:grpSpMk id="16" creationId="{8A9C60AD-F4C2-4B03-8DAE-163F0B32AECD}"/>
          </ac:grpSpMkLst>
        </pc:grpChg>
        <pc:grpChg chg="add del">
          <ac:chgData name="Adam Rudell" userId="a6a797f7-0d73-4a8f-a2bd-1d3c9ee13858" providerId="ADAL" clId="{F67CE73E-C461-4F61-A7D0-FAB67628671B}" dt="2022-10-19T21:56:23.997" v="6268" actId="700"/>
          <ac:grpSpMkLst>
            <pc:docMk/>
            <pc:sldMk cId="1256130053" sldId="345"/>
            <ac:grpSpMk id="22" creationId="{989D8280-A836-4962-94D3-CEAE4E0B1BCC}"/>
          </ac:grpSpMkLst>
        </pc:grpChg>
        <pc:grpChg chg="add del">
          <ac:chgData name="Adam Rudell" userId="a6a797f7-0d73-4a8f-a2bd-1d3c9ee13858" providerId="ADAL" clId="{F67CE73E-C461-4F61-A7D0-FAB67628671B}" dt="2022-10-19T21:56:23.997" v="6268" actId="700"/>
          <ac:grpSpMkLst>
            <pc:docMk/>
            <pc:sldMk cId="1256130053" sldId="345"/>
            <ac:grpSpMk id="27" creationId="{9960D1EE-8AC7-4766-B65A-A205CE100532}"/>
          </ac:grpSpMkLst>
        </pc:grpChg>
        <pc:picChg chg="mod">
          <ac:chgData name="Adam Rudell" userId="a6a797f7-0d73-4a8f-a2bd-1d3c9ee13858" providerId="ADAL" clId="{F67CE73E-C461-4F61-A7D0-FAB67628671B}" dt="2022-10-19T21:57:38.079" v="6281" actId="26606"/>
          <ac:picMkLst>
            <pc:docMk/>
            <pc:sldMk cId="1256130053" sldId="345"/>
            <ac:picMk id="4" creationId="{1078BF37-60C2-FCEB-CF29-50E8AC932324}"/>
          </ac:picMkLst>
        </pc:picChg>
        <pc:picChg chg="add del">
          <ac:chgData name="Adam Rudell" userId="a6a797f7-0d73-4a8f-a2bd-1d3c9ee13858" providerId="ADAL" clId="{F67CE73E-C461-4F61-A7D0-FAB67628671B}" dt="2022-10-11T16:18:30.824" v="49"/>
          <ac:picMkLst>
            <pc:docMk/>
            <pc:sldMk cId="1256130053" sldId="345"/>
            <ac:picMk id="9" creationId="{DEB2E8C4-C3E7-4048-A43D-9859510CFA98}"/>
          </ac:picMkLst>
        </pc:picChg>
        <pc:picChg chg="add del">
          <ac:chgData name="Adam Rudell" userId="a6a797f7-0d73-4a8f-a2bd-1d3c9ee13858" providerId="ADAL" clId="{F67CE73E-C461-4F61-A7D0-FAB67628671B}" dt="2022-10-19T21:57:38.079" v="6281" actId="26606"/>
          <ac:picMkLst>
            <pc:docMk/>
            <pc:sldMk cId="1256130053" sldId="345"/>
            <ac:picMk id="26" creationId="{DEB2E8C4-C3E7-4048-A43D-9859510CFA98}"/>
          </ac:picMkLst>
        </pc:picChg>
        <pc:picChg chg="add">
          <ac:chgData name="Adam Rudell" userId="a6a797f7-0d73-4a8f-a2bd-1d3c9ee13858" providerId="ADAL" clId="{F67CE73E-C461-4F61-A7D0-FAB67628671B}" dt="2022-10-19T21:57:38.079" v="6281" actId="26606"/>
          <ac:picMkLst>
            <pc:docMk/>
            <pc:sldMk cId="1256130053" sldId="345"/>
            <ac:picMk id="41" creationId="{DEB2E8C4-C3E7-4048-A43D-9859510CFA98}"/>
          </ac:picMkLst>
        </pc:picChg>
        <pc:inkChg chg="add del">
          <ac:chgData name="Adam Rudell" userId="a6a797f7-0d73-4a8f-a2bd-1d3c9ee13858" providerId="ADAL" clId="{F67CE73E-C461-4F61-A7D0-FAB67628671B}" dt="2022-10-11T16:18:30.824" v="49"/>
          <ac:inkMkLst>
            <pc:docMk/>
            <pc:sldMk cId="1256130053" sldId="345"/>
            <ac:inkMk id="11" creationId="{24D29CCB-7956-4E3E-8880-304085F04BF4}"/>
          </ac:inkMkLst>
        </pc:inkChg>
        <pc:inkChg chg="add del">
          <ac:chgData name="Adam Rudell" userId="a6a797f7-0d73-4a8f-a2bd-1d3c9ee13858" providerId="ADAL" clId="{F67CE73E-C461-4F61-A7D0-FAB67628671B}" dt="2022-10-19T21:57:38.079" v="6281" actId="26606"/>
          <ac:inkMkLst>
            <pc:docMk/>
            <pc:sldMk cId="1256130053" sldId="345"/>
            <ac:inkMk id="30" creationId="{24D29CCB-7956-4E3E-8880-304085F04BF4}"/>
          </ac:inkMkLst>
        </pc:inkChg>
        <pc:inkChg chg="add">
          <ac:chgData name="Adam Rudell" userId="a6a797f7-0d73-4a8f-a2bd-1d3c9ee13858" providerId="ADAL" clId="{F67CE73E-C461-4F61-A7D0-FAB67628671B}" dt="2022-10-19T21:57:38.079" v="6281" actId="26606"/>
          <ac:inkMkLst>
            <pc:docMk/>
            <pc:sldMk cId="1256130053" sldId="345"/>
            <ac:inkMk id="43" creationId="{24D29CCB-7956-4E3E-8880-304085F04BF4}"/>
          </ac:inkMkLst>
        </pc:inkChg>
      </pc:sldChg>
      <pc:sldChg chg="addSp delSp delDesignElem">
        <pc:chgData name="Adam Rudell" userId="a6a797f7-0d73-4a8f-a2bd-1d3c9ee13858" providerId="ADAL" clId="{F67CE73E-C461-4F61-A7D0-FAB67628671B}" dt="2022-10-11T16:18:30.824" v="49"/>
        <pc:sldMkLst>
          <pc:docMk/>
          <pc:sldMk cId="3786595675" sldId="1554"/>
        </pc:sldMkLst>
        <pc:spChg chg="add del">
          <ac:chgData name="Adam Rudell" userId="a6a797f7-0d73-4a8f-a2bd-1d3c9ee13858" providerId="ADAL" clId="{F67CE73E-C461-4F61-A7D0-FAB67628671B}" dt="2022-10-11T16:18:30.824" v="49"/>
          <ac:spMkLst>
            <pc:docMk/>
            <pc:sldMk cId="3786595675" sldId="1554"/>
            <ac:spMk id="15" creationId="{0E91F5CA-B392-444C-88E3-BF5BAAEBDEB0}"/>
          </ac:spMkLst>
        </pc:spChg>
        <pc:spChg chg="add del">
          <ac:chgData name="Adam Rudell" userId="a6a797f7-0d73-4a8f-a2bd-1d3c9ee13858" providerId="ADAL" clId="{F67CE73E-C461-4F61-A7D0-FAB67628671B}" dt="2022-10-11T16:18:30.824" v="49"/>
          <ac:spMkLst>
            <pc:docMk/>
            <pc:sldMk cId="3786595675" sldId="1554"/>
            <ac:spMk id="17" creationId="{0459807F-B6FA-44D3-9A53-C55B6B56884A}"/>
          </ac:spMkLst>
        </pc:spChg>
        <pc:picChg chg="add del">
          <ac:chgData name="Adam Rudell" userId="a6a797f7-0d73-4a8f-a2bd-1d3c9ee13858" providerId="ADAL" clId="{F67CE73E-C461-4F61-A7D0-FAB67628671B}" dt="2022-10-11T16:18:30.824" v="49"/>
          <ac:picMkLst>
            <pc:docMk/>
            <pc:sldMk cId="3786595675" sldId="1554"/>
            <ac:picMk id="11" creationId="{DEB2E8C4-C3E7-4048-A43D-9859510CFA98}"/>
          </ac:picMkLst>
        </pc:picChg>
        <pc:inkChg chg="add del">
          <ac:chgData name="Adam Rudell" userId="a6a797f7-0d73-4a8f-a2bd-1d3c9ee13858" providerId="ADAL" clId="{F67CE73E-C461-4F61-A7D0-FAB67628671B}" dt="2022-10-11T16:18:30.824" v="49"/>
          <ac:inkMkLst>
            <pc:docMk/>
            <pc:sldMk cId="3786595675" sldId="1554"/>
            <ac:inkMk id="13" creationId="{24D29CCB-7956-4E3E-8880-304085F04BF4}"/>
          </ac:inkMkLst>
        </pc:inkChg>
      </pc:sldChg>
      <pc:sldChg chg="modSp del">
        <pc:chgData name="Adam Rudell" userId="a6a797f7-0d73-4a8f-a2bd-1d3c9ee13858" providerId="ADAL" clId="{F67CE73E-C461-4F61-A7D0-FAB67628671B}" dt="2022-11-19T05:50:21.399" v="16787" actId="47"/>
        <pc:sldMkLst>
          <pc:docMk/>
          <pc:sldMk cId="3635284405" sldId="1555"/>
        </pc:sldMkLst>
        <pc:spChg chg="mod">
          <ac:chgData name="Adam Rudell" userId="a6a797f7-0d73-4a8f-a2bd-1d3c9ee13858" providerId="ADAL" clId="{F67CE73E-C461-4F61-A7D0-FAB67628671B}" dt="2022-10-11T16:18:30.824" v="49"/>
          <ac:spMkLst>
            <pc:docMk/>
            <pc:sldMk cId="3635284405" sldId="1555"/>
            <ac:spMk id="2" creationId="{00000000-0000-0000-0000-000000000000}"/>
          </ac:spMkLst>
        </pc:spChg>
      </pc:sldChg>
      <pc:sldChg chg="addSp delSp modSp mod setBg modClrScheme delDesignElem chgLayout">
        <pc:chgData name="Adam Rudell" userId="a6a797f7-0d73-4a8f-a2bd-1d3c9ee13858" providerId="ADAL" clId="{F67CE73E-C461-4F61-A7D0-FAB67628671B}" dt="2022-10-19T21:57:31.366" v="6280" actId="26606"/>
        <pc:sldMkLst>
          <pc:docMk/>
          <pc:sldMk cId="3204309416" sldId="1556"/>
        </pc:sldMkLst>
        <pc:spChg chg="mod ord">
          <ac:chgData name="Adam Rudell" userId="a6a797f7-0d73-4a8f-a2bd-1d3c9ee13858" providerId="ADAL" clId="{F67CE73E-C461-4F61-A7D0-FAB67628671B}" dt="2022-10-19T21:57:31.366" v="6280" actId="26606"/>
          <ac:spMkLst>
            <pc:docMk/>
            <pc:sldMk cId="3204309416" sldId="1556"/>
            <ac:spMk id="2" creationId="{00000000-0000-0000-0000-000000000000}"/>
          </ac:spMkLst>
        </pc:spChg>
        <pc:spChg chg="add del">
          <ac:chgData name="Adam Rudell" userId="a6a797f7-0d73-4a8f-a2bd-1d3c9ee13858" providerId="ADAL" clId="{F67CE73E-C461-4F61-A7D0-FAB67628671B}" dt="2022-10-19T21:57:31.366" v="6280" actId="26606"/>
          <ac:spMkLst>
            <pc:docMk/>
            <pc:sldMk cId="3204309416" sldId="1556"/>
            <ac:spMk id="8" creationId="{0E91F5CA-B392-444C-88E3-BF5BAAEBDEB0}"/>
          </ac:spMkLst>
        </pc:spChg>
        <pc:spChg chg="add del">
          <ac:chgData name="Adam Rudell" userId="a6a797f7-0d73-4a8f-a2bd-1d3c9ee13858" providerId="ADAL" clId="{F67CE73E-C461-4F61-A7D0-FAB67628671B}" dt="2022-10-11T16:20:35.494" v="67" actId="26606"/>
          <ac:spMkLst>
            <pc:docMk/>
            <pc:sldMk cId="3204309416" sldId="1556"/>
            <ac:spMk id="9" creationId="{B4D3D850-2041-4B7C-AED9-54DA385B14F7}"/>
          </ac:spMkLst>
        </pc:spChg>
        <pc:spChg chg="add del">
          <ac:chgData name="Adam Rudell" userId="a6a797f7-0d73-4a8f-a2bd-1d3c9ee13858" providerId="ADAL" clId="{F67CE73E-C461-4F61-A7D0-FAB67628671B}" dt="2022-10-19T21:57:31.366" v="6280" actId="26606"/>
          <ac:spMkLst>
            <pc:docMk/>
            <pc:sldMk cId="3204309416" sldId="1556"/>
            <ac:spMk id="10" creationId="{C792EE87-4150-454F-8312-283882EFBEF6}"/>
          </ac:spMkLst>
        </pc:spChg>
        <pc:spChg chg="add del">
          <ac:chgData name="Adam Rudell" userId="a6a797f7-0d73-4a8f-a2bd-1d3c9ee13858" providerId="ADAL" clId="{F67CE73E-C461-4F61-A7D0-FAB67628671B}" dt="2022-10-11T16:20:35.494" v="67" actId="26606"/>
          <ac:spMkLst>
            <pc:docMk/>
            <pc:sldMk cId="3204309416" sldId="1556"/>
            <ac:spMk id="11" creationId="{5707F116-8EC0-4822-9067-186AC8C96EB8}"/>
          </ac:spMkLst>
        </pc:spChg>
        <pc:spChg chg="add del">
          <ac:chgData name="Adam Rudell" userId="a6a797f7-0d73-4a8f-a2bd-1d3c9ee13858" providerId="ADAL" clId="{F67CE73E-C461-4F61-A7D0-FAB67628671B}" dt="2022-10-11T16:20:35.494" v="67" actId="26606"/>
          <ac:spMkLst>
            <pc:docMk/>
            <pc:sldMk cId="3204309416" sldId="1556"/>
            <ac:spMk id="13" creationId="{A77100AA-BF68-4139-8224-79EA1F9164BA}"/>
          </ac:spMkLst>
        </pc:spChg>
        <pc:spChg chg="add del">
          <ac:chgData name="Adam Rudell" userId="a6a797f7-0d73-4a8f-a2bd-1d3c9ee13858" providerId="ADAL" clId="{F67CE73E-C461-4F61-A7D0-FAB67628671B}" dt="2022-10-19T21:57:31.366" v="6280" actId="26606"/>
          <ac:spMkLst>
            <pc:docMk/>
            <pc:sldMk cId="3204309416" sldId="1556"/>
            <ac:spMk id="14" creationId="{EA21D066-7EC1-44B4-8CF9-85511FDFCA90}"/>
          </ac:spMkLst>
        </pc:spChg>
        <pc:spChg chg="add del">
          <ac:chgData name="Adam Rudell" userId="a6a797f7-0d73-4a8f-a2bd-1d3c9ee13858" providerId="ADAL" clId="{F67CE73E-C461-4F61-A7D0-FAB67628671B}" dt="2022-10-19T21:56:34.578" v="6270" actId="700"/>
          <ac:spMkLst>
            <pc:docMk/>
            <pc:sldMk cId="3204309416" sldId="1556"/>
            <ac:spMk id="15" creationId="{5707F116-8EC0-4822-9067-186AC8C96EB8}"/>
          </ac:spMkLst>
        </pc:spChg>
        <pc:spChg chg="add del">
          <ac:chgData name="Adam Rudell" userId="a6a797f7-0d73-4a8f-a2bd-1d3c9ee13858" providerId="ADAL" clId="{F67CE73E-C461-4F61-A7D0-FAB67628671B}" dt="2022-10-19T21:56:34.578" v="6270" actId="700"/>
          <ac:spMkLst>
            <pc:docMk/>
            <pc:sldMk cId="3204309416" sldId="1556"/>
            <ac:spMk id="16" creationId="{B4D3D850-2041-4B7C-AED9-54DA385B14F7}"/>
          </ac:spMkLst>
        </pc:spChg>
        <pc:spChg chg="add del">
          <ac:chgData name="Adam Rudell" userId="a6a797f7-0d73-4a8f-a2bd-1d3c9ee13858" providerId="ADAL" clId="{F67CE73E-C461-4F61-A7D0-FAB67628671B}" dt="2022-10-19T21:56:34.578" v="6270" actId="700"/>
          <ac:spMkLst>
            <pc:docMk/>
            <pc:sldMk cId="3204309416" sldId="1556"/>
            <ac:spMk id="17" creationId="{A77100AA-BF68-4139-8224-79EA1F9164BA}"/>
          </ac:spMkLst>
        </pc:spChg>
        <pc:spChg chg="add del">
          <ac:chgData name="Adam Rudell" userId="a6a797f7-0d73-4a8f-a2bd-1d3c9ee13858" providerId="ADAL" clId="{F67CE73E-C461-4F61-A7D0-FAB67628671B}" dt="2022-10-19T21:57:31.366" v="6280" actId="26606"/>
          <ac:spMkLst>
            <pc:docMk/>
            <pc:sldMk cId="3204309416" sldId="1556"/>
            <ac:spMk id="26" creationId="{D6C2F2D6-F636-46AD-BCD9-994702A0087A}"/>
          </ac:spMkLst>
        </pc:spChg>
        <pc:spChg chg="add del">
          <ac:chgData name="Adam Rudell" userId="a6a797f7-0d73-4a8f-a2bd-1d3c9ee13858" providerId="ADAL" clId="{F67CE73E-C461-4F61-A7D0-FAB67628671B}" dt="2022-10-19T21:57:31.366" v="6280" actId="26606"/>
          <ac:spMkLst>
            <pc:docMk/>
            <pc:sldMk cId="3204309416" sldId="1556"/>
            <ac:spMk id="30" creationId="{EF693875-948C-4D9B-AE6F-8F6894277D8A}"/>
          </ac:spMkLst>
        </pc:spChg>
        <pc:spChg chg="add del">
          <ac:chgData name="Adam Rudell" userId="a6a797f7-0d73-4a8f-a2bd-1d3c9ee13858" providerId="ADAL" clId="{F67CE73E-C461-4F61-A7D0-FAB67628671B}" dt="2022-10-19T21:57:31.366" v="6280" actId="26606"/>
          <ac:spMkLst>
            <pc:docMk/>
            <pc:sldMk cId="3204309416" sldId="1556"/>
            <ac:spMk id="31" creationId="{D8CF630E-BC57-4786-8B1F-C22C04E86992}"/>
          </ac:spMkLst>
        </pc:spChg>
        <pc:spChg chg="add">
          <ac:chgData name="Adam Rudell" userId="a6a797f7-0d73-4a8f-a2bd-1d3c9ee13858" providerId="ADAL" clId="{F67CE73E-C461-4F61-A7D0-FAB67628671B}" dt="2022-10-19T21:57:31.366" v="6280" actId="26606"/>
          <ac:spMkLst>
            <pc:docMk/>
            <pc:sldMk cId="3204309416" sldId="1556"/>
            <ac:spMk id="40" creationId="{89AEBDDA-FD52-4A97-9A7D-E6FC26C78576}"/>
          </ac:spMkLst>
        </pc:spChg>
        <pc:spChg chg="add">
          <ac:chgData name="Adam Rudell" userId="a6a797f7-0d73-4a8f-a2bd-1d3c9ee13858" providerId="ADAL" clId="{F67CE73E-C461-4F61-A7D0-FAB67628671B}" dt="2022-10-19T21:57:31.366" v="6280" actId="26606"/>
          <ac:spMkLst>
            <pc:docMk/>
            <pc:sldMk cId="3204309416" sldId="1556"/>
            <ac:spMk id="42" creationId="{E9D09E0E-987C-4246-9B74-6910B801E6CD}"/>
          </ac:spMkLst>
        </pc:spChg>
        <pc:spChg chg="add">
          <ac:chgData name="Adam Rudell" userId="a6a797f7-0d73-4a8f-a2bd-1d3c9ee13858" providerId="ADAL" clId="{F67CE73E-C461-4F61-A7D0-FAB67628671B}" dt="2022-10-19T21:57:31.366" v="6280" actId="26606"/>
          <ac:spMkLst>
            <pc:docMk/>
            <pc:sldMk cId="3204309416" sldId="1556"/>
            <ac:spMk id="44" creationId="{20D3E853-5BA0-4B6E-A74E-5C1FC753E367}"/>
          </ac:spMkLst>
        </pc:spChg>
        <pc:spChg chg="add">
          <ac:chgData name="Adam Rudell" userId="a6a797f7-0d73-4a8f-a2bd-1d3c9ee13858" providerId="ADAL" clId="{F67CE73E-C461-4F61-A7D0-FAB67628671B}" dt="2022-10-19T21:57:31.366" v="6280" actId="26606"/>
          <ac:spMkLst>
            <pc:docMk/>
            <pc:sldMk cId="3204309416" sldId="1556"/>
            <ac:spMk id="46" creationId="{EF693875-948C-4D9B-AE6F-8F6894277D8A}"/>
          </ac:spMkLst>
        </pc:spChg>
        <pc:spChg chg="add">
          <ac:chgData name="Adam Rudell" userId="a6a797f7-0d73-4a8f-a2bd-1d3c9ee13858" providerId="ADAL" clId="{F67CE73E-C461-4F61-A7D0-FAB67628671B}" dt="2022-10-19T21:57:31.366" v="6280" actId="26606"/>
          <ac:spMkLst>
            <pc:docMk/>
            <pc:sldMk cId="3204309416" sldId="1556"/>
            <ac:spMk id="48" creationId="{0426762E-B53C-44D2-96D5-147D162DBF55}"/>
          </ac:spMkLst>
        </pc:spChg>
        <pc:grpChg chg="add del">
          <ac:chgData name="Adam Rudell" userId="a6a797f7-0d73-4a8f-a2bd-1d3c9ee13858" providerId="ADAL" clId="{F67CE73E-C461-4F61-A7D0-FAB67628671B}" dt="2022-10-19T21:56:34.578" v="6270" actId="700"/>
          <ac:grpSpMkLst>
            <pc:docMk/>
            <pc:sldMk cId="3204309416" sldId="1556"/>
            <ac:grpSpMk id="18" creationId="{ABDF8F5F-D119-46D7-B35A-FF6930D5D09A}"/>
          </ac:grpSpMkLst>
        </pc:grpChg>
        <pc:grpChg chg="add del">
          <ac:chgData name="Adam Rudell" userId="a6a797f7-0d73-4a8f-a2bd-1d3c9ee13858" providerId="ADAL" clId="{F67CE73E-C461-4F61-A7D0-FAB67628671B}" dt="2022-10-19T21:56:34.578" v="6270" actId="700"/>
          <ac:grpSpMkLst>
            <pc:docMk/>
            <pc:sldMk cId="3204309416" sldId="1556"/>
            <ac:grpSpMk id="19" creationId="{8A9C60AD-F4C2-4B03-8DAE-163F0B32AECD}"/>
          </ac:grpSpMkLst>
        </pc:grpChg>
        <pc:grpChg chg="add del">
          <ac:chgData name="Adam Rudell" userId="a6a797f7-0d73-4a8f-a2bd-1d3c9ee13858" providerId="ADAL" clId="{F67CE73E-C461-4F61-A7D0-FAB67628671B}" dt="2022-10-19T21:56:34.578" v="6270" actId="700"/>
          <ac:grpSpMkLst>
            <pc:docMk/>
            <pc:sldMk cId="3204309416" sldId="1556"/>
            <ac:grpSpMk id="23" creationId="{989D8280-A836-4962-94D3-CEAE4E0B1BCC}"/>
          </ac:grpSpMkLst>
        </pc:grpChg>
        <pc:grpChg chg="add del">
          <ac:chgData name="Adam Rudell" userId="a6a797f7-0d73-4a8f-a2bd-1d3c9ee13858" providerId="ADAL" clId="{F67CE73E-C461-4F61-A7D0-FAB67628671B}" dt="2022-10-19T21:56:34.578" v="6270" actId="700"/>
          <ac:grpSpMkLst>
            <pc:docMk/>
            <pc:sldMk cId="3204309416" sldId="1556"/>
            <ac:grpSpMk id="27" creationId="{9960D1EE-8AC7-4766-B65A-A205CE100532}"/>
          </ac:grpSpMkLst>
        </pc:grpChg>
        <pc:picChg chg="mod">
          <ac:chgData name="Adam Rudell" userId="a6a797f7-0d73-4a8f-a2bd-1d3c9ee13858" providerId="ADAL" clId="{F67CE73E-C461-4F61-A7D0-FAB67628671B}" dt="2022-10-19T21:57:31.366" v="6280" actId="26606"/>
          <ac:picMkLst>
            <pc:docMk/>
            <pc:sldMk cId="3204309416" sldId="1556"/>
            <ac:picMk id="4" creationId="{1078BF37-60C2-FCEB-CF29-50E8AC932324}"/>
          </ac:picMkLst>
        </pc:picChg>
        <pc:picChg chg="add del">
          <ac:chgData name="Adam Rudell" userId="a6a797f7-0d73-4a8f-a2bd-1d3c9ee13858" providerId="ADAL" clId="{F67CE73E-C461-4F61-A7D0-FAB67628671B}" dt="2022-10-19T21:57:31.366" v="6280" actId="26606"/>
          <ac:picMkLst>
            <pc:docMk/>
            <pc:sldMk cId="3204309416" sldId="1556"/>
            <ac:picMk id="6" creationId="{DEB2E8C4-C3E7-4048-A43D-9859510CFA98}"/>
          </ac:picMkLst>
        </pc:picChg>
        <pc:picChg chg="add">
          <ac:chgData name="Adam Rudell" userId="a6a797f7-0d73-4a8f-a2bd-1d3c9ee13858" providerId="ADAL" clId="{F67CE73E-C461-4F61-A7D0-FAB67628671B}" dt="2022-10-19T21:57:31.366" v="6280" actId="26606"/>
          <ac:picMkLst>
            <pc:docMk/>
            <pc:sldMk cId="3204309416" sldId="1556"/>
            <ac:picMk id="36" creationId="{DEB2E8C4-C3E7-4048-A43D-9859510CFA98}"/>
          </ac:picMkLst>
        </pc:picChg>
        <pc:inkChg chg="add del">
          <ac:chgData name="Adam Rudell" userId="a6a797f7-0d73-4a8f-a2bd-1d3c9ee13858" providerId="ADAL" clId="{F67CE73E-C461-4F61-A7D0-FAB67628671B}" dt="2022-10-19T21:57:31.366" v="6280" actId="26606"/>
          <ac:inkMkLst>
            <pc:docMk/>
            <pc:sldMk cId="3204309416" sldId="1556"/>
            <ac:inkMk id="7" creationId="{24D29CCB-7956-4E3E-8880-304085F04BF4}"/>
          </ac:inkMkLst>
        </pc:inkChg>
        <pc:inkChg chg="add">
          <ac:chgData name="Adam Rudell" userId="a6a797f7-0d73-4a8f-a2bd-1d3c9ee13858" providerId="ADAL" clId="{F67CE73E-C461-4F61-A7D0-FAB67628671B}" dt="2022-10-19T21:57:31.366" v="6280" actId="26606"/>
          <ac:inkMkLst>
            <pc:docMk/>
            <pc:sldMk cId="3204309416" sldId="1556"/>
            <ac:inkMk id="38" creationId="{24D29CCB-7956-4E3E-8880-304085F04BF4}"/>
          </ac:inkMkLst>
        </pc:inkChg>
      </pc:sldChg>
      <pc:sldChg chg="addSp delSp modSp mod setBg modClrScheme delDesignElem chgLayout">
        <pc:chgData name="Adam Rudell" userId="a6a797f7-0d73-4a8f-a2bd-1d3c9ee13858" providerId="ADAL" clId="{F67CE73E-C461-4F61-A7D0-FAB67628671B}" dt="2022-10-19T21:57:54.557" v="6283" actId="26606"/>
        <pc:sldMkLst>
          <pc:docMk/>
          <pc:sldMk cId="3217019832" sldId="1557"/>
        </pc:sldMkLst>
        <pc:spChg chg="mod ord">
          <ac:chgData name="Adam Rudell" userId="a6a797f7-0d73-4a8f-a2bd-1d3c9ee13858" providerId="ADAL" clId="{F67CE73E-C461-4F61-A7D0-FAB67628671B}" dt="2022-10-19T21:57:54.557" v="6283" actId="26606"/>
          <ac:spMkLst>
            <pc:docMk/>
            <pc:sldMk cId="3217019832" sldId="1557"/>
            <ac:spMk id="2" creationId="{00000000-0000-0000-0000-000000000000}"/>
          </ac:spMkLst>
        </pc:spChg>
        <pc:spChg chg="add">
          <ac:chgData name="Adam Rudell" userId="a6a797f7-0d73-4a8f-a2bd-1d3c9ee13858" providerId="ADAL" clId="{F67CE73E-C461-4F61-A7D0-FAB67628671B}" dt="2022-10-19T21:57:54.557" v="6283" actId="26606"/>
          <ac:spMkLst>
            <pc:docMk/>
            <pc:sldMk cId="3217019832" sldId="1557"/>
            <ac:spMk id="8" creationId="{89AEBDDA-FD52-4A97-9A7D-E6FC26C78576}"/>
          </ac:spMkLst>
        </pc:spChg>
        <pc:spChg chg="add del">
          <ac:chgData name="Adam Rudell" userId="a6a797f7-0d73-4a8f-a2bd-1d3c9ee13858" providerId="ADAL" clId="{F67CE73E-C461-4F61-A7D0-FAB67628671B}" dt="2022-10-19T21:57:50.648" v="6282" actId="700"/>
          <ac:spMkLst>
            <pc:docMk/>
            <pc:sldMk cId="3217019832" sldId="1557"/>
            <ac:spMk id="9" creationId="{B4D3D850-2041-4B7C-AED9-54DA385B14F7}"/>
          </ac:spMkLst>
        </pc:spChg>
        <pc:spChg chg="add">
          <ac:chgData name="Adam Rudell" userId="a6a797f7-0d73-4a8f-a2bd-1d3c9ee13858" providerId="ADAL" clId="{F67CE73E-C461-4F61-A7D0-FAB67628671B}" dt="2022-10-19T21:57:54.557" v="6283" actId="26606"/>
          <ac:spMkLst>
            <pc:docMk/>
            <pc:sldMk cId="3217019832" sldId="1557"/>
            <ac:spMk id="10" creationId="{E9D09E0E-987C-4246-9B74-6910B801E6CD}"/>
          </ac:spMkLst>
        </pc:spChg>
        <pc:spChg chg="add">
          <ac:chgData name="Adam Rudell" userId="a6a797f7-0d73-4a8f-a2bd-1d3c9ee13858" providerId="ADAL" clId="{F67CE73E-C461-4F61-A7D0-FAB67628671B}" dt="2022-10-19T21:57:54.557" v="6283" actId="26606"/>
          <ac:spMkLst>
            <pc:docMk/>
            <pc:sldMk cId="3217019832" sldId="1557"/>
            <ac:spMk id="14" creationId="{20D3E853-5BA0-4B6E-A74E-5C1FC753E367}"/>
          </ac:spMkLst>
        </pc:spChg>
        <pc:spChg chg="add del">
          <ac:chgData name="Adam Rudell" userId="a6a797f7-0d73-4a8f-a2bd-1d3c9ee13858" providerId="ADAL" clId="{F67CE73E-C461-4F61-A7D0-FAB67628671B}" dt="2022-10-19T21:57:50.648" v="6282" actId="700"/>
          <ac:spMkLst>
            <pc:docMk/>
            <pc:sldMk cId="3217019832" sldId="1557"/>
            <ac:spMk id="15" creationId="{5707F116-8EC0-4822-9067-186AC8C96EB8}"/>
          </ac:spMkLst>
        </pc:spChg>
        <pc:spChg chg="add">
          <ac:chgData name="Adam Rudell" userId="a6a797f7-0d73-4a8f-a2bd-1d3c9ee13858" providerId="ADAL" clId="{F67CE73E-C461-4F61-A7D0-FAB67628671B}" dt="2022-10-19T21:57:54.557" v="6283" actId="26606"/>
          <ac:spMkLst>
            <pc:docMk/>
            <pc:sldMk cId="3217019832" sldId="1557"/>
            <ac:spMk id="16" creationId="{EF693875-948C-4D9B-AE6F-8F6894277D8A}"/>
          </ac:spMkLst>
        </pc:spChg>
        <pc:spChg chg="add del">
          <ac:chgData name="Adam Rudell" userId="a6a797f7-0d73-4a8f-a2bd-1d3c9ee13858" providerId="ADAL" clId="{F67CE73E-C461-4F61-A7D0-FAB67628671B}" dt="2022-10-19T21:57:50.648" v="6282" actId="700"/>
          <ac:spMkLst>
            <pc:docMk/>
            <pc:sldMk cId="3217019832" sldId="1557"/>
            <ac:spMk id="17" creationId="{A77100AA-BF68-4139-8224-79EA1F9164BA}"/>
          </ac:spMkLst>
        </pc:spChg>
        <pc:spChg chg="add">
          <ac:chgData name="Adam Rudell" userId="a6a797f7-0d73-4a8f-a2bd-1d3c9ee13858" providerId="ADAL" clId="{F67CE73E-C461-4F61-A7D0-FAB67628671B}" dt="2022-10-19T21:57:54.557" v="6283" actId="26606"/>
          <ac:spMkLst>
            <pc:docMk/>
            <pc:sldMk cId="3217019832" sldId="1557"/>
            <ac:spMk id="18" creationId="{0426762E-B53C-44D2-96D5-147D162DBF55}"/>
          </ac:spMkLst>
        </pc:spChg>
        <pc:grpChg chg="add del">
          <ac:chgData name="Adam Rudell" userId="a6a797f7-0d73-4a8f-a2bd-1d3c9ee13858" providerId="ADAL" clId="{F67CE73E-C461-4F61-A7D0-FAB67628671B}" dt="2022-10-19T21:57:50.648" v="6282" actId="700"/>
          <ac:grpSpMkLst>
            <pc:docMk/>
            <pc:sldMk cId="3217019832" sldId="1557"/>
            <ac:grpSpMk id="11" creationId="{ABDF8F5F-D119-46D7-B35A-FF6930D5D09A}"/>
          </ac:grpSpMkLst>
        </pc:grpChg>
        <pc:grpChg chg="add del">
          <ac:chgData name="Adam Rudell" userId="a6a797f7-0d73-4a8f-a2bd-1d3c9ee13858" providerId="ADAL" clId="{F67CE73E-C461-4F61-A7D0-FAB67628671B}" dt="2022-10-19T21:57:50.648" v="6282" actId="700"/>
          <ac:grpSpMkLst>
            <pc:docMk/>
            <pc:sldMk cId="3217019832" sldId="1557"/>
            <ac:grpSpMk id="19" creationId="{8A9C60AD-F4C2-4B03-8DAE-163F0B32AECD}"/>
          </ac:grpSpMkLst>
        </pc:grpChg>
        <pc:grpChg chg="add del">
          <ac:chgData name="Adam Rudell" userId="a6a797f7-0d73-4a8f-a2bd-1d3c9ee13858" providerId="ADAL" clId="{F67CE73E-C461-4F61-A7D0-FAB67628671B}" dt="2022-10-19T21:57:50.648" v="6282" actId="700"/>
          <ac:grpSpMkLst>
            <pc:docMk/>
            <pc:sldMk cId="3217019832" sldId="1557"/>
            <ac:grpSpMk id="23" creationId="{989D8280-A836-4962-94D3-CEAE4E0B1BCC}"/>
          </ac:grpSpMkLst>
        </pc:grpChg>
        <pc:grpChg chg="add del">
          <ac:chgData name="Adam Rudell" userId="a6a797f7-0d73-4a8f-a2bd-1d3c9ee13858" providerId="ADAL" clId="{F67CE73E-C461-4F61-A7D0-FAB67628671B}" dt="2022-10-19T21:57:50.648" v="6282" actId="700"/>
          <ac:grpSpMkLst>
            <pc:docMk/>
            <pc:sldMk cId="3217019832" sldId="1557"/>
            <ac:grpSpMk id="27" creationId="{9960D1EE-8AC7-4766-B65A-A205CE100532}"/>
          </ac:grpSpMkLst>
        </pc:grpChg>
        <pc:picChg chg="mod">
          <ac:chgData name="Adam Rudell" userId="a6a797f7-0d73-4a8f-a2bd-1d3c9ee13858" providerId="ADAL" clId="{F67CE73E-C461-4F61-A7D0-FAB67628671B}" dt="2022-10-19T21:57:54.557" v="6283" actId="26606"/>
          <ac:picMkLst>
            <pc:docMk/>
            <pc:sldMk cId="3217019832" sldId="1557"/>
            <ac:picMk id="4" creationId="{1078BF37-60C2-FCEB-CF29-50E8AC932324}"/>
          </ac:picMkLst>
        </pc:picChg>
        <pc:picChg chg="add">
          <ac:chgData name="Adam Rudell" userId="a6a797f7-0d73-4a8f-a2bd-1d3c9ee13858" providerId="ADAL" clId="{F67CE73E-C461-4F61-A7D0-FAB67628671B}" dt="2022-10-19T21:57:54.557" v="6283" actId="26606"/>
          <ac:picMkLst>
            <pc:docMk/>
            <pc:sldMk cId="3217019832" sldId="1557"/>
            <ac:picMk id="6" creationId="{DEB2E8C4-C3E7-4048-A43D-9859510CFA98}"/>
          </ac:picMkLst>
        </pc:picChg>
        <pc:inkChg chg="add">
          <ac:chgData name="Adam Rudell" userId="a6a797f7-0d73-4a8f-a2bd-1d3c9ee13858" providerId="ADAL" clId="{F67CE73E-C461-4F61-A7D0-FAB67628671B}" dt="2022-10-19T21:57:54.557" v="6283" actId="26606"/>
          <ac:inkMkLst>
            <pc:docMk/>
            <pc:sldMk cId="3217019832" sldId="1557"/>
            <ac:inkMk id="7" creationId="{24D29CCB-7956-4E3E-8880-304085F04BF4}"/>
          </ac:inkMkLst>
        </pc:inkChg>
      </pc:sldChg>
      <pc:sldChg chg="addSp delSp modSp mod modClrScheme chgLayout">
        <pc:chgData name="Adam Rudell" userId="a6a797f7-0d73-4a8f-a2bd-1d3c9ee13858" providerId="ADAL" clId="{F67CE73E-C461-4F61-A7D0-FAB67628671B}" dt="2022-10-13T22:24:19.236" v="372"/>
        <pc:sldMkLst>
          <pc:docMk/>
          <pc:sldMk cId="165943194" sldId="1558"/>
        </pc:sldMkLst>
        <pc:spChg chg="mod ord">
          <ac:chgData name="Adam Rudell" userId="a6a797f7-0d73-4a8f-a2bd-1d3c9ee13858" providerId="ADAL" clId="{F67CE73E-C461-4F61-A7D0-FAB67628671B}" dt="2022-10-13T22:24:19.236" v="372"/>
          <ac:spMkLst>
            <pc:docMk/>
            <pc:sldMk cId="165943194" sldId="1558"/>
            <ac:spMk id="2" creationId="{00000000-0000-0000-0000-000000000000}"/>
          </ac:spMkLst>
        </pc:spChg>
        <pc:spChg chg="add del mod">
          <ac:chgData name="Adam Rudell" userId="a6a797f7-0d73-4a8f-a2bd-1d3c9ee13858" providerId="ADAL" clId="{F67CE73E-C461-4F61-A7D0-FAB67628671B}" dt="2022-10-13T22:24:19.236" v="372"/>
          <ac:spMkLst>
            <pc:docMk/>
            <pc:sldMk cId="165943194" sldId="1558"/>
            <ac:spMk id="3" creationId="{1071A5C5-7A94-F8A6-A162-F4E5745371FC}"/>
          </ac:spMkLst>
        </pc:spChg>
        <pc:spChg chg="mod ord">
          <ac:chgData name="Adam Rudell" userId="a6a797f7-0d73-4a8f-a2bd-1d3c9ee13858" providerId="ADAL" clId="{F67CE73E-C461-4F61-A7D0-FAB67628671B}" dt="2022-10-13T22:24:19.236" v="372"/>
          <ac:spMkLst>
            <pc:docMk/>
            <pc:sldMk cId="165943194" sldId="1558"/>
            <ac:spMk id="4" creationId="{00000000-0000-0000-0000-000000000000}"/>
          </ac:spMkLst>
        </pc:spChg>
        <pc:spChg chg="add del mod">
          <ac:chgData name="Adam Rudell" userId="a6a797f7-0d73-4a8f-a2bd-1d3c9ee13858" providerId="ADAL" clId="{F67CE73E-C461-4F61-A7D0-FAB67628671B}" dt="2022-10-13T22:24:19.236" v="372"/>
          <ac:spMkLst>
            <pc:docMk/>
            <pc:sldMk cId="165943194" sldId="1558"/>
            <ac:spMk id="5" creationId="{C3B6891C-1A59-D6FA-0D9D-24236FD239C2}"/>
          </ac:spMkLst>
        </pc:spChg>
      </pc:sldChg>
      <pc:sldChg chg="addSp delSp modSp mod setBg modClrScheme chgLayout modNotesTx">
        <pc:chgData name="Adam Rudell" userId="a6a797f7-0d73-4a8f-a2bd-1d3c9ee13858" providerId="ADAL" clId="{F67CE73E-C461-4F61-A7D0-FAB67628671B}" dt="2022-11-15T20:16:57.630" v="15568" actId="26606"/>
        <pc:sldMkLst>
          <pc:docMk/>
          <pc:sldMk cId="4218228784" sldId="1559"/>
        </pc:sldMkLst>
        <pc:spChg chg="mod ord">
          <ac:chgData name="Adam Rudell" userId="a6a797f7-0d73-4a8f-a2bd-1d3c9ee13858" providerId="ADAL" clId="{F67CE73E-C461-4F61-A7D0-FAB67628671B}" dt="2022-11-15T20:16:57.630" v="15568" actId="26606"/>
          <ac:spMkLst>
            <pc:docMk/>
            <pc:sldMk cId="4218228784" sldId="1559"/>
            <ac:spMk id="2" creationId="{00000000-0000-0000-0000-000000000000}"/>
          </ac:spMkLst>
        </pc:spChg>
        <pc:spChg chg="add del mod">
          <ac:chgData name="Adam Rudell" userId="a6a797f7-0d73-4a8f-a2bd-1d3c9ee13858" providerId="ADAL" clId="{F67CE73E-C461-4F61-A7D0-FAB67628671B}" dt="2022-10-13T22:24:16.737" v="371"/>
          <ac:spMkLst>
            <pc:docMk/>
            <pc:sldMk cId="4218228784" sldId="1559"/>
            <ac:spMk id="3" creationId="{87B8E223-7E62-FFBE-ECF6-6F487FF50034}"/>
          </ac:spMkLst>
        </pc:spChg>
        <pc:spChg chg="mod ord">
          <ac:chgData name="Adam Rudell" userId="a6a797f7-0d73-4a8f-a2bd-1d3c9ee13858" providerId="ADAL" clId="{F67CE73E-C461-4F61-A7D0-FAB67628671B}" dt="2022-11-15T20:16:57.630" v="15568" actId="26606"/>
          <ac:spMkLst>
            <pc:docMk/>
            <pc:sldMk cId="4218228784" sldId="1559"/>
            <ac:spMk id="4" creationId="{00000000-0000-0000-0000-000000000000}"/>
          </ac:spMkLst>
        </pc:spChg>
        <pc:spChg chg="add del mod">
          <ac:chgData name="Adam Rudell" userId="a6a797f7-0d73-4a8f-a2bd-1d3c9ee13858" providerId="ADAL" clId="{F67CE73E-C461-4F61-A7D0-FAB67628671B}" dt="2022-10-13T22:24:16.737" v="371"/>
          <ac:spMkLst>
            <pc:docMk/>
            <pc:sldMk cId="4218228784" sldId="1559"/>
            <ac:spMk id="5" creationId="{3753D56F-42BD-3DF0-2727-3428BD6F3D72}"/>
          </ac:spMkLst>
        </pc:spChg>
        <pc:spChg chg="mod">
          <ac:chgData name="Adam Rudell" userId="a6a797f7-0d73-4a8f-a2bd-1d3c9ee13858" providerId="ADAL" clId="{F67CE73E-C461-4F61-A7D0-FAB67628671B}" dt="2022-11-15T20:16:57.630" v="15568" actId="26606"/>
          <ac:spMkLst>
            <pc:docMk/>
            <pc:sldMk cId="4218228784" sldId="1559"/>
            <ac:spMk id="6" creationId="{A3D99AA9-BED6-0185-B101-F75FCDC7FB9A}"/>
          </ac:spMkLst>
        </pc:spChg>
        <pc:spChg chg="mod">
          <ac:chgData name="Adam Rudell" userId="a6a797f7-0d73-4a8f-a2bd-1d3c9ee13858" providerId="ADAL" clId="{F67CE73E-C461-4F61-A7D0-FAB67628671B}" dt="2022-11-15T20:16:57.630" v="15568" actId="26606"/>
          <ac:spMkLst>
            <pc:docMk/>
            <pc:sldMk cId="4218228784" sldId="1559"/>
            <ac:spMk id="7" creationId="{20C11EF7-5633-5901-872B-15FC3BBFB939}"/>
          </ac:spMkLst>
        </pc:spChg>
        <pc:spChg chg="add del">
          <ac:chgData name="Adam Rudell" userId="a6a797f7-0d73-4a8f-a2bd-1d3c9ee13858" providerId="ADAL" clId="{F67CE73E-C461-4F61-A7D0-FAB67628671B}" dt="2022-11-15T20:16:57.630" v="15568" actId="26606"/>
          <ac:spMkLst>
            <pc:docMk/>
            <pc:sldMk cId="4218228784" sldId="1559"/>
            <ac:spMk id="12" creationId="{7FF47CB7-972F-479F-A36D-9E72D26EC8DA}"/>
          </ac:spMkLst>
        </pc:spChg>
        <pc:spChg chg="add del">
          <ac:chgData name="Adam Rudell" userId="a6a797f7-0d73-4a8f-a2bd-1d3c9ee13858" providerId="ADAL" clId="{F67CE73E-C461-4F61-A7D0-FAB67628671B}" dt="2022-11-15T20:16:57.630" v="15568" actId="26606"/>
          <ac:spMkLst>
            <pc:docMk/>
            <pc:sldMk cId="4218228784" sldId="1559"/>
            <ac:spMk id="14" creationId="{0D153B68-5844-490D-8E67-F616D6D721CA}"/>
          </ac:spMkLst>
        </pc:spChg>
        <pc:spChg chg="add del">
          <ac:chgData name="Adam Rudell" userId="a6a797f7-0d73-4a8f-a2bd-1d3c9ee13858" providerId="ADAL" clId="{F67CE73E-C461-4F61-A7D0-FAB67628671B}" dt="2022-11-15T20:16:57.630" v="15568" actId="26606"/>
          <ac:spMkLst>
            <pc:docMk/>
            <pc:sldMk cId="4218228784" sldId="1559"/>
            <ac:spMk id="16" creationId="{C64E267B-3F5A-4357-9E7F-C5FBE5D3B1E0}"/>
          </ac:spMkLst>
        </pc:spChg>
        <pc:graphicFrameChg chg="add mod modGraphic">
          <ac:chgData name="Adam Rudell" userId="a6a797f7-0d73-4a8f-a2bd-1d3c9ee13858" providerId="ADAL" clId="{F67CE73E-C461-4F61-A7D0-FAB67628671B}" dt="2022-11-15T20:16:57.630" v="15568" actId="26606"/>
          <ac:graphicFrameMkLst>
            <pc:docMk/>
            <pc:sldMk cId="4218228784" sldId="1559"/>
            <ac:graphicFrameMk id="3" creationId="{A559EF3B-E48F-9567-D087-2B6E44B7B64B}"/>
          </ac:graphicFrameMkLst>
        </pc:graphicFrameChg>
      </pc:sldChg>
      <pc:sldChg chg="addSp delSp modSp mod setBg modClrScheme addCm chgLayout">
        <pc:chgData name="Adam Rudell" userId="a6a797f7-0d73-4a8f-a2bd-1d3c9ee13858" providerId="ADAL" clId="{F67CE73E-C461-4F61-A7D0-FAB67628671B}" dt="2022-11-18T22:59:44.900" v="16657"/>
        <pc:sldMkLst>
          <pc:docMk/>
          <pc:sldMk cId="1582181898" sldId="1560"/>
        </pc:sldMkLst>
        <pc:spChg chg="mod ord">
          <ac:chgData name="Adam Rudell" userId="a6a797f7-0d73-4a8f-a2bd-1d3c9ee13858" providerId="ADAL" clId="{F67CE73E-C461-4F61-A7D0-FAB67628671B}" dt="2022-11-15T20:16:51.893" v="15567" actId="26606"/>
          <ac:spMkLst>
            <pc:docMk/>
            <pc:sldMk cId="1582181898" sldId="1560"/>
            <ac:spMk id="2" creationId="{00000000-0000-0000-0000-000000000000}"/>
          </ac:spMkLst>
        </pc:spChg>
        <pc:spChg chg="add del mod">
          <ac:chgData name="Adam Rudell" userId="a6a797f7-0d73-4a8f-a2bd-1d3c9ee13858" providerId="ADAL" clId="{F67CE73E-C461-4F61-A7D0-FAB67628671B}" dt="2022-10-13T22:24:15.106" v="370"/>
          <ac:spMkLst>
            <pc:docMk/>
            <pc:sldMk cId="1582181898" sldId="1560"/>
            <ac:spMk id="3" creationId="{D8B9908E-2B27-8DC5-694E-0733D546DA9C}"/>
          </ac:spMkLst>
        </pc:spChg>
        <pc:spChg chg="mod ord">
          <ac:chgData name="Adam Rudell" userId="a6a797f7-0d73-4a8f-a2bd-1d3c9ee13858" providerId="ADAL" clId="{F67CE73E-C461-4F61-A7D0-FAB67628671B}" dt="2022-11-15T20:16:51.893" v="15567" actId="26606"/>
          <ac:spMkLst>
            <pc:docMk/>
            <pc:sldMk cId="1582181898" sldId="1560"/>
            <ac:spMk id="4" creationId="{00000000-0000-0000-0000-000000000000}"/>
          </ac:spMkLst>
        </pc:spChg>
        <pc:spChg chg="add del mod">
          <ac:chgData name="Adam Rudell" userId="a6a797f7-0d73-4a8f-a2bd-1d3c9ee13858" providerId="ADAL" clId="{F67CE73E-C461-4F61-A7D0-FAB67628671B}" dt="2022-10-13T22:24:15.106" v="370"/>
          <ac:spMkLst>
            <pc:docMk/>
            <pc:sldMk cId="1582181898" sldId="1560"/>
            <ac:spMk id="5" creationId="{01A3D369-704F-233F-D88C-C222D51DD645}"/>
          </ac:spMkLst>
        </pc:spChg>
        <pc:spChg chg="mod">
          <ac:chgData name="Adam Rudell" userId="a6a797f7-0d73-4a8f-a2bd-1d3c9ee13858" providerId="ADAL" clId="{F67CE73E-C461-4F61-A7D0-FAB67628671B}" dt="2022-11-15T20:16:51.893" v="15567" actId="26606"/>
          <ac:spMkLst>
            <pc:docMk/>
            <pc:sldMk cId="1582181898" sldId="1560"/>
            <ac:spMk id="6" creationId="{E71E8531-E96D-CB11-5858-B24AE3DB4090}"/>
          </ac:spMkLst>
        </pc:spChg>
        <pc:spChg chg="mod">
          <ac:chgData name="Adam Rudell" userId="a6a797f7-0d73-4a8f-a2bd-1d3c9ee13858" providerId="ADAL" clId="{F67CE73E-C461-4F61-A7D0-FAB67628671B}" dt="2022-11-15T20:16:51.893" v="15567" actId="26606"/>
          <ac:spMkLst>
            <pc:docMk/>
            <pc:sldMk cId="1582181898" sldId="1560"/>
            <ac:spMk id="7" creationId="{368D0572-BC27-8493-962F-8EA42C522CAE}"/>
          </ac:spMkLst>
        </pc:spChg>
        <pc:spChg chg="add del">
          <ac:chgData name="Adam Rudell" userId="a6a797f7-0d73-4a8f-a2bd-1d3c9ee13858" providerId="ADAL" clId="{F67CE73E-C461-4F61-A7D0-FAB67628671B}" dt="2022-11-15T20:16:51.893" v="15567" actId="26606"/>
          <ac:spMkLst>
            <pc:docMk/>
            <pc:sldMk cId="1582181898" sldId="1560"/>
            <ac:spMk id="16" creationId="{E914257E-1E2A-4AC7-89EC-1FB65C9C0A0D}"/>
          </ac:spMkLst>
        </pc:spChg>
        <pc:spChg chg="add del">
          <ac:chgData name="Adam Rudell" userId="a6a797f7-0d73-4a8f-a2bd-1d3c9ee13858" providerId="ADAL" clId="{F67CE73E-C461-4F61-A7D0-FAB67628671B}" dt="2022-11-15T20:16:51.893" v="15567" actId="26606"/>
          <ac:spMkLst>
            <pc:docMk/>
            <pc:sldMk cId="1582181898" sldId="1560"/>
            <ac:spMk id="18" creationId="{03E1C8F1-97F5-489C-8308-958F09657254}"/>
          </ac:spMkLst>
        </pc:spChg>
        <pc:spChg chg="add del">
          <ac:chgData name="Adam Rudell" userId="a6a797f7-0d73-4a8f-a2bd-1d3c9ee13858" providerId="ADAL" clId="{F67CE73E-C461-4F61-A7D0-FAB67628671B}" dt="2022-11-15T20:16:51.893" v="15567" actId="26606"/>
          <ac:spMkLst>
            <pc:docMk/>
            <pc:sldMk cId="1582181898" sldId="1560"/>
            <ac:spMk id="20" creationId="{DEB62645-D4DA-4E99-8344-B1536F63D108}"/>
          </ac:spMkLst>
        </pc:spChg>
        <pc:graphicFrameChg chg="add mod modGraphic">
          <ac:chgData name="Adam Rudell" userId="a6a797f7-0d73-4a8f-a2bd-1d3c9ee13858" providerId="ADAL" clId="{F67CE73E-C461-4F61-A7D0-FAB67628671B}" dt="2022-11-15T20:16:51.893" v="15567" actId="26606"/>
          <ac:graphicFrameMkLst>
            <pc:docMk/>
            <pc:sldMk cId="1582181898" sldId="1560"/>
            <ac:graphicFrameMk id="3" creationId="{9C327569-9901-99ED-3DC0-5655AEF4AC64}"/>
          </ac:graphicFrameMkLst>
        </pc:graphicFrameChg>
        <pc:picChg chg="add del">
          <ac:chgData name="Adam Rudell" userId="a6a797f7-0d73-4a8f-a2bd-1d3c9ee13858" providerId="ADAL" clId="{F67CE73E-C461-4F61-A7D0-FAB67628671B}" dt="2022-11-15T20:16:51.893" v="15567" actId="26606"/>
          <ac:picMkLst>
            <pc:docMk/>
            <pc:sldMk cId="1582181898" sldId="1560"/>
            <ac:picMk id="12" creationId="{DEB2E8C4-C3E7-4048-A43D-9859510CFA98}"/>
          </ac:picMkLst>
        </pc:picChg>
        <pc:inkChg chg="add del">
          <ac:chgData name="Adam Rudell" userId="a6a797f7-0d73-4a8f-a2bd-1d3c9ee13858" providerId="ADAL" clId="{F67CE73E-C461-4F61-A7D0-FAB67628671B}" dt="2022-11-15T20:16:51.893" v="15567" actId="26606"/>
          <ac:inkMkLst>
            <pc:docMk/>
            <pc:sldMk cId="1582181898" sldId="1560"/>
            <ac:inkMk id="14" creationId="{24D29CCB-7956-4E3E-8880-304085F04BF4}"/>
          </ac:inkMkLst>
        </pc:inkChg>
      </pc:sldChg>
      <pc:sldChg chg="addSp delSp modSp mod modClrScheme chgLayout modNotesTx">
        <pc:chgData name="Adam Rudell" userId="a6a797f7-0d73-4a8f-a2bd-1d3c9ee13858" providerId="ADAL" clId="{F67CE73E-C461-4F61-A7D0-FAB67628671B}" dt="2022-10-24T19:10:28.161" v="9280" actId="14100"/>
        <pc:sldMkLst>
          <pc:docMk/>
          <pc:sldMk cId="611884308" sldId="1561"/>
        </pc:sldMkLst>
        <pc:spChg chg="mod ord">
          <ac:chgData name="Adam Rudell" userId="a6a797f7-0d73-4a8f-a2bd-1d3c9ee13858" providerId="ADAL" clId="{F67CE73E-C461-4F61-A7D0-FAB67628671B}" dt="2022-10-13T22:24:10.449" v="368"/>
          <ac:spMkLst>
            <pc:docMk/>
            <pc:sldMk cId="611884308" sldId="1561"/>
            <ac:spMk id="2" creationId="{00000000-0000-0000-0000-000000000000}"/>
          </ac:spMkLst>
        </pc:spChg>
        <pc:spChg chg="add">
          <ac:chgData name="Adam Rudell" userId="a6a797f7-0d73-4a8f-a2bd-1d3c9ee13858" providerId="ADAL" clId="{F67CE73E-C461-4F61-A7D0-FAB67628671B}" dt="2022-10-24T18:43:13.373" v="8446" actId="767"/>
          <ac:spMkLst>
            <pc:docMk/>
            <pc:sldMk cId="611884308" sldId="1561"/>
            <ac:spMk id="3" creationId="{6B47934B-A8E1-2B77-62E0-B9F4F84143FC}"/>
          </ac:spMkLst>
        </pc:spChg>
        <pc:spChg chg="add del mod">
          <ac:chgData name="Adam Rudell" userId="a6a797f7-0d73-4a8f-a2bd-1d3c9ee13858" providerId="ADAL" clId="{F67CE73E-C461-4F61-A7D0-FAB67628671B}" dt="2022-10-13T22:24:10.449" v="368"/>
          <ac:spMkLst>
            <pc:docMk/>
            <pc:sldMk cId="611884308" sldId="1561"/>
            <ac:spMk id="3" creationId="{E6208D44-EA0D-653B-2E1E-0D553C1F400E}"/>
          </ac:spMkLst>
        </pc:spChg>
        <pc:spChg chg="mod ord">
          <ac:chgData name="Adam Rudell" userId="a6a797f7-0d73-4a8f-a2bd-1d3c9ee13858" providerId="ADAL" clId="{F67CE73E-C461-4F61-A7D0-FAB67628671B}" dt="2022-10-24T18:43:06.313" v="8445" actId="14100"/>
          <ac:spMkLst>
            <pc:docMk/>
            <pc:sldMk cId="611884308" sldId="1561"/>
            <ac:spMk id="4" creationId="{00000000-0000-0000-0000-000000000000}"/>
          </ac:spMkLst>
        </pc:spChg>
        <pc:spChg chg="add del mod">
          <ac:chgData name="Adam Rudell" userId="a6a797f7-0d73-4a8f-a2bd-1d3c9ee13858" providerId="ADAL" clId="{F67CE73E-C461-4F61-A7D0-FAB67628671B}" dt="2022-10-13T22:24:10.449" v="368"/>
          <ac:spMkLst>
            <pc:docMk/>
            <pc:sldMk cId="611884308" sldId="1561"/>
            <ac:spMk id="5" creationId="{AE700D11-DB83-BD48-139A-E7319866C939}"/>
          </ac:spMkLst>
        </pc:spChg>
        <pc:spChg chg="add mod">
          <ac:chgData name="Adam Rudell" userId="a6a797f7-0d73-4a8f-a2bd-1d3c9ee13858" providerId="ADAL" clId="{F67CE73E-C461-4F61-A7D0-FAB67628671B}" dt="2022-10-24T18:43:14.655" v="8447" actId="767"/>
          <ac:spMkLst>
            <pc:docMk/>
            <pc:sldMk cId="611884308" sldId="1561"/>
            <ac:spMk id="5" creationId="{AF6710A0-C4A0-9242-A370-64C0D6052226}"/>
          </ac:spMkLst>
        </pc:spChg>
        <pc:spChg chg="add del mod">
          <ac:chgData name="Adam Rudell" userId="a6a797f7-0d73-4a8f-a2bd-1d3c9ee13858" providerId="ADAL" clId="{F67CE73E-C461-4F61-A7D0-FAB67628671B}" dt="2022-10-24T18:43:35.442" v="8450" actId="478"/>
          <ac:spMkLst>
            <pc:docMk/>
            <pc:sldMk cId="611884308" sldId="1561"/>
            <ac:spMk id="8" creationId="{A2C3C838-DCFD-C781-87A9-16428EAF2B81}"/>
          </ac:spMkLst>
        </pc:spChg>
        <pc:graphicFrameChg chg="add mod modGraphic">
          <ac:chgData name="Adam Rudell" userId="a6a797f7-0d73-4a8f-a2bd-1d3c9ee13858" providerId="ADAL" clId="{F67CE73E-C461-4F61-A7D0-FAB67628671B}" dt="2022-10-24T19:10:28.161" v="9280" actId="14100"/>
          <ac:graphicFrameMkLst>
            <pc:docMk/>
            <pc:sldMk cId="611884308" sldId="1561"/>
            <ac:graphicFrameMk id="9" creationId="{7C34A1BA-DBE3-6121-F337-0CA760659BC1}"/>
          </ac:graphicFrameMkLst>
        </pc:graphicFrameChg>
      </pc:sldChg>
      <pc:sldChg chg="addSp delSp modSp mod modClrScheme addCm chgLayout">
        <pc:chgData name="Adam Rudell" userId="a6a797f7-0d73-4a8f-a2bd-1d3c9ee13858" providerId="ADAL" clId="{F67CE73E-C461-4F61-A7D0-FAB67628671B}" dt="2022-11-18T23:00:13.088" v="16658"/>
        <pc:sldMkLst>
          <pc:docMk/>
          <pc:sldMk cId="135146798" sldId="1562"/>
        </pc:sldMkLst>
        <pc:spChg chg="mod ord">
          <ac:chgData name="Adam Rudell" userId="a6a797f7-0d73-4a8f-a2bd-1d3c9ee13858" providerId="ADAL" clId="{F67CE73E-C461-4F61-A7D0-FAB67628671B}" dt="2022-10-13T22:24:08.275" v="367"/>
          <ac:spMkLst>
            <pc:docMk/>
            <pc:sldMk cId="135146798" sldId="1562"/>
            <ac:spMk id="2" creationId="{00000000-0000-0000-0000-000000000000}"/>
          </ac:spMkLst>
        </pc:spChg>
        <pc:spChg chg="add del mod">
          <ac:chgData name="Adam Rudell" userId="a6a797f7-0d73-4a8f-a2bd-1d3c9ee13858" providerId="ADAL" clId="{F67CE73E-C461-4F61-A7D0-FAB67628671B}" dt="2022-10-13T22:24:08.275" v="367"/>
          <ac:spMkLst>
            <pc:docMk/>
            <pc:sldMk cId="135146798" sldId="1562"/>
            <ac:spMk id="3" creationId="{84A48BD9-856E-A1F6-B976-91E4A57932DE}"/>
          </ac:spMkLst>
        </pc:spChg>
        <pc:spChg chg="mod ord">
          <ac:chgData name="Adam Rudell" userId="a6a797f7-0d73-4a8f-a2bd-1d3c9ee13858" providerId="ADAL" clId="{F67CE73E-C461-4F61-A7D0-FAB67628671B}" dt="2022-10-13T22:24:08.275" v="367"/>
          <ac:spMkLst>
            <pc:docMk/>
            <pc:sldMk cId="135146798" sldId="1562"/>
            <ac:spMk id="4" creationId="{00000000-0000-0000-0000-000000000000}"/>
          </ac:spMkLst>
        </pc:spChg>
        <pc:spChg chg="add del mod">
          <ac:chgData name="Adam Rudell" userId="a6a797f7-0d73-4a8f-a2bd-1d3c9ee13858" providerId="ADAL" clId="{F67CE73E-C461-4F61-A7D0-FAB67628671B}" dt="2022-10-13T22:24:08.275" v="367"/>
          <ac:spMkLst>
            <pc:docMk/>
            <pc:sldMk cId="135146798" sldId="1562"/>
            <ac:spMk id="5" creationId="{0462000C-4B34-0C96-D533-33DD80ABF8F3}"/>
          </ac:spMkLst>
        </pc:spChg>
        <pc:graphicFrameChg chg="add mod modGraphic">
          <ac:chgData name="Adam Rudell" userId="a6a797f7-0d73-4a8f-a2bd-1d3c9ee13858" providerId="ADAL" clId="{F67CE73E-C461-4F61-A7D0-FAB67628671B}" dt="2022-10-24T19:14:12.123" v="9349" actId="404"/>
          <ac:graphicFrameMkLst>
            <pc:docMk/>
            <pc:sldMk cId="135146798" sldId="1562"/>
            <ac:graphicFrameMk id="3" creationId="{99532C01-7C02-79F3-118D-FAAAD35701E2}"/>
          </ac:graphicFrameMkLst>
        </pc:graphicFrameChg>
      </pc:sldChg>
      <pc:sldChg chg="addSp delSp modSp mod modClrScheme chgLayout modNotesTx">
        <pc:chgData name="Adam Rudell" userId="a6a797f7-0d73-4a8f-a2bd-1d3c9ee13858" providerId="ADAL" clId="{F67CE73E-C461-4F61-A7D0-FAB67628671B}" dt="2022-10-24T19:08:13.554" v="9176" actId="255"/>
        <pc:sldMkLst>
          <pc:docMk/>
          <pc:sldMk cId="4190197967" sldId="1563"/>
        </pc:sldMkLst>
        <pc:spChg chg="mod ord">
          <ac:chgData name="Adam Rudell" userId="a6a797f7-0d73-4a8f-a2bd-1d3c9ee13858" providerId="ADAL" clId="{F67CE73E-C461-4F61-A7D0-FAB67628671B}" dt="2022-10-13T22:24:00.074" v="366"/>
          <ac:spMkLst>
            <pc:docMk/>
            <pc:sldMk cId="4190197967" sldId="1563"/>
            <ac:spMk id="2" creationId="{00000000-0000-0000-0000-000000000000}"/>
          </ac:spMkLst>
        </pc:spChg>
        <pc:spChg chg="add del mod">
          <ac:chgData name="Adam Rudell" userId="a6a797f7-0d73-4a8f-a2bd-1d3c9ee13858" providerId="ADAL" clId="{F67CE73E-C461-4F61-A7D0-FAB67628671B}" dt="2022-10-13T22:24:00.074" v="366"/>
          <ac:spMkLst>
            <pc:docMk/>
            <pc:sldMk cId="4190197967" sldId="1563"/>
            <ac:spMk id="3" creationId="{D05E6448-22B9-3E6B-D9F3-B5B6C85523CA}"/>
          </ac:spMkLst>
        </pc:spChg>
        <pc:spChg chg="mod ord">
          <ac:chgData name="Adam Rudell" userId="a6a797f7-0d73-4a8f-a2bd-1d3c9ee13858" providerId="ADAL" clId="{F67CE73E-C461-4F61-A7D0-FAB67628671B}" dt="2022-10-24T18:52:26.479" v="8942" actId="14100"/>
          <ac:spMkLst>
            <pc:docMk/>
            <pc:sldMk cId="4190197967" sldId="1563"/>
            <ac:spMk id="4" creationId="{00000000-0000-0000-0000-000000000000}"/>
          </ac:spMkLst>
        </pc:spChg>
        <pc:spChg chg="add del mod">
          <ac:chgData name="Adam Rudell" userId="a6a797f7-0d73-4a8f-a2bd-1d3c9ee13858" providerId="ADAL" clId="{F67CE73E-C461-4F61-A7D0-FAB67628671B}" dt="2022-10-13T22:24:00.074" v="366"/>
          <ac:spMkLst>
            <pc:docMk/>
            <pc:sldMk cId="4190197967" sldId="1563"/>
            <ac:spMk id="5" creationId="{BFA8A53C-C924-51B9-1E89-CCA115A47493}"/>
          </ac:spMkLst>
        </pc:spChg>
        <pc:graphicFrameChg chg="add mod modGraphic">
          <ac:chgData name="Adam Rudell" userId="a6a797f7-0d73-4a8f-a2bd-1d3c9ee13858" providerId="ADAL" clId="{F67CE73E-C461-4F61-A7D0-FAB67628671B}" dt="2022-10-24T19:08:13.554" v="9176" actId="255"/>
          <ac:graphicFrameMkLst>
            <pc:docMk/>
            <pc:sldMk cId="4190197967" sldId="1563"/>
            <ac:graphicFrameMk id="3" creationId="{8014C67F-F65E-36C3-84F1-D3B08986BFA2}"/>
          </ac:graphicFrameMkLst>
        </pc:graphicFrameChg>
      </pc:sldChg>
      <pc:sldChg chg="addSp delSp modSp mod modClrScheme chgLayout modNotesTx">
        <pc:chgData name="Adam Rudell" userId="a6a797f7-0d73-4a8f-a2bd-1d3c9ee13858" providerId="ADAL" clId="{F67CE73E-C461-4F61-A7D0-FAB67628671B}" dt="2022-10-24T19:08:02.822" v="9174" actId="403"/>
        <pc:sldMkLst>
          <pc:docMk/>
          <pc:sldMk cId="1801621809" sldId="1564"/>
        </pc:sldMkLst>
        <pc:spChg chg="mod ord">
          <ac:chgData name="Adam Rudell" userId="a6a797f7-0d73-4a8f-a2bd-1d3c9ee13858" providerId="ADAL" clId="{F67CE73E-C461-4F61-A7D0-FAB67628671B}" dt="2022-10-13T22:23:57.604" v="365"/>
          <ac:spMkLst>
            <pc:docMk/>
            <pc:sldMk cId="1801621809" sldId="1564"/>
            <ac:spMk id="2" creationId="{00000000-0000-0000-0000-000000000000}"/>
          </ac:spMkLst>
        </pc:spChg>
        <pc:spChg chg="add del mod">
          <ac:chgData name="Adam Rudell" userId="a6a797f7-0d73-4a8f-a2bd-1d3c9ee13858" providerId="ADAL" clId="{F67CE73E-C461-4F61-A7D0-FAB67628671B}" dt="2022-10-13T22:23:57.604" v="365"/>
          <ac:spMkLst>
            <pc:docMk/>
            <pc:sldMk cId="1801621809" sldId="1564"/>
            <ac:spMk id="3" creationId="{47601E00-37A2-6ECC-F92E-69BB0F01B397}"/>
          </ac:spMkLst>
        </pc:spChg>
        <pc:spChg chg="mod ord">
          <ac:chgData name="Adam Rudell" userId="a6a797f7-0d73-4a8f-a2bd-1d3c9ee13858" providerId="ADAL" clId="{F67CE73E-C461-4F61-A7D0-FAB67628671B}" dt="2022-10-24T18:55:04.067" v="9041" actId="14100"/>
          <ac:spMkLst>
            <pc:docMk/>
            <pc:sldMk cId="1801621809" sldId="1564"/>
            <ac:spMk id="4" creationId="{00000000-0000-0000-0000-000000000000}"/>
          </ac:spMkLst>
        </pc:spChg>
        <pc:spChg chg="add del mod">
          <ac:chgData name="Adam Rudell" userId="a6a797f7-0d73-4a8f-a2bd-1d3c9ee13858" providerId="ADAL" clId="{F67CE73E-C461-4F61-A7D0-FAB67628671B}" dt="2022-10-13T22:23:57.604" v="365"/>
          <ac:spMkLst>
            <pc:docMk/>
            <pc:sldMk cId="1801621809" sldId="1564"/>
            <ac:spMk id="5" creationId="{ED20DD14-4060-A838-51C5-05E070F4F604}"/>
          </ac:spMkLst>
        </pc:spChg>
        <pc:graphicFrameChg chg="add mod modGraphic">
          <ac:chgData name="Adam Rudell" userId="a6a797f7-0d73-4a8f-a2bd-1d3c9ee13858" providerId="ADAL" clId="{F67CE73E-C461-4F61-A7D0-FAB67628671B}" dt="2022-10-24T19:08:02.822" v="9174" actId="403"/>
          <ac:graphicFrameMkLst>
            <pc:docMk/>
            <pc:sldMk cId="1801621809" sldId="1564"/>
            <ac:graphicFrameMk id="3" creationId="{0C0E066A-CEC4-C372-84AF-F59A5051D5E4}"/>
          </ac:graphicFrameMkLst>
        </pc:graphicFrameChg>
      </pc:sldChg>
      <pc:sldChg chg="del">
        <pc:chgData name="Adam Rudell" userId="a6a797f7-0d73-4a8f-a2bd-1d3c9ee13858" providerId="ADAL" clId="{F67CE73E-C461-4F61-A7D0-FAB67628671B}" dt="2022-11-02T16:20:06.255" v="15302" actId="47"/>
        <pc:sldMkLst>
          <pc:docMk/>
          <pc:sldMk cId="80228217" sldId="1584"/>
        </pc:sldMkLst>
      </pc:sldChg>
      <pc:sldChg chg="addSp delSp modSp mod modClrScheme delDesignElem chgLayout">
        <pc:chgData name="Adam Rudell" userId="a6a797f7-0d73-4a8f-a2bd-1d3c9ee13858" providerId="ADAL" clId="{F67CE73E-C461-4F61-A7D0-FAB67628671B}" dt="2022-12-05T03:42:31.313" v="23269" actId="20577"/>
        <pc:sldMkLst>
          <pc:docMk/>
          <pc:sldMk cId="901777237" sldId="1585"/>
        </pc:sldMkLst>
        <pc:spChg chg="mod ord">
          <ac:chgData name="Adam Rudell" userId="a6a797f7-0d73-4a8f-a2bd-1d3c9ee13858" providerId="ADAL" clId="{F67CE73E-C461-4F61-A7D0-FAB67628671B}" dt="2022-10-19T21:56:15.761" v="6267" actId="26606"/>
          <ac:spMkLst>
            <pc:docMk/>
            <pc:sldMk cId="901777237" sldId="1585"/>
            <ac:spMk id="2" creationId="{00000000-0000-0000-0000-000000000000}"/>
          </ac:spMkLst>
        </pc:spChg>
        <pc:spChg chg="mod ord">
          <ac:chgData name="Adam Rudell" userId="a6a797f7-0d73-4a8f-a2bd-1d3c9ee13858" providerId="ADAL" clId="{F67CE73E-C461-4F61-A7D0-FAB67628671B}" dt="2022-12-05T03:42:31.313" v="23269" actId="20577"/>
          <ac:spMkLst>
            <pc:docMk/>
            <pc:sldMk cId="901777237" sldId="1585"/>
            <ac:spMk id="3" creationId="{00000000-0000-0000-0000-000000000000}"/>
          </ac:spMkLst>
        </pc:spChg>
        <pc:spChg chg="add mod">
          <ac:chgData name="Adam Rudell" userId="a6a797f7-0d73-4a8f-a2bd-1d3c9ee13858" providerId="ADAL" clId="{F67CE73E-C461-4F61-A7D0-FAB67628671B}" dt="2022-12-02T14:33:51.061" v="22746"/>
          <ac:spMkLst>
            <pc:docMk/>
            <pc:sldMk cId="901777237" sldId="1585"/>
            <ac:spMk id="4" creationId="{120966EE-0CA4-CF8A-E33C-0680657BA14D}"/>
          </ac:spMkLst>
        </pc:spChg>
        <pc:spChg chg="add del mod">
          <ac:chgData name="Adam Rudell" userId="a6a797f7-0d73-4a8f-a2bd-1d3c9ee13858" providerId="ADAL" clId="{F67CE73E-C461-4F61-A7D0-FAB67628671B}" dt="2022-10-13T22:19:28.619" v="302"/>
          <ac:spMkLst>
            <pc:docMk/>
            <pc:sldMk cId="901777237" sldId="1585"/>
            <ac:spMk id="4" creationId="{F6B74746-5052-A6A7-F4F0-63EE5C957B18}"/>
          </ac:spMkLst>
        </pc:spChg>
        <pc:spChg chg="add del mod">
          <ac:chgData name="Adam Rudell" userId="a6a797f7-0d73-4a8f-a2bd-1d3c9ee13858" providerId="ADAL" clId="{F67CE73E-C461-4F61-A7D0-FAB67628671B}" dt="2022-10-13T22:19:28.619" v="302"/>
          <ac:spMkLst>
            <pc:docMk/>
            <pc:sldMk cId="901777237" sldId="1585"/>
            <ac:spMk id="6" creationId="{D1438D78-7A97-FE88-2CE7-8AB8FAD6575A}"/>
          </ac:spMkLst>
        </pc:spChg>
        <pc:spChg chg="add">
          <ac:chgData name="Adam Rudell" userId="a6a797f7-0d73-4a8f-a2bd-1d3c9ee13858" providerId="ADAL" clId="{F67CE73E-C461-4F61-A7D0-FAB67628671B}" dt="2022-10-19T21:56:15.761" v="6267" actId="26606"/>
          <ac:spMkLst>
            <pc:docMk/>
            <pc:sldMk cId="901777237" sldId="1585"/>
            <ac:spMk id="7" creationId="{0E91F5CA-B392-444C-88E3-BF5BAAEBDEB0}"/>
          </ac:spMkLst>
        </pc:spChg>
        <pc:spChg chg="add">
          <ac:chgData name="Adam Rudell" userId="a6a797f7-0d73-4a8f-a2bd-1d3c9ee13858" providerId="ADAL" clId="{F67CE73E-C461-4F61-A7D0-FAB67628671B}" dt="2022-10-19T21:56:15.761" v="6267" actId="26606"/>
          <ac:spMkLst>
            <pc:docMk/>
            <pc:sldMk cId="901777237" sldId="1585"/>
            <ac:spMk id="8" creationId="{C792EE87-4150-454F-8312-283882EFBEF6}"/>
          </ac:spMkLst>
        </pc:spChg>
        <pc:spChg chg="add">
          <ac:chgData name="Adam Rudell" userId="a6a797f7-0d73-4a8f-a2bd-1d3c9ee13858" providerId="ADAL" clId="{F67CE73E-C461-4F61-A7D0-FAB67628671B}" dt="2022-10-19T21:56:15.761" v="6267" actId="26606"/>
          <ac:spMkLst>
            <pc:docMk/>
            <pc:sldMk cId="901777237" sldId="1585"/>
            <ac:spMk id="9" creationId="{EA21D066-7EC1-44B4-8CF9-85511FDFCA90}"/>
          </ac:spMkLst>
        </pc:spChg>
        <pc:spChg chg="add">
          <ac:chgData name="Adam Rudell" userId="a6a797f7-0d73-4a8f-a2bd-1d3c9ee13858" providerId="ADAL" clId="{F67CE73E-C461-4F61-A7D0-FAB67628671B}" dt="2022-10-19T21:56:15.761" v="6267" actId="26606"/>
          <ac:spMkLst>
            <pc:docMk/>
            <pc:sldMk cId="901777237" sldId="1585"/>
            <ac:spMk id="11" creationId="{D6C2F2D6-F636-46AD-BCD9-994702A0087A}"/>
          </ac:spMkLst>
        </pc:spChg>
        <pc:spChg chg="add del">
          <ac:chgData name="Adam Rudell" userId="a6a797f7-0d73-4a8f-a2bd-1d3c9ee13858" providerId="ADAL" clId="{F67CE73E-C461-4F61-A7D0-FAB67628671B}" dt="2022-10-19T21:56:03.910" v="6265" actId="700"/>
          <ac:spMkLst>
            <pc:docMk/>
            <pc:sldMk cId="901777237" sldId="1585"/>
            <ac:spMk id="14" creationId="{7666DE11-17E1-4DC7-B2B7-6DA2E6A9CE8B}"/>
          </ac:spMkLst>
        </pc:spChg>
        <pc:spChg chg="add del">
          <ac:chgData name="Adam Rudell" userId="a6a797f7-0d73-4a8f-a2bd-1d3c9ee13858" providerId="ADAL" clId="{F67CE73E-C461-4F61-A7D0-FAB67628671B}" dt="2022-10-19T21:56:03.910" v="6265" actId="700"/>
          <ac:spMkLst>
            <pc:docMk/>
            <pc:sldMk cId="901777237" sldId="1585"/>
            <ac:spMk id="16" creationId="{B52E493E-0B27-4F3C-AA01-17F0A2564112}"/>
          </ac:spMkLst>
        </pc:spChg>
        <pc:spChg chg="add">
          <ac:chgData name="Adam Rudell" userId="a6a797f7-0d73-4a8f-a2bd-1d3c9ee13858" providerId="ADAL" clId="{F67CE73E-C461-4F61-A7D0-FAB67628671B}" dt="2022-10-19T21:56:15.761" v="6267" actId="26606"/>
          <ac:spMkLst>
            <pc:docMk/>
            <pc:sldMk cId="901777237" sldId="1585"/>
            <ac:spMk id="18" creationId="{EF693875-948C-4D9B-AE6F-8F6894277D8A}"/>
          </ac:spMkLst>
        </pc:spChg>
        <pc:spChg chg="add">
          <ac:chgData name="Adam Rudell" userId="a6a797f7-0d73-4a8f-a2bd-1d3c9ee13858" providerId="ADAL" clId="{F67CE73E-C461-4F61-A7D0-FAB67628671B}" dt="2022-10-19T21:56:15.761" v="6267" actId="26606"/>
          <ac:spMkLst>
            <pc:docMk/>
            <pc:sldMk cId="901777237" sldId="1585"/>
            <ac:spMk id="20" creationId="{D8CF630E-BC57-4786-8B1F-C22C04E86992}"/>
          </ac:spMkLst>
        </pc:spChg>
        <pc:picChg chg="mod ord">
          <ac:chgData name="Adam Rudell" userId="a6a797f7-0d73-4a8f-a2bd-1d3c9ee13858" providerId="ADAL" clId="{F67CE73E-C461-4F61-A7D0-FAB67628671B}" dt="2022-10-19T21:56:15.761" v="6267" actId="26606"/>
          <ac:picMkLst>
            <pc:docMk/>
            <pc:sldMk cId="901777237" sldId="1585"/>
            <ac:picMk id="5" creationId="{7E78E5BB-C2A9-72ED-F77A-2A48DF59943F}"/>
          </ac:picMkLst>
        </pc:picChg>
        <pc:picChg chg="add del">
          <ac:chgData name="Adam Rudell" userId="a6a797f7-0d73-4a8f-a2bd-1d3c9ee13858" providerId="ADAL" clId="{F67CE73E-C461-4F61-A7D0-FAB67628671B}" dt="2022-10-19T21:56:03.910" v="6265" actId="700"/>
          <ac:picMkLst>
            <pc:docMk/>
            <pc:sldMk cId="901777237" sldId="1585"/>
            <ac:picMk id="10" creationId="{DEB2E8C4-C3E7-4048-A43D-9859510CFA98}"/>
          </ac:picMkLst>
        </pc:picChg>
        <pc:inkChg chg="add del">
          <ac:chgData name="Adam Rudell" userId="a6a797f7-0d73-4a8f-a2bd-1d3c9ee13858" providerId="ADAL" clId="{F67CE73E-C461-4F61-A7D0-FAB67628671B}" dt="2022-10-19T21:56:03.910" v="6265" actId="700"/>
          <ac:inkMkLst>
            <pc:docMk/>
            <pc:sldMk cId="901777237" sldId="1585"/>
            <ac:inkMk id="12" creationId="{24D29CCB-7956-4E3E-8880-304085F04BF4}"/>
          </ac:inkMkLst>
        </pc:inkChg>
      </pc:sldChg>
      <pc:sldChg chg="del">
        <pc:chgData name="Adam Rudell" userId="a6a797f7-0d73-4a8f-a2bd-1d3c9ee13858" providerId="ADAL" clId="{F67CE73E-C461-4F61-A7D0-FAB67628671B}" dt="2022-10-11T16:15:49.305" v="21" actId="47"/>
        <pc:sldMkLst>
          <pc:docMk/>
          <pc:sldMk cId="3153939982" sldId="1585"/>
        </pc:sldMkLst>
      </pc:sldChg>
      <pc:sldChg chg="modSp del mod modNotesTx">
        <pc:chgData name="Adam Rudell" userId="a6a797f7-0d73-4a8f-a2bd-1d3c9ee13858" providerId="ADAL" clId="{F67CE73E-C461-4F61-A7D0-FAB67628671B}" dt="2022-10-19T21:02:10.261" v="5483" actId="2696"/>
        <pc:sldMkLst>
          <pc:docMk/>
          <pc:sldMk cId="958169883" sldId="1586"/>
        </pc:sldMkLst>
        <pc:spChg chg="mod">
          <ac:chgData name="Adam Rudell" userId="a6a797f7-0d73-4a8f-a2bd-1d3c9ee13858" providerId="ADAL" clId="{F67CE73E-C461-4F61-A7D0-FAB67628671B}" dt="2022-10-19T16:26:18.340" v="3689" actId="20577"/>
          <ac:spMkLst>
            <pc:docMk/>
            <pc:sldMk cId="958169883" sldId="1586"/>
            <ac:spMk id="2" creationId="{326E092A-C808-203C-22EE-E3785E1FC1B4}"/>
          </ac:spMkLst>
        </pc:spChg>
      </pc:sldChg>
      <pc:sldChg chg="addSp delSp modSp mod setBg modNotesTx">
        <pc:chgData name="Adam Rudell" userId="a6a797f7-0d73-4a8f-a2bd-1d3c9ee13858" providerId="ADAL" clId="{F67CE73E-C461-4F61-A7D0-FAB67628671B}" dt="2022-12-12T16:53:03.009" v="25441" actId="14100"/>
        <pc:sldMkLst>
          <pc:docMk/>
          <pc:sldMk cId="2296755773" sldId="1586"/>
        </pc:sldMkLst>
        <pc:spChg chg="mod">
          <ac:chgData name="Adam Rudell" userId="a6a797f7-0d73-4a8f-a2bd-1d3c9ee13858" providerId="ADAL" clId="{F67CE73E-C461-4F61-A7D0-FAB67628671B}" dt="2022-11-15T17:15:35.496" v="15560" actId="26606"/>
          <ac:spMkLst>
            <pc:docMk/>
            <pc:sldMk cId="2296755773" sldId="1586"/>
            <ac:spMk id="2" creationId="{326E092A-C808-203C-22EE-E3785E1FC1B4}"/>
          </ac:spMkLst>
        </pc:spChg>
        <pc:spChg chg="mod">
          <ac:chgData name="Adam Rudell" userId="a6a797f7-0d73-4a8f-a2bd-1d3c9ee13858" providerId="ADAL" clId="{F67CE73E-C461-4F61-A7D0-FAB67628671B}" dt="2022-11-15T17:15:35.496" v="15560" actId="26606"/>
          <ac:spMkLst>
            <pc:docMk/>
            <pc:sldMk cId="2296755773" sldId="1586"/>
            <ac:spMk id="4" creationId="{9CD2097A-7FFC-7F76-78AF-E4AC5B69776F}"/>
          </ac:spMkLst>
        </pc:spChg>
        <pc:spChg chg="mod">
          <ac:chgData name="Adam Rudell" userId="a6a797f7-0d73-4a8f-a2bd-1d3c9ee13858" providerId="ADAL" clId="{F67CE73E-C461-4F61-A7D0-FAB67628671B}" dt="2022-11-15T17:15:35.496" v="15560" actId="26606"/>
          <ac:spMkLst>
            <pc:docMk/>
            <pc:sldMk cId="2296755773" sldId="1586"/>
            <ac:spMk id="5" creationId="{434890B1-D5A3-6928-6D35-9819B060C12D}"/>
          </ac:spMkLst>
        </pc:spChg>
        <pc:spChg chg="add del mod">
          <ac:chgData name="Adam Rudell" userId="a6a797f7-0d73-4a8f-a2bd-1d3c9ee13858" providerId="ADAL" clId="{F67CE73E-C461-4F61-A7D0-FAB67628671B}" dt="2022-11-15T17:15:39.830" v="15562"/>
          <ac:spMkLst>
            <pc:docMk/>
            <pc:sldMk cId="2296755773" sldId="1586"/>
            <ac:spMk id="6" creationId="{6BB4FEAE-A710-4174-BD16-7FCE87F7939F}"/>
          </ac:spMkLst>
        </pc:spChg>
        <pc:spChg chg="add del mod">
          <ac:chgData name="Adam Rudell" userId="a6a797f7-0d73-4a8f-a2bd-1d3c9ee13858" providerId="ADAL" clId="{F67CE73E-C461-4F61-A7D0-FAB67628671B}" dt="2022-12-12T16:52:58.507" v="25439" actId="22"/>
          <ac:spMkLst>
            <pc:docMk/>
            <pc:sldMk cId="2296755773" sldId="1586"/>
            <ac:spMk id="6" creationId="{79F8A5AC-D19D-8E3C-C71F-36AEF93A4DE6}"/>
          </ac:spMkLst>
        </pc:spChg>
        <pc:spChg chg="add del">
          <ac:chgData name="Adam Rudell" userId="a6a797f7-0d73-4a8f-a2bd-1d3c9ee13858" providerId="ADAL" clId="{F67CE73E-C461-4F61-A7D0-FAB67628671B}" dt="2022-11-15T17:15:35.496" v="15560" actId="26606"/>
          <ac:spMkLst>
            <pc:docMk/>
            <pc:sldMk cId="2296755773" sldId="1586"/>
            <ac:spMk id="18" creationId="{3C54F4CE-85F0-46ED-80DA-9518C9251AD1}"/>
          </ac:spMkLst>
        </pc:spChg>
        <pc:spChg chg="add del">
          <ac:chgData name="Adam Rudell" userId="a6a797f7-0d73-4a8f-a2bd-1d3c9ee13858" providerId="ADAL" clId="{F67CE73E-C461-4F61-A7D0-FAB67628671B}" dt="2022-11-15T17:15:35.496" v="15560" actId="26606"/>
          <ac:spMkLst>
            <pc:docMk/>
            <pc:sldMk cId="2296755773" sldId="1586"/>
            <ac:spMk id="20" creationId="{DADD1FCA-8ACB-4958-81DD-4CDD6D3E1921}"/>
          </ac:spMkLst>
        </pc:spChg>
        <pc:picChg chg="del">
          <ac:chgData name="Adam Rudell" userId="a6a797f7-0d73-4a8f-a2bd-1d3c9ee13858" providerId="ADAL" clId="{F67CE73E-C461-4F61-A7D0-FAB67628671B}" dt="2022-11-15T17:14:56.006" v="15546" actId="478"/>
          <ac:picMkLst>
            <pc:docMk/>
            <pc:sldMk cId="2296755773" sldId="1586"/>
            <ac:picMk id="7" creationId="{D53823EE-8D0C-F114-C5BE-399FAD9A1B3E}"/>
          </ac:picMkLst>
        </pc:picChg>
        <pc:picChg chg="add mod ord">
          <ac:chgData name="Adam Rudell" userId="a6a797f7-0d73-4a8f-a2bd-1d3c9ee13858" providerId="ADAL" clId="{F67CE73E-C461-4F61-A7D0-FAB67628671B}" dt="2022-12-12T16:53:03.009" v="25441" actId="14100"/>
          <ac:picMkLst>
            <pc:docMk/>
            <pc:sldMk cId="2296755773" sldId="1586"/>
            <ac:picMk id="8" creationId="{20B14401-BB79-D6EB-35B7-3468995E8036}"/>
          </ac:picMkLst>
        </pc:picChg>
        <pc:picChg chg="add del mod ord">
          <ac:chgData name="Adam Rudell" userId="a6a797f7-0d73-4a8f-a2bd-1d3c9ee13858" providerId="ADAL" clId="{F67CE73E-C461-4F61-A7D0-FAB67628671B}" dt="2022-11-15T17:15:38.925" v="15561" actId="478"/>
          <ac:picMkLst>
            <pc:docMk/>
            <pc:sldMk cId="2296755773" sldId="1586"/>
            <ac:picMk id="9" creationId="{05CF8B8D-5B9C-DC0F-9AAB-76F7DB0B2312}"/>
          </ac:picMkLst>
        </pc:picChg>
        <pc:picChg chg="add del mod">
          <ac:chgData name="Adam Rudell" userId="a6a797f7-0d73-4a8f-a2bd-1d3c9ee13858" providerId="ADAL" clId="{F67CE73E-C461-4F61-A7D0-FAB67628671B}" dt="2022-12-12T16:52:57.234" v="25438" actId="478"/>
          <ac:picMkLst>
            <pc:docMk/>
            <pc:sldMk cId="2296755773" sldId="1586"/>
            <ac:picMk id="10" creationId="{6EC5D2E9-323E-4E82-C360-62661B19870C}"/>
          </ac:picMkLst>
        </pc:picChg>
        <pc:picChg chg="add del">
          <ac:chgData name="Adam Rudell" userId="a6a797f7-0d73-4a8f-a2bd-1d3c9ee13858" providerId="ADAL" clId="{F67CE73E-C461-4F61-A7D0-FAB67628671B}" dt="2022-11-15T17:15:35.496" v="15560" actId="26606"/>
          <ac:picMkLst>
            <pc:docMk/>
            <pc:sldMk cId="2296755773" sldId="1586"/>
            <ac:picMk id="14" creationId="{DEB2E8C4-C3E7-4048-A43D-9859510CFA98}"/>
          </ac:picMkLst>
        </pc:picChg>
        <pc:inkChg chg="add del">
          <ac:chgData name="Adam Rudell" userId="a6a797f7-0d73-4a8f-a2bd-1d3c9ee13858" providerId="ADAL" clId="{F67CE73E-C461-4F61-A7D0-FAB67628671B}" dt="2022-11-15T17:15:35.496" v="15560" actId="26606"/>
          <ac:inkMkLst>
            <pc:docMk/>
            <pc:sldMk cId="2296755773" sldId="1586"/>
            <ac:inkMk id="16" creationId="{24D29CCB-7956-4E3E-8880-304085F04BF4}"/>
          </ac:inkMkLst>
        </pc:inkChg>
      </pc:sldChg>
      <pc:sldChg chg="addSp delSp modSp new del mod">
        <pc:chgData name="Adam Rudell" userId="a6a797f7-0d73-4a8f-a2bd-1d3c9ee13858" providerId="ADAL" clId="{F67CE73E-C461-4F61-A7D0-FAB67628671B}" dt="2022-10-19T16:20:19.426" v="3597" actId="2696"/>
        <pc:sldMkLst>
          <pc:docMk/>
          <pc:sldMk cId="3615025890" sldId="1586"/>
        </pc:sldMkLst>
        <pc:spChg chg="mod">
          <ac:chgData name="Adam Rudell" userId="a6a797f7-0d73-4a8f-a2bd-1d3c9ee13858" providerId="ADAL" clId="{F67CE73E-C461-4F61-A7D0-FAB67628671B}" dt="2022-10-14T03:29:09.269" v="480" actId="14100"/>
          <ac:spMkLst>
            <pc:docMk/>
            <pc:sldMk cId="3615025890" sldId="1586"/>
            <ac:spMk id="2" creationId="{326E092A-C808-203C-22EE-E3785E1FC1B4}"/>
          </ac:spMkLst>
        </pc:spChg>
        <pc:spChg chg="del">
          <ac:chgData name="Adam Rudell" userId="a6a797f7-0d73-4a8f-a2bd-1d3c9ee13858" providerId="ADAL" clId="{F67CE73E-C461-4F61-A7D0-FAB67628671B}" dt="2022-10-14T03:28:59.285" v="478" actId="22"/>
          <ac:spMkLst>
            <pc:docMk/>
            <pc:sldMk cId="3615025890" sldId="1586"/>
            <ac:spMk id="3" creationId="{83EE20E8-2C61-F214-DEDE-DE22260A1E3F}"/>
          </ac:spMkLst>
        </pc:spChg>
        <pc:picChg chg="add mod ord">
          <ac:chgData name="Adam Rudell" userId="a6a797f7-0d73-4a8f-a2bd-1d3c9ee13858" providerId="ADAL" clId="{F67CE73E-C461-4F61-A7D0-FAB67628671B}" dt="2022-10-14T14:46:18.587" v="486" actId="1076"/>
          <ac:picMkLst>
            <pc:docMk/>
            <pc:sldMk cId="3615025890" sldId="1586"/>
            <ac:picMk id="7" creationId="{D53823EE-8D0C-F114-C5BE-399FAD9A1B3E}"/>
          </ac:picMkLst>
        </pc:picChg>
      </pc:sldChg>
      <pc:sldChg chg="del">
        <pc:chgData name="Adam Rudell" userId="a6a797f7-0d73-4a8f-a2bd-1d3c9ee13858" providerId="ADAL" clId="{F67CE73E-C461-4F61-A7D0-FAB67628671B}" dt="2022-10-11T16:15:58.155" v="23" actId="47"/>
        <pc:sldMkLst>
          <pc:docMk/>
          <pc:sldMk cId="4228193521" sldId="1586"/>
        </pc:sldMkLst>
      </pc:sldChg>
      <pc:sldChg chg="del">
        <pc:chgData name="Adam Rudell" userId="a6a797f7-0d73-4a8f-a2bd-1d3c9ee13858" providerId="ADAL" clId="{F67CE73E-C461-4F61-A7D0-FAB67628671B}" dt="2022-10-11T16:15:54.036" v="22" actId="47"/>
        <pc:sldMkLst>
          <pc:docMk/>
          <pc:sldMk cId="2125935699" sldId="1587"/>
        </pc:sldMkLst>
      </pc:sldChg>
      <pc:sldChg chg="addSp delSp modSp del mod modClrScheme chgLayout">
        <pc:chgData name="Adam Rudell" userId="a6a797f7-0d73-4a8f-a2bd-1d3c9ee13858" providerId="ADAL" clId="{F67CE73E-C461-4F61-A7D0-FAB67628671B}" dt="2022-11-02T16:20:06.255" v="15302" actId="47"/>
        <pc:sldMkLst>
          <pc:docMk/>
          <pc:sldMk cId="2505643354" sldId="1587"/>
        </pc:sldMkLst>
        <pc:spChg chg="add del mod">
          <ac:chgData name="Adam Rudell" userId="a6a797f7-0d73-4a8f-a2bd-1d3c9ee13858" providerId="ADAL" clId="{F67CE73E-C461-4F61-A7D0-FAB67628671B}" dt="2022-10-14T15:43:20.584" v="611"/>
          <ac:spMkLst>
            <pc:docMk/>
            <pc:sldMk cId="2505643354" sldId="1587"/>
            <ac:spMk id="2" creationId="{8C028F74-1322-DA4E-2745-16A509DE6841}"/>
          </ac:spMkLst>
        </pc:spChg>
        <pc:spChg chg="mod ord">
          <ac:chgData name="Adam Rudell" userId="a6a797f7-0d73-4a8f-a2bd-1d3c9ee13858" providerId="ADAL" clId="{F67CE73E-C461-4F61-A7D0-FAB67628671B}" dt="2022-10-14T15:43:32.918" v="613" actId="700"/>
          <ac:spMkLst>
            <pc:docMk/>
            <pc:sldMk cId="2505643354" sldId="1587"/>
            <ac:spMk id="3" creationId="{5F079248-916B-13DD-58FC-092DE49B072E}"/>
          </ac:spMkLst>
        </pc:spChg>
        <pc:spChg chg="add del mod">
          <ac:chgData name="Adam Rudell" userId="a6a797f7-0d73-4a8f-a2bd-1d3c9ee13858" providerId="ADAL" clId="{F67CE73E-C461-4F61-A7D0-FAB67628671B}" dt="2022-10-14T15:43:20.584" v="611"/>
          <ac:spMkLst>
            <pc:docMk/>
            <pc:sldMk cId="2505643354" sldId="1587"/>
            <ac:spMk id="4" creationId="{5F86C274-67D2-A234-A673-1D47C846F4DF}"/>
          </ac:spMkLst>
        </pc:spChg>
        <pc:spChg chg="add mod ord">
          <ac:chgData name="Adam Rudell" userId="a6a797f7-0d73-4a8f-a2bd-1d3c9ee13858" providerId="ADAL" clId="{F67CE73E-C461-4F61-A7D0-FAB67628671B}" dt="2022-10-14T15:43:51.168" v="620" actId="5793"/>
          <ac:spMkLst>
            <pc:docMk/>
            <pc:sldMk cId="2505643354" sldId="1587"/>
            <ac:spMk id="5" creationId="{A57FEF2C-72EE-97FC-0D35-05FAFF1F4142}"/>
          </ac:spMkLst>
        </pc:spChg>
        <pc:spChg chg="del mod">
          <ac:chgData name="Adam Rudell" userId="a6a797f7-0d73-4a8f-a2bd-1d3c9ee13858" providerId="ADAL" clId="{F67CE73E-C461-4F61-A7D0-FAB67628671B}" dt="2022-10-14T15:43:44.148" v="617" actId="478"/>
          <ac:spMkLst>
            <pc:docMk/>
            <pc:sldMk cId="2505643354" sldId="1587"/>
            <ac:spMk id="6" creationId="{CC4C72FC-13AA-C064-279B-8F8EF3F6A9D4}"/>
          </ac:spMkLst>
        </pc:spChg>
        <pc:spChg chg="mod ord">
          <ac:chgData name="Adam Rudell" userId="a6a797f7-0d73-4a8f-a2bd-1d3c9ee13858" providerId="ADAL" clId="{F67CE73E-C461-4F61-A7D0-FAB67628671B}" dt="2022-10-14T15:43:32.918" v="613" actId="700"/>
          <ac:spMkLst>
            <pc:docMk/>
            <pc:sldMk cId="2505643354" sldId="1587"/>
            <ac:spMk id="7" creationId="{1F73B088-0E40-54CD-D994-955F844EBC99}"/>
          </ac:spMkLst>
        </pc:spChg>
        <pc:spChg chg="mod ord">
          <ac:chgData name="Adam Rudell" userId="a6a797f7-0d73-4a8f-a2bd-1d3c9ee13858" providerId="ADAL" clId="{F67CE73E-C461-4F61-A7D0-FAB67628671B}" dt="2022-10-14T15:43:32.918" v="613" actId="700"/>
          <ac:spMkLst>
            <pc:docMk/>
            <pc:sldMk cId="2505643354" sldId="1587"/>
            <ac:spMk id="8" creationId="{F04D6D3D-75FD-C086-755D-071E75A055CE}"/>
          </ac:spMkLst>
        </pc:spChg>
      </pc:sldChg>
      <pc:sldChg chg="del">
        <pc:chgData name="Adam Rudell" userId="a6a797f7-0d73-4a8f-a2bd-1d3c9ee13858" providerId="ADAL" clId="{F67CE73E-C461-4F61-A7D0-FAB67628671B}" dt="2022-10-11T16:15:54.036" v="22" actId="47"/>
        <pc:sldMkLst>
          <pc:docMk/>
          <pc:sldMk cId="216794493" sldId="1588"/>
        </pc:sldMkLst>
      </pc:sldChg>
      <pc:sldChg chg="addSp delSp modSp new del mod modClrScheme chgLayout modNotesTx">
        <pc:chgData name="Adam Rudell" userId="a6a797f7-0d73-4a8f-a2bd-1d3c9ee13858" providerId="ADAL" clId="{F67CE73E-C461-4F61-A7D0-FAB67628671B}" dt="2022-10-25T13:53:15.106" v="14068" actId="2696"/>
        <pc:sldMkLst>
          <pc:docMk/>
          <pc:sldMk cId="1270994779" sldId="1588"/>
        </pc:sldMkLst>
        <pc:spChg chg="del mod ord">
          <ac:chgData name="Adam Rudell" userId="a6a797f7-0d73-4a8f-a2bd-1d3c9ee13858" providerId="ADAL" clId="{F67CE73E-C461-4F61-A7D0-FAB67628671B}" dt="2022-10-14T20:59:42.343" v="733" actId="700"/>
          <ac:spMkLst>
            <pc:docMk/>
            <pc:sldMk cId="1270994779" sldId="1588"/>
            <ac:spMk id="2" creationId="{7F9A5470-28DE-AE1B-53D7-D44B3D0301D1}"/>
          </ac:spMkLst>
        </pc:spChg>
        <pc:spChg chg="del mod ord">
          <ac:chgData name="Adam Rudell" userId="a6a797f7-0d73-4a8f-a2bd-1d3c9ee13858" providerId="ADAL" clId="{F67CE73E-C461-4F61-A7D0-FAB67628671B}" dt="2022-10-14T20:59:42.343" v="733" actId="700"/>
          <ac:spMkLst>
            <pc:docMk/>
            <pc:sldMk cId="1270994779" sldId="1588"/>
            <ac:spMk id="3" creationId="{A48440C3-ADC8-A86C-F56F-11AEBBC2B063}"/>
          </ac:spMkLst>
        </pc:spChg>
        <pc:spChg chg="del">
          <ac:chgData name="Adam Rudell" userId="a6a797f7-0d73-4a8f-a2bd-1d3c9ee13858" providerId="ADAL" clId="{F67CE73E-C461-4F61-A7D0-FAB67628671B}" dt="2022-10-14T20:59:42.343" v="733" actId="700"/>
          <ac:spMkLst>
            <pc:docMk/>
            <pc:sldMk cId="1270994779" sldId="1588"/>
            <ac:spMk id="4" creationId="{7E843082-E3F0-01AB-B59B-19A9FC3BA0CB}"/>
          </ac:spMkLst>
        </pc:spChg>
        <pc:spChg chg="mod ord">
          <ac:chgData name="Adam Rudell" userId="a6a797f7-0d73-4a8f-a2bd-1d3c9ee13858" providerId="ADAL" clId="{F67CE73E-C461-4F61-A7D0-FAB67628671B}" dt="2022-10-24T19:20:44.604" v="9351" actId="700"/>
          <ac:spMkLst>
            <pc:docMk/>
            <pc:sldMk cId="1270994779" sldId="1588"/>
            <ac:spMk id="5" creationId="{0D2F9EA7-D641-A3D3-74F1-AB50DD285D89}"/>
          </ac:spMkLst>
        </pc:spChg>
        <pc:spChg chg="mod ord">
          <ac:chgData name="Adam Rudell" userId="a6a797f7-0d73-4a8f-a2bd-1d3c9ee13858" providerId="ADAL" clId="{F67CE73E-C461-4F61-A7D0-FAB67628671B}" dt="2022-10-24T19:20:44.604" v="9351" actId="700"/>
          <ac:spMkLst>
            <pc:docMk/>
            <pc:sldMk cId="1270994779" sldId="1588"/>
            <ac:spMk id="6" creationId="{7B613733-660C-89B3-01D3-A4B0C4C28F70}"/>
          </ac:spMkLst>
        </pc:spChg>
        <pc:spChg chg="add mod ord">
          <ac:chgData name="Adam Rudell" userId="a6a797f7-0d73-4a8f-a2bd-1d3c9ee13858" providerId="ADAL" clId="{F67CE73E-C461-4F61-A7D0-FAB67628671B}" dt="2022-10-24T19:20:44.604" v="9351" actId="700"/>
          <ac:spMkLst>
            <pc:docMk/>
            <pc:sldMk cId="1270994779" sldId="1588"/>
            <ac:spMk id="7" creationId="{5A036A5F-6163-3081-252C-5104DA55819D}"/>
          </ac:spMkLst>
        </pc:spChg>
        <pc:spChg chg="add mod ord">
          <ac:chgData name="Adam Rudell" userId="a6a797f7-0d73-4a8f-a2bd-1d3c9ee13858" providerId="ADAL" clId="{F67CE73E-C461-4F61-A7D0-FAB67628671B}" dt="2022-10-24T19:20:44.619" v="9352" actId="27636"/>
          <ac:spMkLst>
            <pc:docMk/>
            <pc:sldMk cId="1270994779" sldId="1588"/>
            <ac:spMk id="8" creationId="{98BCC022-E585-BFB8-850A-F8C105860490}"/>
          </ac:spMkLst>
        </pc:spChg>
        <pc:spChg chg="add del mod ord">
          <ac:chgData name="Adam Rudell" userId="a6a797f7-0d73-4a8f-a2bd-1d3c9ee13858" providerId="ADAL" clId="{F67CE73E-C461-4F61-A7D0-FAB67628671B}" dt="2022-10-14T21:26:51.945" v="1544" actId="22"/>
          <ac:spMkLst>
            <pc:docMk/>
            <pc:sldMk cId="1270994779" sldId="1588"/>
            <ac:spMk id="9" creationId="{A92ED9AB-4A06-7089-0D7C-7C2F71C70A2D}"/>
          </ac:spMkLst>
        </pc:spChg>
        <pc:spChg chg="add del mod">
          <ac:chgData name="Adam Rudell" userId="a6a797f7-0d73-4a8f-a2bd-1d3c9ee13858" providerId="ADAL" clId="{F67CE73E-C461-4F61-A7D0-FAB67628671B}" dt="2022-10-24T19:20:44.604" v="9351" actId="700"/>
          <ac:spMkLst>
            <pc:docMk/>
            <pc:sldMk cId="1270994779" sldId="1588"/>
            <ac:spMk id="13" creationId="{DA12C6A7-52BF-454D-225F-120573907539}"/>
          </ac:spMkLst>
        </pc:spChg>
        <pc:picChg chg="add del mod ord">
          <ac:chgData name="Adam Rudell" userId="a6a797f7-0d73-4a8f-a2bd-1d3c9ee13858" providerId="ADAL" clId="{F67CE73E-C461-4F61-A7D0-FAB67628671B}" dt="2022-10-14T21:32:26.709" v="1549" actId="21"/>
          <ac:picMkLst>
            <pc:docMk/>
            <pc:sldMk cId="1270994779" sldId="1588"/>
            <ac:picMk id="11" creationId="{8DD540ED-2F58-F89F-DB5C-683856F8F3BF}"/>
          </ac:picMkLst>
        </pc:picChg>
      </pc:sldChg>
      <pc:sldChg chg="del">
        <pc:chgData name="Adam Rudell" userId="a6a797f7-0d73-4a8f-a2bd-1d3c9ee13858" providerId="ADAL" clId="{F67CE73E-C461-4F61-A7D0-FAB67628671B}" dt="2022-10-11T16:15:54.036" v="22" actId="47"/>
        <pc:sldMkLst>
          <pc:docMk/>
          <pc:sldMk cId="1886326748" sldId="1589"/>
        </pc:sldMkLst>
      </pc:sldChg>
      <pc:sldChg chg="addSp delSp modSp new del mod modClrScheme chgLayout modNotesTx">
        <pc:chgData name="Adam Rudell" userId="a6a797f7-0d73-4a8f-a2bd-1d3c9ee13858" providerId="ADAL" clId="{F67CE73E-C461-4F61-A7D0-FAB67628671B}" dt="2022-10-25T13:53:15.106" v="14068" actId="2696"/>
        <pc:sldMkLst>
          <pc:docMk/>
          <pc:sldMk cId="2139717496" sldId="1589"/>
        </pc:sldMkLst>
        <pc:spChg chg="mod ord">
          <ac:chgData name="Adam Rudell" userId="a6a797f7-0d73-4a8f-a2bd-1d3c9ee13858" providerId="ADAL" clId="{F67CE73E-C461-4F61-A7D0-FAB67628671B}" dt="2022-10-14T21:49:08.742" v="1959" actId="700"/>
          <ac:spMkLst>
            <pc:docMk/>
            <pc:sldMk cId="2139717496" sldId="1589"/>
            <ac:spMk id="2" creationId="{0D710F14-F56B-FA69-730C-3CBD131DAD7B}"/>
          </ac:spMkLst>
        </pc:spChg>
        <pc:spChg chg="del mod ord">
          <ac:chgData name="Adam Rudell" userId="a6a797f7-0d73-4a8f-a2bd-1d3c9ee13858" providerId="ADAL" clId="{F67CE73E-C461-4F61-A7D0-FAB67628671B}" dt="2022-10-14T21:45:37.915" v="1627" actId="700"/>
          <ac:spMkLst>
            <pc:docMk/>
            <pc:sldMk cId="2139717496" sldId="1589"/>
            <ac:spMk id="3" creationId="{EBE4065E-0570-38FF-E15C-5BAD4A04982D}"/>
          </ac:spMkLst>
        </pc:spChg>
        <pc:spChg chg="del">
          <ac:chgData name="Adam Rudell" userId="a6a797f7-0d73-4a8f-a2bd-1d3c9ee13858" providerId="ADAL" clId="{F67CE73E-C461-4F61-A7D0-FAB67628671B}" dt="2022-10-14T21:45:33.202" v="1626" actId="478"/>
          <ac:spMkLst>
            <pc:docMk/>
            <pc:sldMk cId="2139717496" sldId="1589"/>
            <ac:spMk id="4" creationId="{10F0C6F5-31C5-CD91-D1C9-E78F546E5C85}"/>
          </ac:spMkLst>
        </pc:spChg>
        <pc:spChg chg="mod ord">
          <ac:chgData name="Adam Rudell" userId="a6a797f7-0d73-4a8f-a2bd-1d3c9ee13858" providerId="ADAL" clId="{F67CE73E-C461-4F61-A7D0-FAB67628671B}" dt="2022-10-14T21:49:08.742" v="1959" actId="700"/>
          <ac:spMkLst>
            <pc:docMk/>
            <pc:sldMk cId="2139717496" sldId="1589"/>
            <ac:spMk id="5" creationId="{87A4CC6B-D194-C746-C85B-C60B2DC15442}"/>
          </ac:spMkLst>
        </pc:spChg>
        <pc:spChg chg="mod ord">
          <ac:chgData name="Adam Rudell" userId="a6a797f7-0d73-4a8f-a2bd-1d3c9ee13858" providerId="ADAL" clId="{F67CE73E-C461-4F61-A7D0-FAB67628671B}" dt="2022-10-14T21:49:08.742" v="1959" actId="700"/>
          <ac:spMkLst>
            <pc:docMk/>
            <pc:sldMk cId="2139717496" sldId="1589"/>
            <ac:spMk id="6" creationId="{C133436A-CCD9-6C5B-E2E3-59D53FB179D8}"/>
          </ac:spMkLst>
        </pc:spChg>
        <pc:spChg chg="add mod ord">
          <ac:chgData name="Adam Rudell" userId="a6a797f7-0d73-4a8f-a2bd-1d3c9ee13858" providerId="ADAL" clId="{F67CE73E-C461-4F61-A7D0-FAB67628671B}" dt="2022-10-24T19:53:06.213" v="10046" actId="20577"/>
          <ac:spMkLst>
            <pc:docMk/>
            <pc:sldMk cId="2139717496" sldId="1589"/>
            <ac:spMk id="7" creationId="{8E1E7169-62A1-ABED-1D79-B0B7C969E102}"/>
          </ac:spMkLst>
        </pc:spChg>
        <pc:spChg chg="add del mod ord">
          <ac:chgData name="Adam Rudell" userId="a6a797f7-0d73-4a8f-a2bd-1d3c9ee13858" providerId="ADAL" clId="{F67CE73E-C461-4F61-A7D0-FAB67628671B}" dt="2022-10-14T21:49:21.312" v="1962" actId="22"/>
          <ac:spMkLst>
            <pc:docMk/>
            <pc:sldMk cId="2139717496" sldId="1589"/>
            <ac:spMk id="8" creationId="{F2FC7EB4-5331-9F3A-2013-052577CA8F8A}"/>
          </ac:spMkLst>
        </pc:spChg>
        <pc:picChg chg="add del">
          <ac:chgData name="Adam Rudell" userId="a6a797f7-0d73-4a8f-a2bd-1d3c9ee13858" providerId="ADAL" clId="{F67CE73E-C461-4F61-A7D0-FAB67628671B}" dt="2022-10-14T21:49:20.550" v="1961" actId="22"/>
          <ac:picMkLst>
            <pc:docMk/>
            <pc:sldMk cId="2139717496" sldId="1589"/>
            <ac:picMk id="10" creationId="{01F7E2D7-E591-D38D-66F8-13351CA153E7}"/>
          </ac:picMkLst>
        </pc:picChg>
        <pc:picChg chg="add mod ord">
          <ac:chgData name="Adam Rudell" userId="a6a797f7-0d73-4a8f-a2bd-1d3c9ee13858" providerId="ADAL" clId="{F67CE73E-C461-4F61-A7D0-FAB67628671B}" dt="2022-10-14T21:49:21.312" v="1962" actId="22"/>
          <ac:picMkLst>
            <pc:docMk/>
            <pc:sldMk cId="2139717496" sldId="1589"/>
            <ac:picMk id="12" creationId="{F639A320-FB07-FE23-38C6-28986A365664}"/>
          </ac:picMkLst>
        </pc:picChg>
      </pc:sldChg>
      <pc:sldChg chg="del">
        <pc:chgData name="Adam Rudell" userId="a6a797f7-0d73-4a8f-a2bd-1d3c9ee13858" providerId="ADAL" clId="{F67CE73E-C461-4F61-A7D0-FAB67628671B}" dt="2022-10-11T16:15:54.036" v="22" actId="47"/>
        <pc:sldMkLst>
          <pc:docMk/>
          <pc:sldMk cId="1974420552" sldId="1590"/>
        </pc:sldMkLst>
      </pc:sldChg>
      <pc:sldChg chg="addSp modSp new mod setBg">
        <pc:chgData name="Adam Rudell" userId="a6a797f7-0d73-4a8f-a2bd-1d3c9ee13858" providerId="ADAL" clId="{F67CE73E-C461-4F61-A7D0-FAB67628671B}" dt="2022-12-04T17:04:20.825" v="23177" actId="20577"/>
        <pc:sldMkLst>
          <pc:docMk/>
          <pc:sldMk cId="2478323221" sldId="1590"/>
        </pc:sldMkLst>
        <pc:spChg chg="mod">
          <ac:chgData name="Adam Rudell" userId="a6a797f7-0d73-4a8f-a2bd-1d3c9ee13858" providerId="ADAL" clId="{F67CE73E-C461-4F61-A7D0-FAB67628671B}" dt="2022-10-17T14:41:56.640" v="2081" actId="26606"/>
          <ac:spMkLst>
            <pc:docMk/>
            <pc:sldMk cId="2478323221" sldId="1590"/>
            <ac:spMk id="2" creationId="{898CF9BF-0DD1-CA70-7E23-29842F9FEBA9}"/>
          </ac:spMkLst>
        </pc:spChg>
        <pc:spChg chg="mod">
          <ac:chgData name="Adam Rudell" userId="a6a797f7-0d73-4a8f-a2bd-1d3c9ee13858" providerId="ADAL" clId="{F67CE73E-C461-4F61-A7D0-FAB67628671B}" dt="2022-12-04T17:04:20.825" v="23177" actId="20577"/>
          <ac:spMkLst>
            <pc:docMk/>
            <pc:sldMk cId="2478323221" sldId="1590"/>
            <ac:spMk id="3" creationId="{7E60F16A-CDD1-4284-8AA4-5C08C92BD4C0}"/>
          </ac:spMkLst>
        </pc:spChg>
        <pc:spChg chg="mod">
          <ac:chgData name="Adam Rudell" userId="a6a797f7-0d73-4a8f-a2bd-1d3c9ee13858" providerId="ADAL" clId="{F67CE73E-C461-4F61-A7D0-FAB67628671B}" dt="2022-10-17T14:41:56.640" v="2081" actId="26606"/>
          <ac:spMkLst>
            <pc:docMk/>
            <pc:sldMk cId="2478323221" sldId="1590"/>
            <ac:spMk id="4" creationId="{623EB3A9-4ADC-5479-6825-8E3A28312EF8}"/>
          </ac:spMkLst>
        </pc:spChg>
        <pc:spChg chg="mod">
          <ac:chgData name="Adam Rudell" userId="a6a797f7-0d73-4a8f-a2bd-1d3c9ee13858" providerId="ADAL" clId="{F67CE73E-C461-4F61-A7D0-FAB67628671B}" dt="2022-10-17T14:41:56.640" v="2081" actId="26606"/>
          <ac:spMkLst>
            <pc:docMk/>
            <pc:sldMk cId="2478323221" sldId="1590"/>
            <ac:spMk id="5" creationId="{5A98CBC1-C44C-B9CC-F85B-B4C2F364D966}"/>
          </ac:spMkLst>
        </pc:spChg>
        <pc:spChg chg="add">
          <ac:chgData name="Adam Rudell" userId="a6a797f7-0d73-4a8f-a2bd-1d3c9ee13858" providerId="ADAL" clId="{F67CE73E-C461-4F61-A7D0-FAB67628671B}" dt="2022-10-17T14:41:56.640" v="2081" actId="26606"/>
          <ac:spMkLst>
            <pc:docMk/>
            <pc:sldMk cId="2478323221" sldId="1590"/>
            <ac:spMk id="12" creationId="{F821940F-7A1D-4ACC-85B4-A932898ABB37}"/>
          </ac:spMkLst>
        </pc:spChg>
        <pc:spChg chg="add">
          <ac:chgData name="Adam Rudell" userId="a6a797f7-0d73-4a8f-a2bd-1d3c9ee13858" providerId="ADAL" clId="{F67CE73E-C461-4F61-A7D0-FAB67628671B}" dt="2022-10-17T14:41:56.640" v="2081" actId="26606"/>
          <ac:spMkLst>
            <pc:docMk/>
            <pc:sldMk cId="2478323221" sldId="1590"/>
            <ac:spMk id="14" creationId="{BAB0BC72-1C3A-421F-AB0A-D480DA93F959}"/>
          </ac:spMkLst>
        </pc:spChg>
        <pc:picChg chg="add">
          <ac:chgData name="Adam Rudell" userId="a6a797f7-0d73-4a8f-a2bd-1d3c9ee13858" providerId="ADAL" clId="{F67CE73E-C461-4F61-A7D0-FAB67628671B}" dt="2022-10-17T14:41:56.640" v="2081" actId="26606"/>
          <ac:picMkLst>
            <pc:docMk/>
            <pc:sldMk cId="2478323221" sldId="1590"/>
            <ac:picMk id="9" creationId="{611F04DD-935E-76C9-E04C-A74CBE2FB6C9}"/>
          </ac:picMkLst>
        </pc:picChg>
      </pc:sldChg>
      <pc:sldChg chg="del">
        <pc:chgData name="Adam Rudell" userId="a6a797f7-0d73-4a8f-a2bd-1d3c9ee13858" providerId="ADAL" clId="{F67CE73E-C461-4F61-A7D0-FAB67628671B}" dt="2022-10-11T16:15:54.036" v="22" actId="47"/>
        <pc:sldMkLst>
          <pc:docMk/>
          <pc:sldMk cId="256037427" sldId="1591"/>
        </pc:sldMkLst>
      </pc:sldChg>
      <pc:sldChg chg="delSp modSp add mod setBg delDesignElem">
        <pc:chgData name="Adam Rudell" userId="a6a797f7-0d73-4a8f-a2bd-1d3c9ee13858" providerId="ADAL" clId="{F67CE73E-C461-4F61-A7D0-FAB67628671B}" dt="2022-10-17T14:44:04.210" v="2161" actId="20577"/>
        <pc:sldMkLst>
          <pc:docMk/>
          <pc:sldMk cId="2831440121" sldId="1591"/>
        </pc:sldMkLst>
        <pc:spChg chg="mod">
          <ac:chgData name="Adam Rudell" userId="a6a797f7-0d73-4a8f-a2bd-1d3c9ee13858" providerId="ADAL" clId="{F67CE73E-C461-4F61-A7D0-FAB67628671B}" dt="2022-10-17T14:44:04.210" v="2161" actId="20577"/>
          <ac:spMkLst>
            <pc:docMk/>
            <pc:sldMk cId="2831440121" sldId="1591"/>
            <ac:spMk id="3" creationId="{7E60F16A-CDD1-4284-8AA4-5C08C92BD4C0}"/>
          </ac:spMkLst>
        </pc:spChg>
        <pc:spChg chg="del">
          <ac:chgData name="Adam Rudell" userId="a6a797f7-0d73-4a8f-a2bd-1d3c9ee13858" providerId="ADAL" clId="{F67CE73E-C461-4F61-A7D0-FAB67628671B}" dt="2022-10-17T14:42:15.959" v="2084"/>
          <ac:spMkLst>
            <pc:docMk/>
            <pc:sldMk cId="2831440121" sldId="1591"/>
            <ac:spMk id="12" creationId="{F821940F-7A1D-4ACC-85B4-A932898ABB37}"/>
          </ac:spMkLst>
        </pc:spChg>
        <pc:spChg chg="del">
          <ac:chgData name="Adam Rudell" userId="a6a797f7-0d73-4a8f-a2bd-1d3c9ee13858" providerId="ADAL" clId="{F67CE73E-C461-4F61-A7D0-FAB67628671B}" dt="2022-10-17T14:42:15.959" v="2084"/>
          <ac:spMkLst>
            <pc:docMk/>
            <pc:sldMk cId="2831440121" sldId="1591"/>
            <ac:spMk id="14" creationId="{BAB0BC72-1C3A-421F-AB0A-D480DA93F959}"/>
          </ac:spMkLst>
        </pc:spChg>
      </pc:sldChg>
      <pc:sldChg chg="del">
        <pc:chgData name="Adam Rudell" userId="a6a797f7-0d73-4a8f-a2bd-1d3c9ee13858" providerId="ADAL" clId="{F67CE73E-C461-4F61-A7D0-FAB67628671B}" dt="2022-10-11T16:15:54.036" v="22" actId="47"/>
        <pc:sldMkLst>
          <pc:docMk/>
          <pc:sldMk cId="2361004953" sldId="1592"/>
        </pc:sldMkLst>
      </pc:sldChg>
      <pc:sldChg chg="modSp mod">
        <pc:chgData name="Adam Rudell" userId="a6a797f7-0d73-4a8f-a2bd-1d3c9ee13858" providerId="ADAL" clId="{F67CE73E-C461-4F61-A7D0-FAB67628671B}" dt="2022-12-05T03:35:55.488" v="23267" actId="6549"/>
        <pc:sldMkLst>
          <pc:docMk/>
          <pc:sldMk cId="4012468676" sldId="1592"/>
        </pc:sldMkLst>
        <pc:spChg chg="mod">
          <ac:chgData name="Adam Rudell" userId="a6a797f7-0d73-4a8f-a2bd-1d3c9ee13858" providerId="ADAL" clId="{F67CE73E-C461-4F61-A7D0-FAB67628671B}" dt="2022-12-05T03:35:55.488" v="23267" actId="6549"/>
          <ac:spMkLst>
            <pc:docMk/>
            <pc:sldMk cId="4012468676" sldId="1592"/>
            <ac:spMk id="3" creationId="{7E60F16A-CDD1-4284-8AA4-5C08C92BD4C0}"/>
          </ac:spMkLst>
        </pc:spChg>
      </pc:sldChg>
      <pc:sldChg chg="del">
        <pc:chgData name="Adam Rudell" userId="a6a797f7-0d73-4a8f-a2bd-1d3c9ee13858" providerId="ADAL" clId="{F67CE73E-C461-4F61-A7D0-FAB67628671B}" dt="2022-10-25T13:53:15.106" v="14068" actId="2696"/>
        <pc:sldMkLst>
          <pc:docMk/>
          <pc:sldMk cId="451417955" sldId="1593"/>
        </pc:sldMkLst>
      </pc:sldChg>
      <pc:sldChg chg="del">
        <pc:chgData name="Adam Rudell" userId="a6a797f7-0d73-4a8f-a2bd-1d3c9ee13858" providerId="ADAL" clId="{F67CE73E-C461-4F61-A7D0-FAB67628671B}" dt="2022-10-11T16:15:58.155" v="23" actId="47"/>
        <pc:sldMkLst>
          <pc:docMk/>
          <pc:sldMk cId="1781284911" sldId="1593"/>
        </pc:sldMkLst>
      </pc:sldChg>
      <pc:sldChg chg="del">
        <pc:chgData name="Adam Rudell" userId="a6a797f7-0d73-4a8f-a2bd-1d3c9ee13858" providerId="ADAL" clId="{F67CE73E-C461-4F61-A7D0-FAB67628671B}" dt="2022-10-11T16:15:58.155" v="23" actId="47"/>
        <pc:sldMkLst>
          <pc:docMk/>
          <pc:sldMk cId="374952586" sldId="1594"/>
        </pc:sldMkLst>
      </pc:sldChg>
      <pc:sldChg chg="modSp mod">
        <pc:chgData name="Adam Rudell" userId="a6a797f7-0d73-4a8f-a2bd-1d3c9ee13858" providerId="ADAL" clId="{F67CE73E-C461-4F61-A7D0-FAB67628671B}" dt="2022-11-19T05:35:50.332" v="16769" actId="20577"/>
        <pc:sldMkLst>
          <pc:docMk/>
          <pc:sldMk cId="3087528875" sldId="1594"/>
        </pc:sldMkLst>
        <pc:spChg chg="mod">
          <ac:chgData name="Adam Rudell" userId="a6a797f7-0d73-4a8f-a2bd-1d3c9ee13858" providerId="ADAL" clId="{F67CE73E-C461-4F61-A7D0-FAB67628671B}" dt="2022-11-19T05:35:50.332" v="16769" actId="20577"/>
          <ac:spMkLst>
            <pc:docMk/>
            <pc:sldMk cId="3087528875" sldId="1594"/>
            <ac:spMk id="3" creationId="{7E60F16A-CDD1-4284-8AA4-5C08C92BD4C0}"/>
          </ac:spMkLst>
        </pc:spChg>
      </pc:sldChg>
      <pc:sldChg chg="delSp modSp mod ord modClrScheme chgLayout modNotesTx">
        <pc:chgData name="Adam Rudell" userId="a6a797f7-0d73-4a8f-a2bd-1d3c9ee13858" providerId="ADAL" clId="{F67CE73E-C461-4F61-A7D0-FAB67628671B}" dt="2022-10-19T16:24:06.767" v="3662" actId="6549"/>
        <pc:sldMkLst>
          <pc:docMk/>
          <pc:sldMk cId="3170717494" sldId="1595"/>
        </pc:sldMkLst>
        <pc:spChg chg="mod ord">
          <ac:chgData name="Adam Rudell" userId="a6a797f7-0d73-4a8f-a2bd-1d3c9ee13858" providerId="ADAL" clId="{F67CE73E-C461-4F61-A7D0-FAB67628671B}" dt="2022-10-19T16:23:29.294" v="3648" actId="700"/>
          <ac:spMkLst>
            <pc:docMk/>
            <pc:sldMk cId="3170717494" sldId="1595"/>
            <ac:spMk id="2" creationId="{79ADAEB8-23E6-4AA3-FF93-B211848B52AC}"/>
          </ac:spMkLst>
        </pc:spChg>
        <pc:spChg chg="mod ord">
          <ac:chgData name="Adam Rudell" userId="a6a797f7-0d73-4a8f-a2bd-1d3c9ee13858" providerId="ADAL" clId="{F67CE73E-C461-4F61-A7D0-FAB67628671B}" dt="2022-10-19T16:23:29.294" v="3648" actId="700"/>
          <ac:spMkLst>
            <pc:docMk/>
            <pc:sldMk cId="3170717494" sldId="1595"/>
            <ac:spMk id="3" creationId="{DBC67AF9-6A00-CA19-3E6B-A285FBA56B7A}"/>
          </ac:spMkLst>
        </pc:spChg>
        <pc:spChg chg="mod ord">
          <ac:chgData name="Adam Rudell" userId="a6a797f7-0d73-4a8f-a2bd-1d3c9ee13858" providerId="ADAL" clId="{F67CE73E-C461-4F61-A7D0-FAB67628671B}" dt="2022-10-19T16:23:29.294" v="3648" actId="700"/>
          <ac:spMkLst>
            <pc:docMk/>
            <pc:sldMk cId="3170717494" sldId="1595"/>
            <ac:spMk id="5" creationId="{9F2264FC-502C-7D50-F442-7E33D50B7887}"/>
          </ac:spMkLst>
        </pc:spChg>
        <pc:spChg chg="del mod ord">
          <ac:chgData name="Adam Rudell" userId="a6a797f7-0d73-4a8f-a2bd-1d3c9ee13858" providerId="ADAL" clId="{F67CE73E-C461-4F61-A7D0-FAB67628671B}" dt="2022-10-19T16:23:29.294" v="3648" actId="700"/>
          <ac:spMkLst>
            <pc:docMk/>
            <pc:sldMk cId="3170717494" sldId="1595"/>
            <ac:spMk id="6" creationId="{F11469DD-840B-20A2-8088-0CCDDFC22C66}"/>
          </ac:spMkLst>
        </pc:spChg>
        <pc:picChg chg="mod ord">
          <ac:chgData name="Adam Rudell" userId="a6a797f7-0d73-4a8f-a2bd-1d3c9ee13858" providerId="ADAL" clId="{F67CE73E-C461-4F61-A7D0-FAB67628671B}" dt="2022-10-19T16:23:38.545" v="3650" actId="1076"/>
          <ac:picMkLst>
            <pc:docMk/>
            <pc:sldMk cId="3170717494" sldId="1595"/>
            <ac:picMk id="8" creationId="{8E2D1083-8D62-0C12-ECD4-C56DAF333333}"/>
          </ac:picMkLst>
        </pc:picChg>
      </pc:sldChg>
      <pc:sldChg chg="addSp delSp modSp new del mod modClrScheme chgLayout">
        <pc:chgData name="Adam Rudell" userId="a6a797f7-0d73-4a8f-a2bd-1d3c9ee13858" providerId="ADAL" clId="{F67CE73E-C461-4F61-A7D0-FAB67628671B}" dt="2022-10-19T16:21:15.906" v="3598" actId="2696"/>
        <pc:sldMkLst>
          <pc:docMk/>
          <pc:sldMk cId="3462682298" sldId="1595"/>
        </pc:sldMkLst>
        <pc:spChg chg="mod ord">
          <ac:chgData name="Adam Rudell" userId="a6a797f7-0d73-4a8f-a2bd-1d3c9ee13858" providerId="ADAL" clId="{F67CE73E-C461-4F61-A7D0-FAB67628671B}" dt="2022-10-19T16:19:58.880" v="3596" actId="700"/>
          <ac:spMkLst>
            <pc:docMk/>
            <pc:sldMk cId="3462682298" sldId="1595"/>
            <ac:spMk id="2" creationId="{79ADAEB8-23E6-4AA3-FF93-B211848B52AC}"/>
          </ac:spMkLst>
        </pc:spChg>
        <pc:spChg chg="mod ord">
          <ac:chgData name="Adam Rudell" userId="a6a797f7-0d73-4a8f-a2bd-1d3c9ee13858" providerId="ADAL" clId="{F67CE73E-C461-4F61-A7D0-FAB67628671B}" dt="2022-10-19T16:19:58.880" v="3596" actId="700"/>
          <ac:spMkLst>
            <pc:docMk/>
            <pc:sldMk cId="3462682298" sldId="1595"/>
            <ac:spMk id="3" creationId="{DBC67AF9-6A00-CA19-3E6B-A285FBA56B7A}"/>
          </ac:spMkLst>
        </pc:spChg>
        <pc:spChg chg="del mod ord">
          <ac:chgData name="Adam Rudell" userId="a6a797f7-0d73-4a8f-a2bd-1d3c9ee13858" providerId="ADAL" clId="{F67CE73E-C461-4F61-A7D0-FAB67628671B}" dt="2022-10-19T16:19:58.880" v="3596" actId="700"/>
          <ac:spMkLst>
            <pc:docMk/>
            <pc:sldMk cId="3462682298" sldId="1595"/>
            <ac:spMk id="4" creationId="{A0BCEE4C-5CD8-6034-C79C-44141D7B5533}"/>
          </ac:spMkLst>
        </pc:spChg>
        <pc:spChg chg="add mod ord">
          <ac:chgData name="Adam Rudell" userId="a6a797f7-0d73-4a8f-a2bd-1d3c9ee13858" providerId="ADAL" clId="{F67CE73E-C461-4F61-A7D0-FAB67628671B}" dt="2022-10-19T16:19:58.880" v="3596" actId="700"/>
          <ac:spMkLst>
            <pc:docMk/>
            <pc:sldMk cId="3462682298" sldId="1595"/>
            <ac:spMk id="5" creationId="{9F2264FC-502C-7D50-F442-7E33D50B7887}"/>
          </ac:spMkLst>
        </pc:spChg>
        <pc:spChg chg="add mod ord">
          <ac:chgData name="Adam Rudell" userId="a6a797f7-0d73-4a8f-a2bd-1d3c9ee13858" providerId="ADAL" clId="{F67CE73E-C461-4F61-A7D0-FAB67628671B}" dt="2022-10-19T16:19:58.880" v="3596" actId="700"/>
          <ac:spMkLst>
            <pc:docMk/>
            <pc:sldMk cId="3462682298" sldId="1595"/>
            <ac:spMk id="6" creationId="{F11469DD-840B-20A2-8088-0CCDDFC22C66}"/>
          </ac:spMkLst>
        </pc:spChg>
        <pc:spChg chg="add mod ord">
          <ac:chgData name="Adam Rudell" userId="a6a797f7-0d73-4a8f-a2bd-1d3c9ee13858" providerId="ADAL" clId="{F67CE73E-C461-4F61-A7D0-FAB67628671B}" dt="2022-10-19T16:19:58.880" v="3596" actId="700"/>
          <ac:spMkLst>
            <pc:docMk/>
            <pc:sldMk cId="3462682298" sldId="1595"/>
            <ac:spMk id="7" creationId="{ABA12EF0-0B87-4499-7FE8-A71843EBA5F2}"/>
          </ac:spMkLst>
        </pc:spChg>
      </pc:sldChg>
      <pc:sldChg chg="addSp delSp modSp del mod">
        <pc:chgData name="Adam Rudell" userId="a6a797f7-0d73-4a8f-a2bd-1d3c9ee13858" providerId="ADAL" clId="{F67CE73E-C461-4F61-A7D0-FAB67628671B}" dt="2022-10-19T16:22:42.509" v="3630" actId="2696"/>
        <pc:sldMkLst>
          <pc:docMk/>
          <pc:sldMk cId="3665256175" sldId="1595"/>
        </pc:sldMkLst>
        <pc:spChg chg="mod">
          <ac:chgData name="Adam Rudell" userId="a6a797f7-0d73-4a8f-a2bd-1d3c9ee13858" providerId="ADAL" clId="{F67CE73E-C461-4F61-A7D0-FAB67628671B}" dt="2022-10-19T16:21:33.206" v="3625" actId="20577"/>
          <ac:spMkLst>
            <pc:docMk/>
            <pc:sldMk cId="3665256175" sldId="1595"/>
            <ac:spMk id="5" creationId="{9F2264FC-502C-7D50-F442-7E33D50B7887}"/>
          </ac:spMkLst>
        </pc:spChg>
        <pc:spChg chg="mod">
          <ac:chgData name="Adam Rudell" userId="a6a797f7-0d73-4a8f-a2bd-1d3c9ee13858" providerId="ADAL" clId="{F67CE73E-C461-4F61-A7D0-FAB67628671B}" dt="2022-10-19T16:21:37.530" v="3626" actId="14100"/>
          <ac:spMkLst>
            <pc:docMk/>
            <pc:sldMk cId="3665256175" sldId="1595"/>
            <ac:spMk id="6" creationId="{F11469DD-840B-20A2-8088-0CCDDFC22C66}"/>
          </ac:spMkLst>
        </pc:spChg>
        <pc:spChg chg="del mod">
          <ac:chgData name="Adam Rudell" userId="a6a797f7-0d73-4a8f-a2bd-1d3c9ee13858" providerId="ADAL" clId="{F67CE73E-C461-4F61-A7D0-FAB67628671B}" dt="2022-10-19T16:22:05.715" v="3629" actId="22"/>
          <ac:spMkLst>
            <pc:docMk/>
            <pc:sldMk cId="3665256175" sldId="1595"/>
            <ac:spMk id="7" creationId="{ABA12EF0-0B87-4499-7FE8-A71843EBA5F2}"/>
          </ac:spMkLst>
        </pc:spChg>
        <pc:picChg chg="add mod ord">
          <ac:chgData name="Adam Rudell" userId="a6a797f7-0d73-4a8f-a2bd-1d3c9ee13858" providerId="ADAL" clId="{F67CE73E-C461-4F61-A7D0-FAB67628671B}" dt="2022-10-19T16:22:05.715" v="3629" actId="22"/>
          <ac:picMkLst>
            <pc:docMk/>
            <pc:sldMk cId="3665256175" sldId="1595"/>
            <ac:picMk id="8" creationId="{8E2D1083-8D62-0C12-ECD4-C56DAF333333}"/>
          </ac:picMkLst>
        </pc:picChg>
      </pc:sldChg>
      <pc:sldChg chg="modSp new mod modNotesTx">
        <pc:chgData name="Adam Rudell" userId="a6a797f7-0d73-4a8f-a2bd-1d3c9ee13858" providerId="ADAL" clId="{F67CE73E-C461-4F61-A7D0-FAB67628671B}" dt="2022-10-24T15:31:47.934" v="7176" actId="20577"/>
        <pc:sldMkLst>
          <pc:docMk/>
          <pc:sldMk cId="1861610162" sldId="1596"/>
        </pc:sldMkLst>
        <pc:spChg chg="mod">
          <ac:chgData name="Adam Rudell" userId="a6a797f7-0d73-4a8f-a2bd-1d3c9ee13858" providerId="ADAL" clId="{F67CE73E-C461-4F61-A7D0-FAB67628671B}" dt="2022-10-19T16:33:57.610" v="3735" actId="20577"/>
          <ac:spMkLst>
            <pc:docMk/>
            <pc:sldMk cId="1861610162" sldId="1596"/>
            <ac:spMk id="2" creationId="{E09F4F64-E4AB-54B2-B003-1DB60FD45684}"/>
          </ac:spMkLst>
        </pc:spChg>
        <pc:spChg chg="mod">
          <ac:chgData name="Adam Rudell" userId="a6a797f7-0d73-4a8f-a2bd-1d3c9ee13858" providerId="ADAL" clId="{F67CE73E-C461-4F61-A7D0-FAB67628671B}" dt="2022-10-24T15:31:47.934" v="7176" actId="20577"/>
          <ac:spMkLst>
            <pc:docMk/>
            <pc:sldMk cId="1861610162" sldId="1596"/>
            <ac:spMk id="3" creationId="{BCAB0D93-7F47-3292-58BB-37262DB62BF3}"/>
          </ac:spMkLst>
        </pc:spChg>
      </pc:sldChg>
      <pc:sldChg chg="addSp delSp modSp new mod modClrScheme chgLayout">
        <pc:chgData name="Adam Rudell" userId="a6a797f7-0d73-4a8f-a2bd-1d3c9ee13858" providerId="ADAL" clId="{F67CE73E-C461-4F61-A7D0-FAB67628671B}" dt="2022-10-19T20:39:29.816" v="4227" actId="20577"/>
        <pc:sldMkLst>
          <pc:docMk/>
          <pc:sldMk cId="1932101483" sldId="1597"/>
        </pc:sldMkLst>
        <pc:spChg chg="del mod ord">
          <ac:chgData name="Adam Rudell" userId="a6a797f7-0d73-4a8f-a2bd-1d3c9ee13858" providerId="ADAL" clId="{F67CE73E-C461-4F61-A7D0-FAB67628671B}" dt="2022-10-19T16:37:12.551" v="3991" actId="700"/>
          <ac:spMkLst>
            <pc:docMk/>
            <pc:sldMk cId="1932101483" sldId="1597"/>
            <ac:spMk id="2" creationId="{4A655CD2-B2D7-C812-E70E-35B0091ED84C}"/>
          </ac:spMkLst>
        </pc:spChg>
        <pc:spChg chg="del mod ord">
          <ac:chgData name="Adam Rudell" userId="a6a797f7-0d73-4a8f-a2bd-1d3c9ee13858" providerId="ADAL" clId="{F67CE73E-C461-4F61-A7D0-FAB67628671B}" dt="2022-10-19T16:37:12.551" v="3991" actId="700"/>
          <ac:spMkLst>
            <pc:docMk/>
            <pc:sldMk cId="1932101483" sldId="1597"/>
            <ac:spMk id="3" creationId="{FB73C823-54D8-3056-425D-34CB0BF9DDF1}"/>
          </ac:spMkLst>
        </pc:spChg>
        <pc:spChg chg="add mod ord">
          <ac:chgData name="Adam Rudell" userId="a6a797f7-0d73-4a8f-a2bd-1d3c9ee13858" providerId="ADAL" clId="{F67CE73E-C461-4F61-A7D0-FAB67628671B}" dt="2022-10-19T16:37:18.929" v="4018" actId="20577"/>
          <ac:spMkLst>
            <pc:docMk/>
            <pc:sldMk cId="1932101483" sldId="1597"/>
            <ac:spMk id="4" creationId="{2E88B57C-3DBF-24B4-2969-31929D175AB3}"/>
          </ac:spMkLst>
        </pc:spChg>
        <pc:spChg chg="add mod ord">
          <ac:chgData name="Adam Rudell" userId="a6a797f7-0d73-4a8f-a2bd-1d3c9ee13858" providerId="ADAL" clId="{F67CE73E-C461-4F61-A7D0-FAB67628671B}" dt="2022-10-19T20:39:29.816" v="4227" actId="20577"/>
          <ac:spMkLst>
            <pc:docMk/>
            <pc:sldMk cId="1932101483" sldId="1597"/>
            <ac:spMk id="5" creationId="{28F3F049-5539-2492-C637-B2FDCDFD8D84}"/>
          </ac:spMkLst>
        </pc:spChg>
        <pc:spChg chg="add del mod ord">
          <ac:chgData name="Adam Rudell" userId="a6a797f7-0d73-4a8f-a2bd-1d3c9ee13858" providerId="ADAL" clId="{F67CE73E-C461-4F61-A7D0-FAB67628671B}" dt="2022-10-19T16:38:50.138" v="4214" actId="22"/>
          <ac:spMkLst>
            <pc:docMk/>
            <pc:sldMk cId="1932101483" sldId="1597"/>
            <ac:spMk id="6" creationId="{45312986-FCA8-CA81-8BD7-FA4019E7E969}"/>
          </ac:spMkLst>
        </pc:spChg>
        <pc:picChg chg="add mod ord">
          <ac:chgData name="Adam Rudell" userId="a6a797f7-0d73-4a8f-a2bd-1d3c9ee13858" providerId="ADAL" clId="{F67CE73E-C461-4F61-A7D0-FAB67628671B}" dt="2022-10-19T16:38:50.138" v="4214" actId="22"/>
          <ac:picMkLst>
            <pc:docMk/>
            <pc:sldMk cId="1932101483" sldId="1597"/>
            <ac:picMk id="8" creationId="{8282E281-B9DD-AEB5-04A2-99D036560F0C}"/>
          </ac:picMkLst>
        </pc:picChg>
      </pc:sldChg>
      <pc:sldChg chg="addSp delSp modSp del mod modNotesTx">
        <pc:chgData name="Adam Rudell" userId="a6a797f7-0d73-4a8f-a2bd-1d3c9ee13858" providerId="ADAL" clId="{F67CE73E-C461-4F61-A7D0-FAB67628671B}" dt="2022-10-25T13:53:15.106" v="14068" actId="2696"/>
        <pc:sldMkLst>
          <pc:docMk/>
          <pc:sldMk cId="4124204665" sldId="1598"/>
        </pc:sldMkLst>
        <pc:spChg chg="mod">
          <ac:chgData name="Adam Rudell" userId="a6a797f7-0d73-4a8f-a2bd-1d3c9ee13858" providerId="ADAL" clId="{F67CE73E-C461-4F61-A7D0-FAB67628671B}" dt="2022-10-24T21:49:46.251" v="13069" actId="242"/>
          <ac:spMkLst>
            <pc:docMk/>
            <pc:sldMk cId="4124204665" sldId="1598"/>
            <ac:spMk id="2" creationId="{A5CF163F-7ADB-D481-942A-3A40170311C0}"/>
          </ac:spMkLst>
        </pc:spChg>
        <pc:spChg chg="mod">
          <ac:chgData name="Adam Rudell" userId="a6a797f7-0d73-4a8f-a2bd-1d3c9ee13858" providerId="ADAL" clId="{F67CE73E-C461-4F61-A7D0-FAB67628671B}" dt="2022-10-24T21:44:22.827" v="12690" actId="20577"/>
          <ac:spMkLst>
            <pc:docMk/>
            <pc:sldMk cId="4124204665" sldId="1598"/>
            <ac:spMk id="4" creationId="{D135A396-A1FD-48A5-B893-E0352246B1FF}"/>
          </ac:spMkLst>
        </pc:spChg>
        <pc:spChg chg="add del mod">
          <ac:chgData name="Adam Rudell" userId="a6a797f7-0d73-4a8f-a2bd-1d3c9ee13858" providerId="ADAL" clId="{F67CE73E-C461-4F61-A7D0-FAB67628671B}" dt="2022-10-24T21:43:11.020" v="12682"/>
          <ac:spMkLst>
            <pc:docMk/>
            <pc:sldMk cId="4124204665" sldId="1598"/>
            <ac:spMk id="5" creationId="{AEC45CB0-257E-3C70-15BB-48CA5FE9101D}"/>
          </ac:spMkLst>
        </pc:spChg>
        <pc:picChg chg="add mod">
          <ac:chgData name="Adam Rudell" userId="a6a797f7-0d73-4a8f-a2bd-1d3c9ee13858" providerId="ADAL" clId="{F67CE73E-C461-4F61-A7D0-FAB67628671B}" dt="2022-10-24T21:43:11.020" v="12682"/>
          <ac:picMkLst>
            <pc:docMk/>
            <pc:sldMk cId="4124204665" sldId="1598"/>
            <ac:picMk id="8" creationId="{E26AD0C9-80F9-17BF-2CB1-9BCAF88CE66B}"/>
          </ac:picMkLst>
        </pc:picChg>
        <pc:picChg chg="del">
          <ac:chgData name="Adam Rudell" userId="a6a797f7-0d73-4a8f-a2bd-1d3c9ee13858" providerId="ADAL" clId="{F67CE73E-C461-4F61-A7D0-FAB67628671B}" dt="2022-10-24T21:43:05.402" v="12680" actId="478"/>
          <ac:picMkLst>
            <pc:docMk/>
            <pc:sldMk cId="4124204665" sldId="1598"/>
            <ac:picMk id="9" creationId="{BEB26076-5833-5D1F-6D6C-BCC23AD6DC20}"/>
          </ac:picMkLst>
        </pc:picChg>
        <pc:picChg chg="del">
          <ac:chgData name="Adam Rudell" userId="a6a797f7-0d73-4a8f-a2bd-1d3c9ee13858" providerId="ADAL" clId="{F67CE73E-C461-4F61-A7D0-FAB67628671B}" dt="2022-10-24T21:43:10.054" v="12681" actId="478"/>
          <ac:picMkLst>
            <pc:docMk/>
            <pc:sldMk cId="4124204665" sldId="1598"/>
            <ac:picMk id="11" creationId="{20ACADA4-0C8F-A66F-0AA6-EA9179FFB790}"/>
          </ac:picMkLst>
        </pc:picChg>
      </pc:sldChg>
      <pc:sldChg chg="modSp add mod">
        <pc:chgData name="Adam Rudell" userId="a6a797f7-0d73-4a8f-a2bd-1d3c9ee13858" providerId="ADAL" clId="{F67CE73E-C461-4F61-A7D0-FAB67628671B}" dt="2022-12-05T03:35:35.492" v="23266" actId="20577"/>
        <pc:sldMkLst>
          <pc:docMk/>
          <pc:sldMk cId="87200093" sldId="1599"/>
        </pc:sldMkLst>
        <pc:spChg chg="mod">
          <ac:chgData name="Adam Rudell" userId="a6a797f7-0d73-4a8f-a2bd-1d3c9ee13858" providerId="ADAL" clId="{F67CE73E-C461-4F61-A7D0-FAB67628671B}" dt="2022-12-05T03:35:35.492" v="23266" actId="20577"/>
          <ac:spMkLst>
            <pc:docMk/>
            <pc:sldMk cId="87200093" sldId="1599"/>
            <ac:spMk id="3" creationId="{7E60F16A-CDD1-4284-8AA4-5C08C92BD4C0}"/>
          </ac:spMkLst>
        </pc:spChg>
      </pc:sldChg>
      <pc:sldChg chg="modSp new mod">
        <pc:chgData name="Adam Rudell" userId="a6a797f7-0d73-4a8f-a2bd-1d3c9ee13858" providerId="ADAL" clId="{F67CE73E-C461-4F61-A7D0-FAB67628671B}" dt="2022-11-02T16:22:38.102" v="15312"/>
        <pc:sldMkLst>
          <pc:docMk/>
          <pc:sldMk cId="1818797782" sldId="1600"/>
        </pc:sldMkLst>
        <pc:spChg chg="mod">
          <ac:chgData name="Adam Rudell" userId="a6a797f7-0d73-4a8f-a2bd-1d3c9ee13858" providerId="ADAL" clId="{F67CE73E-C461-4F61-A7D0-FAB67628671B}" dt="2022-11-02T16:22:25.580" v="15310" actId="20577"/>
          <ac:spMkLst>
            <pc:docMk/>
            <pc:sldMk cId="1818797782" sldId="1600"/>
            <ac:spMk id="2" creationId="{4B3F4C38-A983-8F5A-55BD-35B494824347}"/>
          </ac:spMkLst>
        </pc:spChg>
        <pc:spChg chg="mod">
          <ac:chgData name="Adam Rudell" userId="a6a797f7-0d73-4a8f-a2bd-1d3c9ee13858" providerId="ADAL" clId="{F67CE73E-C461-4F61-A7D0-FAB67628671B}" dt="2022-11-02T16:22:38.102" v="15312"/>
          <ac:spMkLst>
            <pc:docMk/>
            <pc:sldMk cId="1818797782" sldId="1600"/>
            <ac:spMk id="3" creationId="{1A7D4433-8701-8897-A711-C0FDD00EBE71}"/>
          </ac:spMkLst>
        </pc:spChg>
      </pc:sldChg>
      <pc:sldChg chg="addSp modSp new mod modCm">
        <pc:chgData name="Adam Rudell" userId="a6a797f7-0d73-4a8f-a2bd-1d3c9ee13858" providerId="ADAL" clId="{F67CE73E-C461-4F61-A7D0-FAB67628671B}" dt="2022-12-03T02:55:13.035" v="22980"/>
        <pc:sldMkLst>
          <pc:docMk/>
          <pc:sldMk cId="2431728347" sldId="1601"/>
        </pc:sldMkLst>
        <pc:spChg chg="mod">
          <ac:chgData name="Adam Rudell" userId="a6a797f7-0d73-4a8f-a2bd-1d3c9ee13858" providerId="ADAL" clId="{F67CE73E-C461-4F61-A7D0-FAB67628671B}" dt="2022-10-25T19:37:40.671" v="14272" actId="20577"/>
          <ac:spMkLst>
            <pc:docMk/>
            <pc:sldMk cId="2431728347" sldId="1601"/>
            <ac:spMk id="2" creationId="{F835094A-6A5C-DD56-B9FE-E5F77D229C14}"/>
          </ac:spMkLst>
        </pc:spChg>
        <pc:spChg chg="mod">
          <ac:chgData name="Adam Rudell" userId="a6a797f7-0d73-4a8f-a2bd-1d3c9ee13858" providerId="ADAL" clId="{F67CE73E-C461-4F61-A7D0-FAB67628671B}" dt="2022-12-03T02:54:59.806" v="22979" actId="20577"/>
          <ac:spMkLst>
            <pc:docMk/>
            <pc:sldMk cId="2431728347" sldId="1601"/>
            <ac:spMk id="3" creationId="{68AAA778-32EF-0418-4F02-688B72EE10A1}"/>
          </ac:spMkLst>
        </pc:spChg>
        <pc:graphicFrameChg chg="add mod modGraphic">
          <ac:chgData name="Adam Rudell" userId="a6a797f7-0d73-4a8f-a2bd-1d3c9ee13858" providerId="ADAL" clId="{F67CE73E-C461-4F61-A7D0-FAB67628671B}" dt="2022-10-25T20:18:17.234" v="15248" actId="20577"/>
          <ac:graphicFrameMkLst>
            <pc:docMk/>
            <pc:sldMk cId="2431728347" sldId="1601"/>
            <ac:graphicFrameMk id="6" creationId="{C873EE78-F8DF-8CD2-5020-ED6905E6D87C}"/>
          </ac:graphicFrameMkLst>
        </pc:graphicFrameChg>
        <pc:extLst>
          <p:ext xmlns:p="http://schemas.openxmlformats.org/presentationml/2006/main" uri="{D6D511B9-2390-475A-947B-AFAB55BFBCF1}">
            <pc226:cmChg xmlns:pc226="http://schemas.microsoft.com/office/powerpoint/2022/06/main/command" chg="mod">
              <pc226:chgData name="Adam Rudell" userId="a6a797f7-0d73-4a8f-a2bd-1d3c9ee13858" providerId="ADAL" clId="{F67CE73E-C461-4F61-A7D0-FAB67628671B}" dt="2022-12-03T02:55:13.035" v="22980"/>
              <pc2:cmMkLst xmlns:pc2="http://schemas.microsoft.com/office/powerpoint/2019/9/main/command">
                <pc:docMk/>
                <pc:sldMk cId="2431728347" sldId="1601"/>
                <pc2:cmMk id="{61071F47-65C7-45B7-B414-4637974C8010}"/>
              </pc2:cmMkLst>
            </pc226:cmChg>
          </p:ext>
        </pc:extLst>
      </pc:sldChg>
      <pc:sldChg chg="del">
        <pc:chgData name="Adam Rudell" userId="a6a797f7-0d73-4a8f-a2bd-1d3c9ee13858" providerId="ADAL" clId="{F67CE73E-C461-4F61-A7D0-FAB67628671B}" dt="2022-10-19T21:21:34.794" v="6264" actId="2696"/>
        <pc:sldMkLst>
          <pc:docMk/>
          <pc:sldMk cId="3136713379" sldId="1602"/>
        </pc:sldMkLst>
      </pc:sldChg>
      <pc:sldChg chg="modSp add del mod">
        <pc:chgData name="Adam Rudell" userId="a6a797f7-0d73-4a8f-a2bd-1d3c9ee13858" providerId="ADAL" clId="{F67CE73E-C461-4F61-A7D0-FAB67628671B}" dt="2022-11-02T16:24:33.505" v="15336" actId="47"/>
        <pc:sldMkLst>
          <pc:docMk/>
          <pc:sldMk cId="3316380481" sldId="1613"/>
        </pc:sldMkLst>
        <pc:spChg chg="mod">
          <ac:chgData name="Adam Rudell" userId="a6a797f7-0d73-4a8f-a2bd-1d3c9ee13858" providerId="ADAL" clId="{F67CE73E-C461-4F61-A7D0-FAB67628671B}" dt="2022-11-02T16:24:22.077" v="15335" actId="20577"/>
          <ac:spMkLst>
            <pc:docMk/>
            <pc:sldMk cId="3316380481" sldId="1613"/>
            <ac:spMk id="4" creationId="{9DBDE6CD-6610-6706-C0ED-4A83973F8860}"/>
          </ac:spMkLst>
        </pc:spChg>
      </pc:sldChg>
      <pc:sldChg chg="modSp mod">
        <pc:chgData name="Adam Rudell" userId="a6a797f7-0d73-4a8f-a2bd-1d3c9ee13858" providerId="ADAL" clId="{F67CE73E-C461-4F61-A7D0-FAB67628671B}" dt="2022-12-03T02:55:40.023" v="22999" actId="20577"/>
        <pc:sldMkLst>
          <pc:docMk/>
          <pc:sldMk cId="3935059667" sldId="1613"/>
        </pc:sldMkLst>
        <pc:spChg chg="mod">
          <ac:chgData name="Adam Rudell" userId="a6a797f7-0d73-4a8f-a2bd-1d3c9ee13858" providerId="ADAL" clId="{F67CE73E-C461-4F61-A7D0-FAB67628671B}" dt="2022-12-03T02:55:40.023" v="22999" actId="20577"/>
          <ac:spMkLst>
            <pc:docMk/>
            <pc:sldMk cId="3935059667" sldId="1613"/>
            <ac:spMk id="4" creationId="{9DBDE6CD-6610-6706-C0ED-4A83973F8860}"/>
          </ac:spMkLst>
        </pc:spChg>
        <pc:graphicFrameChg chg="mod modGraphic">
          <ac:chgData name="Adam Rudell" userId="a6a797f7-0d73-4a8f-a2bd-1d3c9ee13858" providerId="ADAL" clId="{F67CE73E-C461-4F61-A7D0-FAB67628671B}" dt="2022-11-02T19:31:45.530" v="15544" actId="14734"/>
          <ac:graphicFrameMkLst>
            <pc:docMk/>
            <pc:sldMk cId="3935059667" sldId="1613"/>
            <ac:graphicFrameMk id="5" creationId="{E4EAC9A3-659F-429D-8F33-F32810E9F2BF}"/>
          </ac:graphicFrameMkLst>
        </pc:graphicFrameChg>
      </pc:sldChg>
      <pc:sldChg chg="modSp add del mod chgLayout modNotesTx">
        <pc:chgData name="Adam Rudell" userId="a6a797f7-0d73-4a8f-a2bd-1d3c9ee13858" providerId="ADAL" clId="{F67CE73E-C461-4F61-A7D0-FAB67628671B}" dt="2022-11-18T22:56:36.640" v="16385" actId="2696"/>
        <pc:sldMkLst>
          <pc:docMk/>
          <pc:sldMk cId="2045523926" sldId="1614"/>
        </pc:sldMkLst>
        <pc:spChg chg="mod ord">
          <ac:chgData name="Adam Rudell" userId="a6a797f7-0d73-4a8f-a2bd-1d3c9ee13858" providerId="ADAL" clId="{F67CE73E-C461-4F61-A7D0-FAB67628671B}" dt="2022-11-18T22:56:33.136" v="16384" actId="700"/>
          <ac:spMkLst>
            <pc:docMk/>
            <pc:sldMk cId="2045523926" sldId="1614"/>
            <ac:spMk id="2" creationId="{00000000-0000-0000-0000-000000000000}"/>
          </ac:spMkLst>
        </pc:spChg>
        <pc:spChg chg="mod ord">
          <ac:chgData name="Adam Rudell" userId="a6a797f7-0d73-4a8f-a2bd-1d3c9ee13858" providerId="ADAL" clId="{F67CE73E-C461-4F61-A7D0-FAB67628671B}" dt="2022-11-18T22:56:33.136" v="16384" actId="700"/>
          <ac:spMkLst>
            <pc:docMk/>
            <pc:sldMk cId="2045523926" sldId="1614"/>
            <ac:spMk id="4" creationId="{00000000-0000-0000-0000-000000000000}"/>
          </ac:spMkLst>
        </pc:spChg>
        <pc:spChg chg="mod ord">
          <ac:chgData name="Adam Rudell" userId="a6a797f7-0d73-4a8f-a2bd-1d3c9ee13858" providerId="ADAL" clId="{F67CE73E-C461-4F61-A7D0-FAB67628671B}" dt="2022-11-18T22:56:33.136" v="16384" actId="700"/>
          <ac:spMkLst>
            <pc:docMk/>
            <pc:sldMk cId="2045523926" sldId="1614"/>
            <ac:spMk id="6" creationId="{2E6BC766-C9E3-E23E-C989-18FC2C56DDEE}"/>
          </ac:spMkLst>
        </pc:spChg>
        <pc:spChg chg="mod ord">
          <ac:chgData name="Adam Rudell" userId="a6a797f7-0d73-4a8f-a2bd-1d3c9ee13858" providerId="ADAL" clId="{F67CE73E-C461-4F61-A7D0-FAB67628671B}" dt="2022-11-18T22:56:33.136" v="16384" actId="700"/>
          <ac:spMkLst>
            <pc:docMk/>
            <pc:sldMk cId="2045523926" sldId="1614"/>
            <ac:spMk id="7" creationId="{5AA89A7C-68E7-3C45-9D11-42CE20F4EED5}"/>
          </ac:spMkLst>
        </pc:spChg>
      </pc:sldChg>
      <pc:sldChg chg="modSp new mod modCm modNotesTx">
        <pc:chgData name="Adam Rudell" userId="a6a797f7-0d73-4a8f-a2bd-1d3c9ee13858" providerId="ADAL" clId="{F67CE73E-C461-4F61-A7D0-FAB67628671B}" dt="2022-12-03T02:54:02.764" v="22845"/>
        <pc:sldMkLst>
          <pc:docMk/>
          <pc:sldMk cId="3328775063" sldId="1614"/>
        </pc:sldMkLst>
        <pc:spChg chg="mod">
          <ac:chgData name="Adam Rudell" userId="a6a797f7-0d73-4a8f-a2bd-1d3c9ee13858" providerId="ADAL" clId="{F67CE73E-C461-4F61-A7D0-FAB67628671B}" dt="2022-11-18T22:56:49.176" v="16406" actId="20577"/>
          <ac:spMkLst>
            <pc:docMk/>
            <pc:sldMk cId="3328775063" sldId="1614"/>
            <ac:spMk id="2" creationId="{EB616CC5-FEB2-E6CE-662D-424DF703921E}"/>
          </ac:spMkLst>
        </pc:spChg>
        <pc:spChg chg="mod">
          <ac:chgData name="Adam Rudell" userId="a6a797f7-0d73-4a8f-a2bd-1d3c9ee13858" providerId="ADAL" clId="{F67CE73E-C461-4F61-A7D0-FAB67628671B}" dt="2022-11-18T22:58:08.729" v="16656" actId="20577"/>
          <ac:spMkLst>
            <pc:docMk/>
            <pc:sldMk cId="3328775063" sldId="1614"/>
            <ac:spMk id="3" creationId="{7110A51F-B52D-FC60-A3E1-3156A72D34E2}"/>
          </ac:spMkLst>
        </pc:spChg>
        <pc:extLst>
          <p:ext xmlns:p="http://schemas.openxmlformats.org/presentationml/2006/main" uri="{D6D511B9-2390-475A-947B-AFAB55BFBCF1}">
            <pc226:cmChg xmlns:pc226="http://schemas.microsoft.com/office/powerpoint/2022/06/main/command" chg="mod">
              <pc226:chgData name="Adam Rudell" userId="a6a797f7-0d73-4a8f-a2bd-1d3c9ee13858" providerId="ADAL" clId="{F67CE73E-C461-4F61-A7D0-FAB67628671B}" dt="2022-12-03T02:54:02.764" v="22845"/>
              <pc2:cmMkLst xmlns:pc2="http://schemas.microsoft.com/office/powerpoint/2019/9/main/command">
                <pc:docMk/>
                <pc:sldMk cId="3328775063" sldId="1614"/>
                <pc2:cmMk id="{C543FE37-2CE2-4E66-88B2-EC024CBCA9CE}"/>
              </pc2:cmMkLst>
            </pc226:cmChg>
          </p:ext>
        </pc:extLst>
      </pc:sldChg>
      <pc:sldChg chg="addSp delSp add del setBg delDesignElem">
        <pc:chgData name="Adam Rudell" userId="a6a797f7-0d73-4a8f-a2bd-1d3c9ee13858" providerId="ADAL" clId="{F67CE73E-C461-4F61-A7D0-FAB67628671B}" dt="2022-11-19T05:57:32.066" v="17138"/>
        <pc:sldMkLst>
          <pc:docMk/>
          <pc:sldMk cId="1064334937" sldId="1615"/>
        </pc:sldMkLst>
        <pc:spChg chg="add del">
          <ac:chgData name="Adam Rudell" userId="a6a797f7-0d73-4a8f-a2bd-1d3c9ee13858" providerId="ADAL" clId="{F67CE73E-C461-4F61-A7D0-FAB67628671B}" dt="2022-11-19T05:57:32.066" v="17138"/>
          <ac:spMkLst>
            <pc:docMk/>
            <pc:sldMk cId="1064334937" sldId="1615"/>
            <ac:spMk id="31" creationId="{89AEBDDA-FD52-4A97-9A7D-E6FC26C78576}"/>
          </ac:spMkLst>
        </pc:spChg>
        <pc:spChg chg="add del">
          <ac:chgData name="Adam Rudell" userId="a6a797f7-0d73-4a8f-a2bd-1d3c9ee13858" providerId="ADAL" clId="{F67CE73E-C461-4F61-A7D0-FAB67628671B}" dt="2022-11-19T05:57:32.066" v="17138"/>
          <ac:spMkLst>
            <pc:docMk/>
            <pc:sldMk cId="1064334937" sldId="1615"/>
            <ac:spMk id="33" creationId="{E9D09E0E-987C-4246-9B74-6910B801E6CD}"/>
          </ac:spMkLst>
        </pc:spChg>
        <pc:spChg chg="add del">
          <ac:chgData name="Adam Rudell" userId="a6a797f7-0d73-4a8f-a2bd-1d3c9ee13858" providerId="ADAL" clId="{F67CE73E-C461-4F61-A7D0-FAB67628671B}" dt="2022-11-19T05:57:32.066" v="17138"/>
          <ac:spMkLst>
            <pc:docMk/>
            <pc:sldMk cId="1064334937" sldId="1615"/>
            <ac:spMk id="35" creationId="{20D3E853-5BA0-4B6E-A74E-5C1FC753E367}"/>
          </ac:spMkLst>
        </pc:spChg>
        <pc:spChg chg="add del">
          <ac:chgData name="Adam Rudell" userId="a6a797f7-0d73-4a8f-a2bd-1d3c9ee13858" providerId="ADAL" clId="{F67CE73E-C461-4F61-A7D0-FAB67628671B}" dt="2022-11-19T05:57:32.066" v="17138"/>
          <ac:spMkLst>
            <pc:docMk/>
            <pc:sldMk cId="1064334937" sldId="1615"/>
            <ac:spMk id="37" creationId="{EF693875-948C-4D9B-AE6F-8F6894277D8A}"/>
          </ac:spMkLst>
        </pc:spChg>
        <pc:spChg chg="add del">
          <ac:chgData name="Adam Rudell" userId="a6a797f7-0d73-4a8f-a2bd-1d3c9ee13858" providerId="ADAL" clId="{F67CE73E-C461-4F61-A7D0-FAB67628671B}" dt="2022-11-19T05:57:32.066" v="17138"/>
          <ac:spMkLst>
            <pc:docMk/>
            <pc:sldMk cId="1064334937" sldId="1615"/>
            <ac:spMk id="39" creationId="{0426762E-B53C-44D2-96D5-147D162DBF55}"/>
          </ac:spMkLst>
        </pc:spChg>
        <pc:picChg chg="add del">
          <ac:chgData name="Adam Rudell" userId="a6a797f7-0d73-4a8f-a2bd-1d3c9ee13858" providerId="ADAL" clId="{F67CE73E-C461-4F61-A7D0-FAB67628671B}" dt="2022-11-19T05:57:32.066" v="17138"/>
          <ac:picMkLst>
            <pc:docMk/>
            <pc:sldMk cId="1064334937" sldId="1615"/>
            <ac:picMk id="26" creationId="{DEB2E8C4-C3E7-4048-A43D-9859510CFA98}"/>
          </ac:picMkLst>
        </pc:picChg>
        <pc:inkChg chg="add del">
          <ac:chgData name="Adam Rudell" userId="a6a797f7-0d73-4a8f-a2bd-1d3c9ee13858" providerId="ADAL" clId="{F67CE73E-C461-4F61-A7D0-FAB67628671B}" dt="2022-11-19T05:57:32.066" v="17138"/>
          <ac:inkMkLst>
            <pc:docMk/>
            <pc:sldMk cId="1064334937" sldId="1615"/>
            <ac:inkMk id="30" creationId="{24D29CCB-7956-4E3E-8880-304085F04BF4}"/>
          </ac:inkMkLst>
        </pc:inkChg>
      </pc:sldChg>
      <pc:sldChg chg="addSp delSp modSp new del mod modClrScheme chgLayout modNotesTx">
        <pc:chgData name="Adam Rudell" userId="a6a797f7-0d73-4a8f-a2bd-1d3c9ee13858" providerId="ADAL" clId="{F67CE73E-C461-4F61-A7D0-FAB67628671B}" dt="2022-11-21T20:36:06.617" v="17920" actId="2696"/>
        <pc:sldMkLst>
          <pc:docMk/>
          <pc:sldMk cId="1663713649" sldId="1615"/>
        </pc:sldMkLst>
        <pc:spChg chg="del mod ord">
          <ac:chgData name="Adam Rudell" userId="a6a797f7-0d73-4a8f-a2bd-1d3c9ee13858" providerId="ADAL" clId="{F67CE73E-C461-4F61-A7D0-FAB67628671B}" dt="2022-11-21T20:31:06.813" v="17442" actId="700"/>
          <ac:spMkLst>
            <pc:docMk/>
            <pc:sldMk cId="1663713649" sldId="1615"/>
            <ac:spMk id="2" creationId="{C5A2B63E-9ED8-D9F4-DEB8-4F10CD82C98C}"/>
          </ac:spMkLst>
        </pc:spChg>
        <pc:spChg chg="del mod ord">
          <ac:chgData name="Adam Rudell" userId="a6a797f7-0d73-4a8f-a2bd-1d3c9ee13858" providerId="ADAL" clId="{F67CE73E-C461-4F61-A7D0-FAB67628671B}" dt="2022-11-21T20:31:06.813" v="17442" actId="700"/>
          <ac:spMkLst>
            <pc:docMk/>
            <pc:sldMk cId="1663713649" sldId="1615"/>
            <ac:spMk id="3" creationId="{E736A117-0860-436E-FC21-3EE2A6C8D112}"/>
          </ac:spMkLst>
        </pc:spChg>
        <pc:spChg chg="del">
          <ac:chgData name="Adam Rudell" userId="a6a797f7-0d73-4a8f-a2bd-1d3c9ee13858" providerId="ADAL" clId="{F67CE73E-C461-4F61-A7D0-FAB67628671B}" dt="2022-11-21T20:31:06.813" v="17442" actId="700"/>
          <ac:spMkLst>
            <pc:docMk/>
            <pc:sldMk cId="1663713649" sldId="1615"/>
            <ac:spMk id="4" creationId="{5199B18C-56F8-32F9-80BF-E72E9B21C8DB}"/>
          </ac:spMkLst>
        </pc:spChg>
        <pc:spChg chg="mod ord">
          <ac:chgData name="Adam Rudell" userId="a6a797f7-0d73-4a8f-a2bd-1d3c9ee13858" providerId="ADAL" clId="{F67CE73E-C461-4F61-A7D0-FAB67628671B}" dt="2022-11-21T20:31:47.160" v="17468" actId="700"/>
          <ac:spMkLst>
            <pc:docMk/>
            <pc:sldMk cId="1663713649" sldId="1615"/>
            <ac:spMk id="5" creationId="{51318C83-BDE5-37EE-5C04-BACC9B466CBD}"/>
          </ac:spMkLst>
        </pc:spChg>
        <pc:spChg chg="mod ord">
          <ac:chgData name="Adam Rudell" userId="a6a797f7-0d73-4a8f-a2bd-1d3c9ee13858" providerId="ADAL" clId="{F67CE73E-C461-4F61-A7D0-FAB67628671B}" dt="2022-11-21T20:31:47.160" v="17468" actId="700"/>
          <ac:spMkLst>
            <pc:docMk/>
            <pc:sldMk cId="1663713649" sldId="1615"/>
            <ac:spMk id="6" creationId="{D8C9C462-823D-4132-3B9F-E5E5782D9323}"/>
          </ac:spMkLst>
        </pc:spChg>
        <pc:spChg chg="add mod ord">
          <ac:chgData name="Adam Rudell" userId="a6a797f7-0d73-4a8f-a2bd-1d3c9ee13858" providerId="ADAL" clId="{F67CE73E-C461-4F61-A7D0-FAB67628671B}" dt="2022-11-21T20:31:47.160" v="17468" actId="700"/>
          <ac:spMkLst>
            <pc:docMk/>
            <pc:sldMk cId="1663713649" sldId="1615"/>
            <ac:spMk id="7" creationId="{A9DEEC51-C99D-9954-B801-5E6E9388FFCF}"/>
          </ac:spMkLst>
        </pc:spChg>
        <pc:spChg chg="add del mod ord">
          <ac:chgData name="Adam Rudell" userId="a6a797f7-0d73-4a8f-a2bd-1d3c9ee13858" providerId="ADAL" clId="{F67CE73E-C461-4F61-A7D0-FAB67628671B}" dt="2022-11-21T20:31:42.865" v="17467"/>
          <ac:spMkLst>
            <pc:docMk/>
            <pc:sldMk cId="1663713649" sldId="1615"/>
            <ac:spMk id="8" creationId="{75714517-3FF3-C4CC-32B2-5540115DE1C8}"/>
          </ac:spMkLst>
        </pc:spChg>
        <pc:spChg chg="add del mod">
          <ac:chgData name="Adam Rudell" userId="a6a797f7-0d73-4a8f-a2bd-1d3c9ee13858" providerId="ADAL" clId="{F67CE73E-C461-4F61-A7D0-FAB67628671B}" dt="2022-11-21T20:31:42.865" v="17467"/>
          <ac:spMkLst>
            <pc:docMk/>
            <pc:sldMk cId="1663713649" sldId="1615"/>
            <ac:spMk id="9" creationId="{06C2D989-9C72-3A0D-1E0D-9A9CA4443DA5}"/>
          </ac:spMkLst>
        </pc:spChg>
        <pc:spChg chg="add del mod">
          <ac:chgData name="Adam Rudell" userId="a6a797f7-0d73-4a8f-a2bd-1d3c9ee13858" providerId="ADAL" clId="{F67CE73E-C461-4F61-A7D0-FAB67628671B}" dt="2022-11-21T20:31:42.865" v="17467"/>
          <ac:spMkLst>
            <pc:docMk/>
            <pc:sldMk cId="1663713649" sldId="1615"/>
            <ac:spMk id="10" creationId="{6734BEFA-8759-B91C-D9D1-6DA7E09528CF}"/>
          </ac:spMkLst>
        </pc:spChg>
        <pc:spChg chg="add del mod">
          <ac:chgData name="Adam Rudell" userId="a6a797f7-0d73-4a8f-a2bd-1d3c9ee13858" providerId="ADAL" clId="{F67CE73E-C461-4F61-A7D0-FAB67628671B}" dt="2022-11-21T20:31:42.865" v="17467"/>
          <ac:spMkLst>
            <pc:docMk/>
            <pc:sldMk cId="1663713649" sldId="1615"/>
            <ac:spMk id="11" creationId="{0E01347A-846C-8589-140D-2579D2AE8D6C}"/>
          </ac:spMkLst>
        </pc:spChg>
        <pc:spChg chg="add del mod ord">
          <ac:chgData name="Adam Rudell" userId="a6a797f7-0d73-4a8f-a2bd-1d3c9ee13858" providerId="ADAL" clId="{F67CE73E-C461-4F61-A7D0-FAB67628671B}" dt="2022-11-21T20:31:47.160" v="17468" actId="700"/>
          <ac:spMkLst>
            <pc:docMk/>
            <pc:sldMk cId="1663713649" sldId="1615"/>
            <ac:spMk id="12" creationId="{628B0E50-BE92-F1DA-8C33-618424E3DE8C}"/>
          </ac:spMkLst>
        </pc:spChg>
        <pc:spChg chg="add del mod ord">
          <ac:chgData name="Adam Rudell" userId="a6a797f7-0d73-4a8f-a2bd-1d3c9ee13858" providerId="ADAL" clId="{F67CE73E-C461-4F61-A7D0-FAB67628671B}" dt="2022-11-21T20:33:33.936" v="17570" actId="3680"/>
          <ac:spMkLst>
            <pc:docMk/>
            <pc:sldMk cId="1663713649" sldId="1615"/>
            <ac:spMk id="13" creationId="{E71BD415-6A3C-6CC4-17DD-7B476AB3B35C}"/>
          </ac:spMkLst>
        </pc:spChg>
        <pc:graphicFrameChg chg="add mod ord modGraphic">
          <ac:chgData name="Adam Rudell" userId="a6a797f7-0d73-4a8f-a2bd-1d3c9ee13858" providerId="ADAL" clId="{F67CE73E-C461-4F61-A7D0-FAB67628671B}" dt="2022-11-21T20:34:42.187" v="17843" actId="20577"/>
          <ac:graphicFrameMkLst>
            <pc:docMk/>
            <pc:sldMk cId="1663713649" sldId="1615"/>
            <ac:graphicFrameMk id="14" creationId="{056A88B8-A770-00D0-356F-C8AA315845BE}"/>
          </ac:graphicFrameMkLst>
        </pc:graphicFrameChg>
      </pc:sldChg>
      <pc:sldChg chg="modSp del modAnim modNotesTx">
        <pc:chgData name="Adam Rudell" userId="a6a797f7-0d73-4a8f-a2bd-1d3c9ee13858" providerId="ADAL" clId="{F67CE73E-C461-4F61-A7D0-FAB67628671B}" dt="2022-11-21T20:30:23.424" v="17440" actId="47"/>
        <pc:sldMkLst>
          <pc:docMk/>
          <pc:sldMk cId="1882369121" sldId="1615"/>
        </pc:sldMkLst>
        <pc:spChg chg="mod">
          <ac:chgData name="Adam Rudell" userId="a6a797f7-0d73-4a8f-a2bd-1d3c9ee13858" providerId="ADAL" clId="{F67CE73E-C461-4F61-A7D0-FAB67628671B}" dt="2022-11-21T20:25:22.704" v="17434" actId="20577"/>
          <ac:spMkLst>
            <pc:docMk/>
            <pc:sldMk cId="1882369121" sldId="1615"/>
            <ac:spMk id="2" creationId="{00000000-0000-0000-0000-000000000000}"/>
          </ac:spMkLst>
        </pc:spChg>
      </pc:sldChg>
      <pc:sldChg chg="modSp new del mod">
        <pc:chgData name="Adam Rudell" userId="a6a797f7-0d73-4a8f-a2bd-1d3c9ee13858" providerId="ADAL" clId="{F67CE73E-C461-4F61-A7D0-FAB67628671B}" dt="2022-11-19T05:57:16.890" v="17133" actId="47"/>
        <pc:sldMkLst>
          <pc:docMk/>
          <pc:sldMk cId="2375904011" sldId="1615"/>
        </pc:sldMkLst>
        <pc:spChg chg="mod">
          <ac:chgData name="Adam Rudell" userId="a6a797f7-0d73-4a8f-a2bd-1d3c9ee13858" providerId="ADAL" clId="{F67CE73E-C461-4F61-A7D0-FAB67628671B}" dt="2022-11-19T05:54:56.554" v="16810" actId="20577"/>
          <ac:spMkLst>
            <pc:docMk/>
            <pc:sldMk cId="2375904011" sldId="1615"/>
            <ac:spMk id="2" creationId="{699D98C9-8EA9-92CE-638F-A71909B10C81}"/>
          </ac:spMkLst>
        </pc:spChg>
        <pc:spChg chg="mod">
          <ac:chgData name="Adam Rudell" userId="a6a797f7-0d73-4a8f-a2bd-1d3c9ee13858" providerId="ADAL" clId="{F67CE73E-C461-4F61-A7D0-FAB67628671B}" dt="2022-11-19T05:56:28.573" v="17132" actId="20577"/>
          <ac:spMkLst>
            <pc:docMk/>
            <pc:sldMk cId="2375904011" sldId="1615"/>
            <ac:spMk id="3" creationId="{4E26F413-72E9-D2A4-0603-9B5B3951283A}"/>
          </ac:spMkLst>
        </pc:spChg>
      </pc:sldChg>
      <pc:sldChg chg="addSp delSp modSp new del mod modClrScheme chgLayout modNotesTx">
        <pc:chgData name="Adam Rudell" userId="a6a797f7-0d73-4a8f-a2bd-1d3c9ee13858" providerId="ADAL" clId="{F67CE73E-C461-4F61-A7D0-FAB67628671B}" dt="2022-11-21T20:26:30.459" v="17439" actId="47"/>
        <pc:sldMkLst>
          <pc:docMk/>
          <pc:sldMk cId="374977954" sldId="1616"/>
        </pc:sldMkLst>
        <pc:spChg chg="del mod ord">
          <ac:chgData name="Adam Rudell" userId="a6a797f7-0d73-4a8f-a2bd-1d3c9ee13858" providerId="ADAL" clId="{F67CE73E-C461-4F61-A7D0-FAB67628671B}" dt="2022-11-19T05:59:48.061" v="17152" actId="700"/>
          <ac:spMkLst>
            <pc:docMk/>
            <pc:sldMk cId="374977954" sldId="1616"/>
            <ac:spMk id="2" creationId="{A9BC27AE-6A63-A41C-CAAF-E0F02B070D04}"/>
          </ac:spMkLst>
        </pc:spChg>
        <pc:spChg chg="add mod ord">
          <ac:chgData name="Adam Rudell" userId="a6a797f7-0d73-4a8f-a2bd-1d3c9ee13858" providerId="ADAL" clId="{F67CE73E-C461-4F61-A7D0-FAB67628671B}" dt="2022-11-19T06:01:58.594" v="17238" actId="20577"/>
          <ac:spMkLst>
            <pc:docMk/>
            <pc:sldMk cId="374977954" sldId="1616"/>
            <ac:spMk id="3" creationId="{C06CF4C7-163E-E670-3E4D-E9184B2A1A03}"/>
          </ac:spMkLst>
        </pc:spChg>
        <pc:spChg chg="add del mod ord">
          <ac:chgData name="Adam Rudell" userId="a6a797f7-0d73-4a8f-a2bd-1d3c9ee13858" providerId="ADAL" clId="{F67CE73E-C461-4F61-A7D0-FAB67628671B}" dt="2022-11-21T20:23:28.126" v="17418" actId="3680"/>
          <ac:spMkLst>
            <pc:docMk/>
            <pc:sldMk cId="374977954" sldId="1616"/>
            <ac:spMk id="4" creationId="{A2A9527F-C301-C381-C638-4EEC8495E9E9}"/>
          </ac:spMkLst>
        </pc:spChg>
        <pc:graphicFrameChg chg="add del mod ord modGraphic">
          <ac:chgData name="Adam Rudell" userId="a6a797f7-0d73-4a8f-a2bd-1d3c9ee13858" providerId="ADAL" clId="{F67CE73E-C461-4F61-A7D0-FAB67628671B}" dt="2022-11-21T20:23:28.126" v="17418" actId="3680"/>
          <ac:graphicFrameMkLst>
            <pc:docMk/>
            <pc:sldMk cId="374977954" sldId="1616"/>
            <ac:graphicFrameMk id="5" creationId="{16505B9F-C9EE-5A96-9587-A73F993D7EFF}"/>
          </ac:graphicFrameMkLst>
        </pc:graphicFrameChg>
      </pc:sldChg>
      <pc:sldChg chg="addSp delSp modSp mod">
        <pc:chgData name="Adam Rudell" userId="a6a797f7-0d73-4a8f-a2bd-1d3c9ee13858" providerId="ADAL" clId="{F67CE73E-C461-4F61-A7D0-FAB67628671B}" dt="2022-11-21T21:20:40.091" v="21718" actId="20577"/>
        <pc:sldMkLst>
          <pc:docMk/>
          <pc:sldMk cId="1362144063" sldId="1616"/>
        </pc:sldMkLst>
        <pc:spChg chg="del">
          <ac:chgData name="Adam Rudell" userId="a6a797f7-0d73-4a8f-a2bd-1d3c9ee13858" providerId="ADAL" clId="{F67CE73E-C461-4F61-A7D0-FAB67628671B}" dt="2022-11-21T21:18:14.879" v="21287" actId="3680"/>
          <ac:spMkLst>
            <pc:docMk/>
            <pc:sldMk cId="1362144063" sldId="1616"/>
            <ac:spMk id="7" creationId="{E98E7B2F-8F26-5E15-00E2-D2AE0ECE5043}"/>
          </ac:spMkLst>
        </pc:spChg>
        <pc:graphicFrameChg chg="add mod ord modGraphic">
          <ac:chgData name="Adam Rudell" userId="a6a797f7-0d73-4a8f-a2bd-1d3c9ee13858" providerId="ADAL" clId="{F67CE73E-C461-4F61-A7D0-FAB67628671B}" dt="2022-11-21T21:20:40.091" v="21718" actId="20577"/>
          <ac:graphicFrameMkLst>
            <pc:docMk/>
            <pc:sldMk cId="1362144063" sldId="1616"/>
            <ac:graphicFrameMk id="2" creationId="{09EB833B-A684-8433-2E52-260319C88585}"/>
          </ac:graphicFrameMkLst>
        </pc:graphicFrameChg>
      </pc:sldChg>
      <pc:sldChg chg="addSp delSp modSp new del mod chgLayout">
        <pc:chgData name="Adam Rudell" userId="a6a797f7-0d73-4a8f-a2bd-1d3c9ee13858" providerId="ADAL" clId="{F67CE73E-C461-4F61-A7D0-FAB67628671B}" dt="2022-11-21T20:36:06.617" v="17920" actId="2696"/>
        <pc:sldMkLst>
          <pc:docMk/>
          <pc:sldMk cId="1682409005" sldId="1616"/>
        </pc:sldMkLst>
        <pc:spChg chg="del">
          <ac:chgData name="Adam Rudell" userId="a6a797f7-0d73-4a8f-a2bd-1d3c9ee13858" providerId="ADAL" clId="{F67CE73E-C461-4F61-A7D0-FAB67628671B}" dt="2022-11-21T20:34:55.083" v="17845" actId="700"/>
          <ac:spMkLst>
            <pc:docMk/>
            <pc:sldMk cId="1682409005" sldId="1616"/>
            <ac:spMk id="2" creationId="{60466C7D-762A-EC69-44E7-7806E4ADB5D1}"/>
          </ac:spMkLst>
        </pc:spChg>
        <pc:spChg chg="del">
          <ac:chgData name="Adam Rudell" userId="a6a797f7-0d73-4a8f-a2bd-1d3c9ee13858" providerId="ADAL" clId="{F67CE73E-C461-4F61-A7D0-FAB67628671B}" dt="2022-11-21T20:34:55.083" v="17845" actId="700"/>
          <ac:spMkLst>
            <pc:docMk/>
            <pc:sldMk cId="1682409005" sldId="1616"/>
            <ac:spMk id="3" creationId="{55E85E1F-C1E7-080E-7D77-02646707B8D8}"/>
          </ac:spMkLst>
        </pc:spChg>
        <pc:spChg chg="mod ord">
          <ac:chgData name="Adam Rudell" userId="a6a797f7-0d73-4a8f-a2bd-1d3c9ee13858" providerId="ADAL" clId="{F67CE73E-C461-4F61-A7D0-FAB67628671B}" dt="2022-11-21T20:34:55.083" v="17845" actId="700"/>
          <ac:spMkLst>
            <pc:docMk/>
            <pc:sldMk cId="1682409005" sldId="1616"/>
            <ac:spMk id="4" creationId="{C1CF4733-7A5E-DFF3-0CD4-BAF6BC198D20}"/>
          </ac:spMkLst>
        </pc:spChg>
        <pc:spChg chg="mod ord">
          <ac:chgData name="Adam Rudell" userId="a6a797f7-0d73-4a8f-a2bd-1d3c9ee13858" providerId="ADAL" clId="{F67CE73E-C461-4F61-A7D0-FAB67628671B}" dt="2022-11-21T20:34:55.083" v="17845" actId="700"/>
          <ac:spMkLst>
            <pc:docMk/>
            <pc:sldMk cId="1682409005" sldId="1616"/>
            <ac:spMk id="5" creationId="{5EF7E206-0FDD-4A35-520A-3A4D2D4FD790}"/>
          </ac:spMkLst>
        </pc:spChg>
        <pc:spChg chg="add mod ord">
          <ac:chgData name="Adam Rudell" userId="a6a797f7-0d73-4a8f-a2bd-1d3c9ee13858" providerId="ADAL" clId="{F67CE73E-C461-4F61-A7D0-FAB67628671B}" dt="2022-11-21T20:35:00.811" v="17870" actId="20577"/>
          <ac:spMkLst>
            <pc:docMk/>
            <pc:sldMk cId="1682409005" sldId="1616"/>
            <ac:spMk id="6" creationId="{F1C8A72C-A32E-6131-D45D-1E6141C0EBE4}"/>
          </ac:spMkLst>
        </pc:spChg>
        <pc:spChg chg="add mod ord">
          <ac:chgData name="Adam Rudell" userId="a6a797f7-0d73-4a8f-a2bd-1d3c9ee13858" providerId="ADAL" clId="{F67CE73E-C461-4F61-A7D0-FAB67628671B}" dt="2022-11-21T20:34:55.083" v="17845" actId="700"/>
          <ac:spMkLst>
            <pc:docMk/>
            <pc:sldMk cId="1682409005" sldId="1616"/>
            <ac:spMk id="7" creationId="{E98E7B2F-8F26-5E15-00E2-D2AE0ECE5043}"/>
          </ac:spMkLst>
        </pc:spChg>
      </pc:sldChg>
      <pc:sldChg chg="modSp new del mod">
        <pc:chgData name="Adam Rudell" userId="a6a797f7-0d73-4a8f-a2bd-1d3c9ee13858" providerId="ADAL" clId="{F67CE73E-C461-4F61-A7D0-FAB67628671B}" dt="2022-11-21T20:30:23.424" v="17440" actId="47"/>
        <pc:sldMkLst>
          <pc:docMk/>
          <pc:sldMk cId="582468625" sldId="1617"/>
        </pc:sldMkLst>
        <pc:spChg chg="mod">
          <ac:chgData name="Adam Rudell" userId="a6a797f7-0d73-4a8f-a2bd-1d3c9ee13858" providerId="ADAL" clId="{F67CE73E-C461-4F61-A7D0-FAB67628671B}" dt="2022-11-19T06:04:26.251" v="17374" actId="20577"/>
          <ac:spMkLst>
            <pc:docMk/>
            <pc:sldMk cId="582468625" sldId="1617"/>
            <ac:spMk id="2" creationId="{EAD7F81D-BD68-1DB6-D810-568754D6C4E2}"/>
          </ac:spMkLst>
        </pc:spChg>
      </pc:sldChg>
      <pc:sldChg chg="modSp new del mod">
        <pc:chgData name="Adam Rudell" userId="a6a797f7-0d73-4a8f-a2bd-1d3c9ee13858" providerId="ADAL" clId="{F67CE73E-C461-4F61-A7D0-FAB67628671B}" dt="2022-11-21T20:36:06.617" v="17920" actId="2696"/>
        <pc:sldMkLst>
          <pc:docMk/>
          <pc:sldMk cId="2049038040" sldId="1617"/>
        </pc:sldMkLst>
        <pc:spChg chg="mod">
          <ac:chgData name="Adam Rudell" userId="a6a797f7-0d73-4a8f-a2bd-1d3c9ee13858" providerId="ADAL" clId="{F67CE73E-C461-4F61-A7D0-FAB67628671B}" dt="2022-11-21T20:35:10.541" v="17895" actId="20577"/>
          <ac:spMkLst>
            <pc:docMk/>
            <pc:sldMk cId="2049038040" sldId="1617"/>
            <ac:spMk id="2" creationId="{4CC625DC-527E-DE7C-5354-30ED7A10E8AE}"/>
          </ac:spMkLst>
        </pc:spChg>
      </pc:sldChg>
      <pc:sldChg chg="addSp delSp modSp mod modNotesTx">
        <pc:chgData name="Adam Rudell" userId="a6a797f7-0d73-4a8f-a2bd-1d3c9ee13858" providerId="ADAL" clId="{F67CE73E-C461-4F61-A7D0-FAB67628671B}" dt="2022-11-21T21:24:42.935" v="22281" actId="20577"/>
        <pc:sldMkLst>
          <pc:docMk/>
          <pc:sldMk cId="3839065980" sldId="1617"/>
        </pc:sldMkLst>
        <pc:spChg chg="del mod">
          <ac:chgData name="Adam Rudell" userId="a6a797f7-0d73-4a8f-a2bd-1d3c9ee13858" providerId="ADAL" clId="{F67CE73E-C461-4F61-A7D0-FAB67628671B}" dt="2022-11-21T21:21:06.869" v="21721"/>
          <ac:spMkLst>
            <pc:docMk/>
            <pc:sldMk cId="3839065980" sldId="1617"/>
            <ac:spMk id="3" creationId="{2CF778C9-5B9C-4FD0-07E9-89794D5DF152}"/>
          </ac:spMkLst>
        </pc:spChg>
        <pc:graphicFrameChg chg="add mod modGraphic">
          <ac:chgData name="Adam Rudell" userId="a6a797f7-0d73-4a8f-a2bd-1d3c9ee13858" providerId="ADAL" clId="{F67CE73E-C461-4F61-A7D0-FAB67628671B}" dt="2022-11-21T21:24:42.935" v="22281" actId="20577"/>
          <ac:graphicFrameMkLst>
            <pc:docMk/>
            <pc:sldMk cId="3839065980" sldId="1617"/>
            <ac:graphicFrameMk id="6" creationId="{783472E5-EADB-9776-596A-B616EE4807A0}"/>
          </ac:graphicFrameMkLst>
        </pc:graphicFrameChg>
      </pc:sldChg>
      <pc:sldChg chg="addSp delSp modSp mod modNotesTx">
        <pc:chgData name="Adam Rudell" userId="a6a797f7-0d73-4a8f-a2bd-1d3c9ee13858" providerId="ADAL" clId="{F67CE73E-C461-4F61-A7D0-FAB67628671B}" dt="2022-11-21T21:26:45.369" v="22357"/>
        <pc:sldMkLst>
          <pc:docMk/>
          <pc:sldMk cId="1520998628" sldId="1618"/>
        </pc:sldMkLst>
        <pc:spChg chg="del mod">
          <ac:chgData name="Adam Rudell" userId="a6a797f7-0d73-4a8f-a2bd-1d3c9ee13858" providerId="ADAL" clId="{F67CE73E-C461-4F61-A7D0-FAB67628671B}" dt="2022-11-21T21:25:57.037" v="22302" actId="3680"/>
          <ac:spMkLst>
            <pc:docMk/>
            <pc:sldMk cId="1520998628" sldId="1618"/>
            <ac:spMk id="3" creationId="{C9DB4BC0-41D5-A7DD-A5CD-727829150E05}"/>
          </ac:spMkLst>
        </pc:spChg>
        <pc:graphicFrameChg chg="add mod ord modGraphic">
          <ac:chgData name="Adam Rudell" userId="a6a797f7-0d73-4a8f-a2bd-1d3c9ee13858" providerId="ADAL" clId="{F67CE73E-C461-4F61-A7D0-FAB67628671B}" dt="2022-11-21T21:26:45.369" v="22357"/>
          <ac:graphicFrameMkLst>
            <pc:docMk/>
            <pc:sldMk cId="1520998628" sldId="1618"/>
            <ac:graphicFrameMk id="6" creationId="{C90DF7A0-AF97-11D4-4CE0-A4C95BF4AD45}"/>
          </ac:graphicFrameMkLst>
        </pc:graphicFrameChg>
      </pc:sldChg>
      <pc:sldChg chg="modSp new del mod">
        <pc:chgData name="Adam Rudell" userId="a6a797f7-0d73-4a8f-a2bd-1d3c9ee13858" providerId="ADAL" clId="{F67CE73E-C461-4F61-A7D0-FAB67628671B}" dt="2022-11-21T20:36:06.617" v="17920" actId="2696"/>
        <pc:sldMkLst>
          <pc:docMk/>
          <pc:sldMk cId="2143671292" sldId="1618"/>
        </pc:sldMkLst>
        <pc:spChg chg="mod">
          <ac:chgData name="Adam Rudell" userId="a6a797f7-0d73-4a8f-a2bd-1d3c9ee13858" providerId="ADAL" clId="{F67CE73E-C461-4F61-A7D0-FAB67628671B}" dt="2022-11-21T20:35:22.073" v="17917" actId="20577"/>
          <ac:spMkLst>
            <pc:docMk/>
            <pc:sldMk cId="2143671292" sldId="1618"/>
            <ac:spMk id="2" creationId="{A77D6980-0749-F852-5984-1938E0DC50BD}"/>
          </ac:spMkLst>
        </pc:spChg>
      </pc:sldChg>
      <pc:sldChg chg="modSp new del mod">
        <pc:chgData name="Adam Rudell" userId="a6a797f7-0d73-4a8f-a2bd-1d3c9ee13858" providerId="ADAL" clId="{F67CE73E-C461-4F61-A7D0-FAB67628671B}" dt="2022-11-19T06:03:33.969" v="17339" actId="47"/>
        <pc:sldMkLst>
          <pc:docMk/>
          <pc:sldMk cId="2308009483" sldId="1618"/>
        </pc:sldMkLst>
        <pc:spChg chg="mod">
          <ac:chgData name="Adam Rudell" userId="a6a797f7-0d73-4a8f-a2bd-1d3c9ee13858" providerId="ADAL" clId="{F67CE73E-C461-4F61-A7D0-FAB67628671B}" dt="2022-11-19T06:02:18.378" v="17267" actId="20577"/>
          <ac:spMkLst>
            <pc:docMk/>
            <pc:sldMk cId="2308009483" sldId="1618"/>
            <ac:spMk id="2" creationId="{5E1472DC-53EA-725E-BC9E-229979971240}"/>
          </ac:spMkLst>
        </pc:spChg>
      </pc:sldChg>
      <pc:sldChg chg="modSp new del mod">
        <pc:chgData name="Adam Rudell" userId="a6a797f7-0d73-4a8f-a2bd-1d3c9ee13858" providerId="ADAL" clId="{F67CE73E-C461-4F61-A7D0-FAB67628671B}" dt="2022-11-19T06:03:33.969" v="17339" actId="47"/>
        <pc:sldMkLst>
          <pc:docMk/>
          <pc:sldMk cId="275928333" sldId="1619"/>
        </pc:sldMkLst>
        <pc:spChg chg="mod">
          <ac:chgData name="Adam Rudell" userId="a6a797f7-0d73-4a8f-a2bd-1d3c9ee13858" providerId="ADAL" clId="{F67CE73E-C461-4F61-A7D0-FAB67628671B}" dt="2022-11-19T06:02:28.945" v="17282" actId="20577"/>
          <ac:spMkLst>
            <pc:docMk/>
            <pc:sldMk cId="275928333" sldId="1619"/>
            <ac:spMk id="2" creationId="{A1F3B902-713F-90F5-ADF0-EEC46999C261}"/>
          </ac:spMkLst>
        </pc:spChg>
      </pc:sldChg>
      <pc:sldChg chg="modSp">
        <pc:chgData name="Adam Rudell" userId="a6a797f7-0d73-4a8f-a2bd-1d3c9ee13858" providerId="ADAL" clId="{F67CE73E-C461-4F61-A7D0-FAB67628671B}" dt="2022-11-21T20:36:33.246" v="17932" actId="20577"/>
        <pc:sldMkLst>
          <pc:docMk/>
          <pc:sldMk cId="316436365" sldId="1619"/>
        </pc:sldMkLst>
        <pc:spChg chg="mod">
          <ac:chgData name="Adam Rudell" userId="a6a797f7-0d73-4a8f-a2bd-1d3c9ee13858" providerId="ADAL" clId="{F67CE73E-C461-4F61-A7D0-FAB67628671B}" dt="2022-11-21T20:36:33.246" v="17932" actId="20577"/>
          <ac:spMkLst>
            <pc:docMk/>
            <pc:sldMk cId="316436365" sldId="1619"/>
            <ac:spMk id="2" creationId="{00000000-0000-0000-0000-000000000000}"/>
          </ac:spMkLst>
        </pc:spChg>
      </pc:sldChg>
      <pc:sldChg chg="addSp del delDesignElem">
        <pc:chgData name="Adam Rudell" userId="a6a797f7-0d73-4a8f-a2bd-1d3c9ee13858" providerId="ADAL" clId="{F67CE73E-C461-4F61-A7D0-FAB67628671B}" dt="2022-11-21T20:36:28.583" v="17922"/>
        <pc:sldMkLst>
          <pc:docMk/>
          <pc:sldMk cId="982103340" sldId="1619"/>
        </pc:sldMkLst>
        <pc:spChg chg="add">
          <ac:chgData name="Adam Rudell" userId="a6a797f7-0d73-4a8f-a2bd-1d3c9ee13858" providerId="ADAL" clId="{F67CE73E-C461-4F61-A7D0-FAB67628671B}" dt="2022-11-21T20:36:28.583" v="17922"/>
          <ac:spMkLst>
            <pc:docMk/>
            <pc:sldMk cId="982103340" sldId="1619"/>
            <ac:spMk id="40" creationId="{89AEBDDA-FD52-4A97-9A7D-E6FC26C78576}"/>
          </ac:spMkLst>
        </pc:spChg>
        <pc:spChg chg="add">
          <ac:chgData name="Adam Rudell" userId="a6a797f7-0d73-4a8f-a2bd-1d3c9ee13858" providerId="ADAL" clId="{F67CE73E-C461-4F61-A7D0-FAB67628671B}" dt="2022-11-21T20:36:28.583" v="17922"/>
          <ac:spMkLst>
            <pc:docMk/>
            <pc:sldMk cId="982103340" sldId="1619"/>
            <ac:spMk id="42" creationId="{E9D09E0E-987C-4246-9B74-6910B801E6CD}"/>
          </ac:spMkLst>
        </pc:spChg>
        <pc:spChg chg="add">
          <ac:chgData name="Adam Rudell" userId="a6a797f7-0d73-4a8f-a2bd-1d3c9ee13858" providerId="ADAL" clId="{F67CE73E-C461-4F61-A7D0-FAB67628671B}" dt="2022-11-21T20:36:28.583" v="17922"/>
          <ac:spMkLst>
            <pc:docMk/>
            <pc:sldMk cId="982103340" sldId="1619"/>
            <ac:spMk id="44" creationId="{20D3E853-5BA0-4B6E-A74E-5C1FC753E367}"/>
          </ac:spMkLst>
        </pc:spChg>
        <pc:spChg chg="add">
          <ac:chgData name="Adam Rudell" userId="a6a797f7-0d73-4a8f-a2bd-1d3c9ee13858" providerId="ADAL" clId="{F67CE73E-C461-4F61-A7D0-FAB67628671B}" dt="2022-11-21T20:36:28.583" v="17922"/>
          <ac:spMkLst>
            <pc:docMk/>
            <pc:sldMk cId="982103340" sldId="1619"/>
            <ac:spMk id="46" creationId="{EF693875-948C-4D9B-AE6F-8F6894277D8A}"/>
          </ac:spMkLst>
        </pc:spChg>
        <pc:spChg chg="add">
          <ac:chgData name="Adam Rudell" userId="a6a797f7-0d73-4a8f-a2bd-1d3c9ee13858" providerId="ADAL" clId="{F67CE73E-C461-4F61-A7D0-FAB67628671B}" dt="2022-11-21T20:36:28.583" v="17922"/>
          <ac:spMkLst>
            <pc:docMk/>
            <pc:sldMk cId="982103340" sldId="1619"/>
            <ac:spMk id="48" creationId="{0426762E-B53C-44D2-96D5-147D162DBF55}"/>
          </ac:spMkLst>
        </pc:spChg>
        <pc:picChg chg="add">
          <ac:chgData name="Adam Rudell" userId="a6a797f7-0d73-4a8f-a2bd-1d3c9ee13858" providerId="ADAL" clId="{F67CE73E-C461-4F61-A7D0-FAB67628671B}" dt="2022-11-21T20:36:28.583" v="17922"/>
          <ac:picMkLst>
            <pc:docMk/>
            <pc:sldMk cId="982103340" sldId="1619"/>
            <ac:picMk id="36" creationId="{DEB2E8C4-C3E7-4048-A43D-9859510CFA98}"/>
          </ac:picMkLst>
        </pc:picChg>
        <pc:inkChg chg="add">
          <ac:chgData name="Adam Rudell" userId="a6a797f7-0d73-4a8f-a2bd-1d3c9ee13858" providerId="ADAL" clId="{F67CE73E-C461-4F61-A7D0-FAB67628671B}" dt="2022-11-21T20:36:28.583" v="17922"/>
          <ac:inkMkLst>
            <pc:docMk/>
            <pc:sldMk cId="982103340" sldId="1619"/>
            <ac:inkMk id="38" creationId="{24D29CCB-7956-4E3E-8880-304085F04BF4}"/>
          </ac:inkMkLst>
        </pc:inkChg>
      </pc:sldChg>
      <pc:sldChg chg="new del">
        <pc:chgData name="Adam Rudell" userId="a6a797f7-0d73-4a8f-a2bd-1d3c9ee13858" providerId="ADAL" clId="{F67CE73E-C461-4F61-A7D0-FAB67628671B}" dt="2022-11-21T20:35:48.689" v="17919" actId="680"/>
        <pc:sldMkLst>
          <pc:docMk/>
          <pc:sldMk cId="1163505730" sldId="1619"/>
        </pc:sldMkLst>
      </pc:sldChg>
      <pc:sldChg chg="modSp new del mod">
        <pc:chgData name="Adam Rudell" userId="a6a797f7-0d73-4a8f-a2bd-1d3c9ee13858" providerId="ADAL" clId="{F67CE73E-C461-4F61-A7D0-FAB67628671B}" dt="2022-11-21T20:30:23.424" v="17440" actId="47"/>
        <pc:sldMkLst>
          <pc:docMk/>
          <pc:sldMk cId="1293054885" sldId="1620"/>
        </pc:sldMkLst>
        <pc:spChg chg="mod">
          <ac:chgData name="Adam Rudell" userId="a6a797f7-0d73-4a8f-a2bd-1d3c9ee13858" providerId="ADAL" clId="{F67CE73E-C461-4F61-A7D0-FAB67628671B}" dt="2022-11-19T06:04:33.692" v="17398" actId="20577"/>
          <ac:spMkLst>
            <pc:docMk/>
            <pc:sldMk cId="1293054885" sldId="1620"/>
            <ac:spMk id="2" creationId="{BA601645-1CC4-FC33-BBE4-4E5E5AED8596}"/>
          </ac:spMkLst>
        </pc:spChg>
      </pc:sldChg>
      <pc:sldChg chg="addSp delSp modSp mod modNotesTx">
        <pc:chgData name="Adam Rudell" userId="a6a797f7-0d73-4a8f-a2bd-1d3c9ee13858" providerId="ADAL" clId="{F67CE73E-C461-4F61-A7D0-FAB67628671B}" dt="2022-11-21T21:31:10.180" v="22365" actId="1076"/>
        <pc:sldMkLst>
          <pc:docMk/>
          <pc:sldMk cId="4034476122" sldId="1620"/>
        </pc:sldMkLst>
        <pc:spChg chg="mod">
          <ac:chgData name="Adam Rudell" userId="a6a797f7-0d73-4a8f-a2bd-1d3c9ee13858" providerId="ADAL" clId="{F67CE73E-C461-4F61-A7D0-FAB67628671B}" dt="2022-11-21T20:45:45.069" v="17946" actId="20577"/>
          <ac:spMkLst>
            <pc:docMk/>
            <pc:sldMk cId="4034476122" sldId="1620"/>
            <ac:spMk id="6" creationId="{F1C8A72C-A32E-6131-D45D-1E6141C0EBE4}"/>
          </ac:spMkLst>
        </pc:spChg>
        <pc:spChg chg="del mod">
          <ac:chgData name="Adam Rudell" userId="a6a797f7-0d73-4a8f-a2bd-1d3c9ee13858" providerId="ADAL" clId="{F67CE73E-C461-4F61-A7D0-FAB67628671B}" dt="2022-11-21T21:31:05.947" v="22364" actId="478"/>
          <ac:spMkLst>
            <pc:docMk/>
            <pc:sldMk cId="4034476122" sldId="1620"/>
            <ac:spMk id="7" creationId="{E98E7B2F-8F26-5E15-00E2-D2AE0ECE5043}"/>
          </ac:spMkLst>
        </pc:spChg>
        <pc:graphicFrameChg chg="add mod modGraphic">
          <ac:chgData name="Adam Rudell" userId="a6a797f7-0d73-4a8f-a2bd-1d3c9ee13858" providerId="ADAL" clId="{F67CE73E-C461-4F61-A7D0-FAB67628671B}" dt="2022-11-21T21:31:10.180" v="22365" actId="1076"/>
          <ac:graphicFrameMkLst>
            <pc:docMk/>
            <pc:sldMk cId="4034476122" sldId="1620"/>
            <ac:graphicFrameMk id="2" creationId="{715CD108-82A6-810F-1270-867091C10095}"/>
          </ac:graphicFrameMkLst>
        </pc:graphicFrameChg>
      </pc:sldChg>
      <pc:sldChg chg="addSp delSp modSp mod modNotesTx">
        <pc:chgData name="Adam Rudell" userId="a6a797f7-0d73-4a8f-a2bd-1d3c9ee13858" providerId="ADAL" clId="{F67CE73E-C461-4F61-A7D0-FAB67628671B}" dt="2022-11-21T21:14:49.779" v="20661" actId="20577"/>
        <pc:sldMkLst>
          <pc:docMk/>
          <pc:sldMk cId="1984220740" sldId="1621"/>
        </pc:sldMkLst>
        <pc:spChg chg="mod">
          <ac:chgData name="Adam Rudell" userId="a6a797f7-0d73-4a8f-a2bd-1d3c9ee13858" providerId="ADAL" clId="{F67CE73E-C461-4F61-A7D0-FAB67628671B}" dt="2022-11-21T20:45:49.227" v="17947"/>
          <ac:spMkLst>
            <pc:docMk/>
            <pc:sldMk cId="1984220740" sldId="1621"/>
            <ac:spMk id="2" creationId="{4CC625DC-527E-DE7C-5354-30ED7A10E8AE}"/>
          </ac:spMkLst>
        </pc:spChg>
        <pc:spChg chg="add del">
          <ac:chgData name="Adam Rudell" userId="a6a797f7-0d73-4a8f-a2bd-1d3c9ee13858" providerId="ADAL" clId="{F67CE73E-C461-4F61-A7D0-FAB67628671B}" dt="2022-11-21T21:11:33.975" v="20070" actId="3680"/>
          <ac:spMkLst>
            <pc:docMk/>
            <pc:sldMk cId="1984220740" sldId="1621"/>
            <ac:spMk id="3" creationId="{2CF778C9-5B9C-4FD0-07E9-89794D5DF152}"/>
          </ac:spMkLst>
        </pc:spChg>
        <pc:graphicFrameChg chg="add del mod ord modGraphic">
          <ac:chgData name="Adam Rudell" userId="a6a797f7-0d73-4a8f-a2bd-1d3c9ee13858" providerId="ADAL" clId="{F67CE73E-C461-4F61-A7D0-FAB67628671B}" dt="2022-11-21T21:11:28.559" v="20069" actId="3680"/>
          <ac:graphicFrameMkLst>
            <pc:docMk/>
            <pc:sldMk cId="1984220740" sldId="1621"/>
            <ac:graphicFrameMk id="6" creationId="{23D91078-D087-865B-B60D-E5ED33366C00}"/>
          </ac:graphicFrameMkLst>
        </pc:graphicFrameChg>
        <pc:graphicFrameChg chg="add mod ord modGraphic">
          <ac:chgData name="Adam Rudell" userId="a6a797f7-0d73-4a8f-a2bd-1d3c9ee13858" providerId="ADAL" clId="{F67CE73E-C461-4F61-A7D0-FAB67628671B}" dt="2022-11-21T21:14:49.779" v="20661" actId="20577"/>
          <ac:graphicFrameMkLst>
            <pc:docMk/>
            <pc:sldMk cId="1984220740" sldId="1621"/>
            <ac:graphicFrameMk id="7" creationId="{A62409C7-86A2-FCF5-37D5-735FBBC1855A}"/>
          </ac:graphicFrameMkLst>
        </pc:graphicFrameChg>
      </pc:sldChg>
      <pc:sldChg chg="modSp new del mod">
        <pc:chgData name="Adam Rudell" userId="a6a797f7-0d73-4a8f-a2bd-1d3c9ee13858" providerId="ADAL" clId="{F67CE73E-C461-4F61-A7D0-FAB67628671B}" dt="2022-11-21T20:30:23.424" v="17440" actId="47"/>
        <pc:sldMkLst>
          <pc:docMk/>
          <pc:sldMk cId="2340401392" sldId="1621"/>
        </pc:sldMkLst>
        <pc:spChg chg="mod">
          <ac:chgData name="Adam Rudell" userId="a6a797f7-0d73-4a8f-a2bd-1d3c9ee13858" providerId="ADAL" clId="{F67CE73E-C461-4F61-A7D0-FAB67628671B}" dt="2022-11-19T06:04:41.651" v="17414" actId="20577"/>
          <ac:spMkLst>
            <pc:docMk/>
            <pc:sldMk cId="2340401392" sldId="1621"/>
            <ac:spMk id="2" creationId="{EAB01E9A-02B6-E2CB-B5F4-4E7FCCA6E017}"/>
          </ac:spMkLst>
        </pc:spChg>
      </pc:sldChg>
      <pc:sldChg chg="modSp mod modNotesTx">
        <pc:chgData name="Adam Rudell" userId="a6a797f7-0d73-4a8f-a2bd-1d3c9ee13858" providerId="ADAL" clId="{F67CE73E-C461-4F61-A7D0-FAB67628671B}" dt="2022-11-21T21:17:36.906" v="21286" actId="20577"/>
        <pc:sldMkLst>
          <pc:docMk/>
          <pc:sldMk cId="872228869" sldId="1622"/>
        </pc:sldMkLst>
        <pc:spChg chg="mod">
          <ac:chgData name="Adam Rudell" userId="a6a797f7-0d73-4a8f-a2bd-1d3c9ee13858" providerId="ADAL" clId="{F67CE73E-C461-4F61-A7D0-FAB67628671B}" dt="2022-11-21T20:45:50.998" v="17948"/>
          <ac:spMkLst>
            <pc:docMk/>
            <pc:sldMk cId="872228869" sldId="1622"/>
            <ac:spMk id="2" creationId="{A77D6980-0749-F852-5984-1938E0DC50BD}"/>
          </ac:spMkLst>
        </pc:spChg>
        <pc:spChg chg="mod">
          <ac:chgData name="Adam Rudell" userId="a6a797f7-0d73-4a8f-a2bd-1d3c9ee13858" providerId="ADAL" clId="{F67CE73E-C461-4F61-A7D0-FAB67628671B}" dt="2022-11-21T21:17:36.906" v="21286" actId="20577"/>
          <ac:spMkLst>
            <pc:docMk/>
            <pc:sldMk cId="872228869" sldId="1622"/>
            <ac:spMk id="3" creationId="{C9DB4BC0-41D5-A7DD-A5CD-727829150E05}"/>
          </ac:spMkLst>
        </pc:spChg>
      </pc:sldChg>
      <pc:sldChg chg="addSp modSp add mod modNotesTx">
        <pc:chgData name="Adam Rudell" userId="a6a797f7-0d73-4a8f-a2bd-1d3c9ee13858" providerId="ADAL" clId="{F67CE73E-C461-4F61-A7D0-FAB67628671B}" dt="2022-12-05T03:47:55.410" v="23270" actId="33524"/>
        <pc:sldMkLst>
          <pc:docMk/>
          <pc:sldMk cId="3040200700" sldId="1623"/>
        </pc:sldMkLst>
        <pc:spChg chg="mod">
          <ac:chgData name="Adam Rudell" userId="a6a797f7-0d73-4a8f-a2bd-1d3c9ee13858" providerId="ADAL" clId="{F67CE73E-C461-4F61-A7D0-FAB67628671B}" dt="2022-11-21T20:46:12.678" v="17956" actId="20577"/>
          <ac:spMkLst>
            <pc:docMk/>
            <pc:sldMk cId="3040200700" sldId="1623"/>
            <ac:spMk id="6" creationId="{F1C8A72C-A32E-6131-D45D-1E6141C0EBE4}"/>
          </ac:spMkLst>
        </pc:spChg>
        <pc:spChg chg="mod">
          <ac:chgData name="Adam Rudell" userId="a6a797f7-0d73-4a8f-a2bd-1d3c9ee13858" providerId="ADAL" clId="{F67CE73E-C461-4F61-A7D0-FAB67628671B}" dt="2022-11-21T20:57:07.071" v="18559" actId="14100"/>
          <ac:spMkLst>
            <pc:docMk/>
            <pc:sldMk cId="3040200700" sldId="1623"/>
            <ac:spMk id="7" creationId="{E98E7B2F-8F26-5E15-00E2-D2AE0ECE5043}"/>
          </ac:spMkLst>
        </pc:spChg>
        <pc:graphicFrameChg chg="add mod modGraphic">
          <ac:chgData name="Adam Rudell" userId="a6a797f7-0d73-4a8f-a2bd-1d3c9ee13858" providerId="ADAL" clId="{F67CE73E-C461-4F61-A7D0-FAB67628671B}" dt="2022-11-21T21:10:05.444" v="20066" actId="20577"/>
          <ac:graphicFrameMkLst>
            <pc:docMk/>
            <pc:sldMk cId="3040200700" sldId="1623"/>
            <ac:graphicFrameMk id="2" creationId="{9EDCEBE6-BE79-AA26-BA83-D52196D876D6}"/>
          </ac:graphicFrameMkLst>
        </pc:graphicFrameChg>
      </pc:sldChg>
      <pc:sldChg chg="modSp add mod modNotesTx">
        <pc:chgData name="Adam Rudell" userId="a6a797f7-0d73-4a8f-a2bd-1d3c9ee13858" providerId="ADAL" clId="{F67CE73E-C461-4F61-A7D0-FAB67628671B}" dt="2022-11-21T21:07:09.006" v="19792" actId="20577"/>
        <pc:sldMkLst>
          <pc:docMk/>
          <pc:sldMk cId="3672876629" sldId="1624"/>
        </pc:sldMkLst>
        <pc:spChg chg="mod">
          <ac:chgData name="Adam Rudell" userId="a6a797f7-0d73-4a8f-a2bd-1d3c9ee13858" providerId="ADAL" clId="{F67CE73E-C461-4F61-A7D0-FAB67628671B}" dt="2022-11-21T21:07:09.006" v="19792" actId="20577"/>
          <ac:spMkLst>
            <pc:docMk/>
            <pc:sldMk cId="3672876629" sldId="1624"/>
            <ac:spMk id="2" creationId="{4CC625DC-527E-DE7C-5354-30ED7A10E8AE}"/>
          </ac:spMkLst>
        </pc:spChg>
        <pc:spChg chg="mod">
          <ac:chgData name="Adam Rudell" userId="a6a797f7-0d73-4a8f-a2bd-1d3c9ee13858" providerId="ADAL" clId="{F67CE73E-C461-4F61-A7D0-FAB67628671B}" dt="2022-11-21T21:06:40.463" v="19776" actId="20577"/>
          <ac:spMkLst>
            <pc:docMk/>
            <pc:sldMk cId="3672876629" sldId="1624"/>
            <ac:spMk id="3" creationId="{2CF778C9-5B9C-4FD0-07E9-89794D5DF152}"/>
          </ac:spMkLst>
        </pc:spChg>
      </pc:sldChg>
      <pc:sldChg chg="modSp add mod modNotesTx">
        <pc:chgData name="Adam Rudell" userId="a6a797f7-0d73-4a8f-a2bd-1d3c9ee13858" providerId="ADAL" clId="{F67CE73E-C461-4F61-A7D0-FAB67628671B}" dt="2022-11-21T21:02:49.085" v="19307" actId="20577"/>
        <pc:sldMkLst>
          <pc:docMk/>
          <pc:sldMk cId="95400460" sldId="1625"/>
        </pc:sldMkLst>
        <pc:spChg chg="mod">
          <ac:chgData name="Adam Rudell" userId="a6a797f7-0d73-4a8f-a2bd-1d3c9ee13858" providerId="ADAL" clId="{F67CE73E-C461-4F61-A7D0-FAB67628671B}" dt="2022-11-21T20:46:19.878" v="17970" actId="20577"/>
          <ac:spMkLst>
            <pc:docMk/>
            <pc:sldMk cId="95400460" sldId="1625"/>
            <ac:spMk id="2" creationId="{A77D6980-0749-F852-5984-1938E0DC50BD}"/>
          </ac:spMkLst>
        </pc:spChg>
        <pc:spChg chg="mod">
          <ac:chgData name="Adam Rudell" userId="a6a797f7-0d73-4a8f-a2bd-1d3c9ee13858" providerId="ADAL" clId="{F67CE73E-C461-4F61-A7D0-FAB67628671B}" dt="2022-11-21T21:02:49.085" v="19307" actId="20577"/>
          <ac:spMkLst>
            <pc:docMk/>
            <pc:sldMk cId="95400460" sldId="1625"/>
            <ac:spMk id="3" creationId="{C9DB4BC0-41D5-A7DD-A5CD-727829150E05}"/>
          </ac:spMkLst>
        </pc:spChg>
      </pc:sldChg>
      <pc:sldChg chg="modSp add mod">
        <pc:chgData name="Adam Rudell" userId="a6a797f7-0d73-4a8f-a2bd-1d3c9ee13858" providerId="ADAL" clId="{F67CE73E-C461-4F61-A7D0-FAB67628671B}" dt="2022-11-21T21:35:36.138" v="22400" actId="20577"/>
        <pc:sldMkLst>
          <pc:docMk/>
          <pc:sldMk cId="2486317265" sldId="1626"/>
        </pc:sldMkLst>
        <pc:spChg chg="mod">
          <ac:chgData name="Adam Rudell" userId="a6a797f7-0d73-4a8f-a2bd-1d3c9ee13858" providerId="ADAL" clId="{F67CE73E-C461-4F61-A7D0-FAB67628671B}" dt="2022-11-21T21:35:36.138" v="22400" actId="20577"/>
          <ac:spMkLst>
            <pc:docMk/>
            <pc:sldMk cId="2486317265" sldId="1626"/>
            <ac:spMk id="3" creationId="{7E60F16A-CDD1-4284-8AA4-5C08C92BD4C0}"/>
          </ac:spMkLst>
        </pc:spChg>
      </pc:sldChg>
      <pc:sldChg chg="modSp mod">
        <pc:chgData name="Adam Rudell" userId="a6a797f7-0d73-4a8f-a2bd-1d3c9ee13858" providerId="ADAL" clId="{F67CE73E-C461-4F61-A7D0-FAB67628671B}" dt="2022-12-04T16:18:56.105" v="23146" actId="20577"/>
        <pc:sldMkLst>
          <pc:docMk/>
          <pc:sldMk cId="1532941049" sldId="1650"/>
        </pc:sldMkLst>
        <pc:spChg chg="mod">
          <ac:chgData name="Adam Rudell" userId="a6a797f7-0d73-4a8f-a2bd-1d3c9ee13858" providerId="ADAL" clId="{F67CE73E-C461-4F61-A7D0-FAB67628671B}" dt="2022-12-04T16:18:56.105" v="23146" actId="20577"/>
          <ac:spMkLst>
            <pc:docMk/>
            <pc:sldMk cId="1532941049" sldId="1650"/>
            <ac:spMk id="4" creationId="{596E2828-56E5-6590-E7EF-62EA85CF4D0D}"/>
          </ac:spMkLst>
        </pc:spChg>
      </pc:sldChg>
      <pc:sldChg chg="addSp delSp modSp new mod setBg modNotesTx">
        <pc:chgData name="Adam Rudell" userId="a6a797f7-0d73-4a8f-a2bd-1d3c9ee13858" providerId="ADAL" clId="{F67CE73E-C461-4F61-A7D0-FAB67628671B}" dt="2022-12-08T03:07:04.690" v="25423" actId="20577"/>
        <pc:sldMkLst>
          <pc:docMk/>
          <pc:sldMk cId="2242108431" sldId="1651"/>
        </pc:sldMkLst>
        <pc:spChg chg="mod">
          <ac:chgData name="Adam Rudell" userId="a6a797f7-0d73-4a8f-a2bd-1d3c9ee13858" providerId="ADAL" clId="{F67CE73E-C461-4F61-A7D0-FAB67628671B}" dt="2022-12-08T02:53:48.348" v="24939" actId="26606"/>
          <ac:spMkLst>
            <pc:docMk/>
            <pc:sldMk cId="2242108431" sldId="1651"/>
            <ac:spMk id="2" creationId="{ED8D4EB4-B0EE-B386-AFBD-18CAB5784D35}"/>
          </ac:spMkLst>
        </pc:spChg>
        <pc:spChg chg="del mod">
          <ac:chgData name="Adam Rudell" userId="a6a797f7-0d73-4a8f-a2bd-1d3c9ee13858" providerId="ADAL" clId="{F67CE73E-C461-4F61-A7D0-FAB67628671B}" dt="2022-12-08T02:53:48.348" v="24939" actId="26606"/>
          <ac:spMkLst>
            <pc:docMk/>
            <pc:sldMk cId="2242108431" sldId="1651"/>
            <ac:spMk id="3" creationId="{FC148782-38C8-6896-3EE2-161FA3CA3505}"/>
          </ac:spMkLst>
        </pc:spChg>
        <pc:spChg chg="mod">
          <ac:chgData name="Adam Rudell" userId="a6a797f7-0d73-4a8f-a2bd-1d3c9ee13858" providerId="ADAL" clId="{F67CE73E-C461-4F61-A7D0-FAB67628671B}" dt="2022-12-08T02:53:48.348" v="24939" actId="26606"/>
          <ac:spMkLst>
            <pc:docMk/>
            <pc:sldMk cId="2242108431" sldId="1651"/>
            <ac:spMk id="4" creationId="{4350B821-7F95-E6AC-F5CC-DC7F20F090D1}"/>
          </ac:spMkLst>
        </pc:spChg>
        <pc:spChg chg="mod">
          <ac:chgData name="Adam Rudell" userId="a6a797f7-0d73-4a8f-a2bd-1d3c9ee13858" providerId="ADAL" clId="{F67CE73E-C461-4F61-A7D0-FAB67628671B}" dt="2022-12-08T02:53:48.348" v="24939" actId="26606"/>
          <ac:spMkLst>
            <pc:docMk/>
            <pc:sldMk cId="2242108431" sldId="1651"/>
            <ac:spMk id="5" creationId="{BF6AC1E4-FE71-FC48-6975-CFFFE0F0751B}"/>
          </ac:spMkLst>
        </pc:spChg>
        <pc:spChg chg="add del">
          <ac:chgData name="Adam Rudell" userId="a6a797f7-0d73-4a8f-a2bd-1d3c9ee13858" providerId="ADAL" clId="{F67CE73E-C461-4F61-A7D0-FAB67628671B}" dt="2022-12-08T02:54:33.153" v="24947" actId="26606"/>
          <ac:spMkLst>
            <pc:docMk/>
            <pc:sldMk cId="2242108431" sldId="1651"/>
            <ac:spMk id="11" creationId="{02472DE8-E58B-4D56-BA61-C69C601DC760}"/>
          </ac:spMkLst>
        </pc:spChg>
        <pc:spChg chg="add del">
          <ac:chgData name="Adam Rudell" userId="a6a797f7-0d73-4a8f-a2bd-1d3c9ee13858" providerId="ADAL" clId="{F67CE73E-C461-4F61-A7D0-FAB67628671B}" dt="2022-12-08T02:54:33.153" v="24947" actId="26606"/>
          <ac:spMkLst>
            <pc:docMk/>
            <pc:sldMk cId="2242108431" sldId="1651"/>
            <ac:spMk id="13" creationId="{0183ACFC-B25E-402F-BBD8-E42034CDD49A}"/>
          </ac:spMkLst>
        </pc:spChg>
        <pc:spChg chg="add del">
          <ac:chgData name="Adam Rudell" userId="a6a797f7-0d73-4a8f-a2bd-1d3c9ee13858" providerId="ADAL" clId="{F67CE73E-C461-4F61-A7D0-FAB67628671B}" dt="2022-12-08T02:54:33.153" v="24947" actId="26606"/>
          <ac:spMkLst>
            <pc:docMk/>
            <pc:sldMk cId="2242108431" sldId="1651"/>
            <ac:spMk id="15" creationId="{3501A971-CEBD-4E4B-8529-3BB4F4100CD6}"/>
          </ac:spMkLst>
        </pc:spChg>
        <pc:spChg chg="add">
          <ac:chgData name="Adam Rudell" userId="a6a797f7-0d73-4a8f-a2bd-1d3c9ee13858" providerId="ADAL" clId="{F67CE73E-C461-4F61-A7D0-FAB67628671B}" dt="2022-12-08T02:54:33.153" v="24947" actId="26606"/>
          <ac:spMkLst>
            <pc:docMk/>
            <pc:sldMk cId="2242108431" sldId="1651"/>
            <ac:spMk id="20" creationId="{0F584D22-CD28-4363-A679-ACA953A2A6F4}"/>
          </ac:spMkLst>
        </pc:spChg>
        <pc:spChg chg="add">
          <ac:chgData name="Adam Rudell" userId="a6a797f7-0d73-4a8f-a2bd-1d3c9ee13858" providerId="ADAL" clId="{F67CE73E-C461-4F61-A7D0-FAB67628671B}" dt="2022-12-08T02:54:33.153" v="24947" actId="26606"/>
          <ac:spMkLst>
            <pc:docMk/>
            <pc:sldMk cId="2242108431" sldId="1651"/>
            <ac:spMk id="22" creationId="{5B0E491B-5098-4794-9326-BC6DB475567C}"/>
          </ac:spMkLst>
        </pc:spChg>
        <pc:graphicFrameChg chg="add mod modGraphic">
          <ac:chgData name="Adam Rudell" userId="a6a797f7-0d73-4a8f-a2bd-1d3c9ee13858" providerId="ADAL" clId="{F67CE73E-C461-4F61-A7D0-FAB67628671B}" dt="2022-12-08T02:54:33.153" v="24947" actId="26606"/>
          <ac:graphicFrameMkLst>
            <pc:docMk/>
            <pc:sldMk cId="2242108431" sldId="1651"/>
            <ac:graphicFrameMk id="7" creationId="{A6FB08BB-85C8-317E-5FB2-57AD91AC35A4}"/>
          </ac:graphicFrameMkLst>
        </pc:graphicFrameChg>
      </pc:sldChg>
      <pc:sldChg chg="modSp mod">
        <pc:chgData name="Adam Rudell" userId="a6a797f7-0d73-4a8f-a2bd-1d3c9ee13858" providerId="ADAL" clId="{F67CE73E-C461-4F61-A7D0-FAB67628671B}" dt="2022-12-08T02:57:54.985" v="24998" actId="20577"/>
        <pc:sldMkLst>
          <pc:docMk/>
          <pc:sldMk cId="4015946636" sldId="1652"/>
        </pc:sldMkLst>
        <pc:spChg chg="mod">
          <ac:chgData name="Adam Rudell" userId="a6a797f7-0d73-4a8f-a2bd-1d3c9ee13858" providerId="ADAL" clId="{F67CE73E-C461-4F61-A7D0-FAB67628671B}" dt="2022-12-08T02:56:58.016" v="24974" actId="20577"/>
          <ac:spMkLst>
            <pc:docMk/>
            <pc:sldMk cId="4015946636" sldId="1652"/>
            <ac:spMk id="8" creationId="{FE4A7E30-8D92-48A5-A5FD-F84741BCB988}"/>
          </ac:spMkLst>
        </pc:spChg>
        <pc:graphicFrameChg chg="mod">
          <ac:chgData name="Adam Rudell" userId="a6a797f7-0d73-4a8f-a2bd-1d3c9ee13858" providerId="ADAL" clId="{F67CE73E-C461-4F61-A7D0-FAB67628671B}" dt="2022-12-08T02:57:54.985" v="24998" actId="20577"/>
          <ac:graphicFrameMkLst>
            <pc:docMk/>
            <pc:sldMk cId="4015946636" sldId="1652"/>
            <ac:graphicFrameMk id="23" creationId="{DD2D6363-911F-1235-DCA1-630C00F73B2B}"/>
          </ac:graphicFrameMkLst>
        </pc:graphicFrameChg>
      </pc:sldChg>
      <pc:sldChg chg="modSp new del mod">
        <pc:chgData name="Adam Rudell" userId="a6a797f7-0d73-4a8f-a2bd-1d3c9ee13858" providerId="ADAL" clId="{F67CE73E-C461-4F61-A7D0-FAB67628671B}" dt="2022-12-08T03:06:06.127" v="25355" actId="47"/>
        <pc:sldMkLst>
          <pc:docMk/>
          <pc:sldMk cId="361487051" sldId="1653"/>
        </pc:sldMkLst>
        <pc:spChg chg="mod">
          <ac:chgData name="Adam Rudell" userId="a6a797f7-0d73-4a8f-a2bd-1d3c9ee13858" providerId="ADAL" clId="{F67CE73E-C461-4F61-A7D0-FAB67628671B}" dt="2022-12-08T03:00:45.267" v="25021" actId="20577"/>
          <ac:spMkLst>
            <pc:docMk/>
            <pc:sldMk cId="361487051" sldId="1653"/>
            <ac:spMk id="2" creationId="{F1FAA4C0-B6CE-2806-C43C-7EB786DEF42C}"/>
          </ac:spMkLst>
        </pc:spChg>
        <pc:spChg chg="mod">
          <ac:chgData name="Adam Rudell" userId="a6a797f7-0d73-4a8f-a2bd-1d3c9ee13858" providerId="ADAL" clId="{F67CE73E-C461-4F61-A7D0-FAB67628671B}" dt="2022-12-08T03:01:10.565" v="25113" actId="20577"/>
          <ac:spMkLst>
            <pc:docMk/>
            <pc:sldMk cId="361487051" sldId="1653"/>
            <ac:spMk id="3" creationId="{7A318534-5B4A-2FCE-46C3-A748EBF55F24}"/>
          </ac:spMkLst>
        </pc:spChg>
      </pc:sldChg>
      <pc:sldChg chg="modSp new mod modShow">
        <pc:chgData name="Adam Rudell" userId="a6a797f7-0d73-4a8f-a2bd-1d3c9ee13858" providerId="ADAL" clId="{F67CE73E-C461-4F61-A7D0-FAB67628671B}" dt="2022-12-08T03:06:13.198" v="25356" actId="729"/>
        <pc:sldMkLst>
          <pc:docMk/>
          <pc:sldMk cId="766598973" sldId="1654"/>
        </pc:sldMkLst>
        <pc:spChg chg="mod">
          <ac:chgData name="Adam Rudell" userId="a6a797f7-0d73-4a8f-a2bd-1d3c9ee13858" providerId="ADAL" clId="{F67CE73E-C461-4F61-A7D0-FAB67628671B}" dt="2022-12-08T03:01:42.971" v="25128" actId="20577"/>
          <ac:spMkLst>
            <pc:docMk/>
            <pc:sldMk cId="766598973" sldId="1654"/>
            <ac:spMk id="2" creationId="{EE10F7D8-243C-6E0D-5A28-C9C9078C1AFB}"/>
          </ac:spMkLst>
        </pc:spChg>
      </pc:sldChg>
      <pc:sldChg chg="modSp new mod modShow">
        <pc:chgData name="Adam Rudell" userId="a6a797f7-0d73-4a8f-a2bd-1d3c9ee13858" providerId="ADAL" clId="{F67CE73E-C461-4F61-A7D0-FAB67628671B}" dt="2022-12-08T03:06:18.452" v="25357" actId="729"/>
        <pc:sldMkLst>
          <pc:docMk/>
          <pc:sldMk cId="1481659978" sldId="1655"/>
        </pc:sldMkLst>
        <pc:spChg chg="mod">
          <ac:chgData name="Adam Rudell" userId="a6a797f7-0d73-4a8f-a2bd-1d3c9ee13858" providerId="ADAL" clId="{F67CE73E-C461-4F61-A7D0-FAB67628671B}" dt="2022-12-08T03:01:58.419" v="25155" actId="20577"/>
          <ac:spMkLst>
            <pc:docMk/>
            <pc:sldMk cId="1481659978" sldId="1655"/>
            <ac:spMk id="2" creationId="{0DD8429A-09CE-CBAC-85B9-B7974970E2A7}"/>
          </ac:spMkLst>
        </pc:spChg>
      </pc:sldChg>
      <pc:sldChg chg="delSp modSp add mod setBg delDesignElem">
        <pc:chgData name="Adam Rudell" userId="a6a797f7-0d73-4a8f-a2bd-1d3c9ee13858" providerId="ADAL" clId="{F67CE73E-C461-4F61-A7D0-FAB67628671B}" dt="2022-12-08T03:06:00.055" v="25353" actId="478"/>
        <pc:sldMkLst>
          <pc:docMk/>
          <pc:sldMk cId="1689241879" sldId="1656"/>
        </pc:sldMkLst>
        <pc:spChg chg="mod">
          <ac:chgData name="Adam Rudell" userId="a6a797f7-0d73-4a8f-a2bd-1d3c9ee13858" providerId="ADAL" clId="{F67CE73E-C461-4F61-A7D0-FAB67628671B}" dt="2022-12-08T03:05:38.918" v="25350" actId="20577"/>
          <ac:spMkLst>
            <pc:docMk/>
            <pc:sldMk cId="1689241879" sldId="1656"/>
            <ac:spMk id="8" creationId="{FE4A7E30-8D92-48A5-A5FD-F84741BCB988}"/>
          </ac:spMkLst>
        </pc:spChg>
        <pc:spChg chg="del">
          <ac:chgData name="Adam Rudell" userId="a6a797f7-0d73-4a8f-a2bd-1d3c9ee13858" providerId="ADAL" clId="{F67CE73E-C461-4F61-A7D0-FAB67628671B}" dt="2022-12-08T03:05:31.432" v="25326"/>
          <ac:spMkLst>
            <pc:docMk/>
            <pc:sldMk cId="1689241879" sldId="1656"/>
            <ac:spMk id="26" creationId="{0F584D22-CD28-4363-A679-ACA953A2A6F4}"/>
          </ac:spMkLst>
        </pc:spChg>
        <pc:spChg chg="del">
          <ac:chgData name="Adam Rudell" userId="a6a797f7-0d73-4a8f-a2bd-1d3c9ee13858" providerId="ADAL" clId="{F67CE73E-C461-4F61-A7D0-FAB67628671B}" dt="2022-12-08T03:05:31.432" v="25326"/>
          <ac:spMkLst>
            <pc:docMk/>
            <pc:sldMk cId="1689241879" sldId="1656"/>
            <ac:spMk id="28" creationId="{5B0E491B-5098-4794-9326-BC6DB475567C}"/>
          </ac:spMkLst>
        </pc:spChg>
        <pc:graphicFrameChg chg="mod">
          <ac:chgData name="Adam Rudell" userId="a6a797f7-0d73-4a8f-a2bd-1d3c9ee13858" providerId="ADAL" clId="{F67CE73E-C461-4F61-A7D0-FAB67628671B}" dt="2022-12-08T03:06:00.055" v="25353" actId="478"/>
          <ac:graphicFrameMkLst>
            <pc:docMk/>
            <pc:sldMk cId="1689241879" sldId="1656"/>
            <ac:graphicFrameMk id="10" creationId="{26E84C09-F52A-E9DA-502D-B7581735259B}"/>
          </ac:graphicFrameMkLst>
        </pc:graphicFrameChg>
      </pc:sldChg>
      <pc:sldChg chg="modSp new mod modShow">
        <pc:chgData name="Adam Rudell" userId="a6a797f7-0d73-4a8f-a2bd-1d3c9ee13858" providerId="ADAL" clId="{F67CE73E-C461-4F61-A7D0-FAB67628671B}" dt="2022-12-08T03:08:51.126" v="25437" actId="729"/>
        <pc:sldMkLst>
          <pc:docMk/>
          <pc:sldMk cId="132149606" sldId="1657"/>
        </pc:sldMkLst>
        <pc:spChg chg="mod">
          <ac:chgData name="Adam Rudell" userId="a6a797f7-0d73-4a8f-a2bd-1d3c9ee13858" providerId="ADAL" clId="{F67CE73E-C461-4F61-A7D0-FAB67628671B}" dt="2022-12-08T03:08:22.152" v="25435" actId="20577"/>
          <ac:spMkLst>
            <pc:docMk/>
            <pc:sldMk cId="132149606" sldId="1657"/>
            <ac:spMk id="2" creationId="{67BDE302-7609-E0E1-3060-BB5E6E8BACF7}"/>
          </ac:spMkLst>
        </pc:spChg>
      </pc:sldChg>
      <pc:sldChg chg="delSp add del setBg delDesignElem">
        <pc:chgData name="Adam Rudell" userId="a6a797f7-0d73-4a8f-a2bd-1d3c9ee13858" providerId="ADAL" clId="{F67CE73E-C461-4F61-A7D0-FAB67628671B}" dt="2022-12-08T03:06:05.106" v="25354" actId="47"/>
        <pc:sldMkLst>
          <pc:docMk/>
          <pc:sldMk cId="2339493013" sldId="1657"/>
        </pc:sldMkLst>
        <pc:spChg chg="del">
          <ac:chgData name="Adam Rudell" userId="a6a797f7-0d73-4a8f-a2bd-1d3c9ee13858" providerId="ADAL" clId="{F67CE73E-C461-4F61-A7D0-FAB67628671B}" dt="2022-12-08T03:05:33.189" v="25328"/>
          <ac:spMkLst>
            <pc:docMk/>
            <pc:sldMk cId="2339493013" sldId="1657"/>
            <ac:spMk id="26" creationId="{0F584D22-CD28-4363-A679-ACA953A2A6F4}"/>
          </ac:spMkLst>
        </pc:spChg>
        <pc:spChg chg="del">
          <ac:chgData name="Adam Rudell" userId="a6a797f7-0d73-4a8f-a2bd-1d3c9ee13858" providerId="ADAL" clId="{F67CE73E-C461-4F61-A7D0-FAB67628671B}" dt="2022-12-08T03:05:33.189" v="25328"/>
          <ac:spMkLst>
            <pc:docMk/>
            <pc:sldMk cId="2339493013" sldId="1657"/>
            <ac:spMk id="28" creationId="{5B0E491B-5098-4794-9326-BC6DB475567C}"/>
          </ac:spMkLst>
        </pc:spChg>
      </pc:sldChg>
      <pc:sldMasterChg chg="addSldLayout delSldLayout modSldLayout">
        <pc:chgData name="Adam Rudell" userId="a6a797f7-0d73-4a8f-a2bd-1d3c9ee13858" providerId="ADAL" clId="{F67CE73E-C461-4F61-A7D0-FAB67628671B}" dt="2022-11-19T05:50:21.399" v="16787" actId="47"/>
        <pc:sldMasterMkLst>
          <pc:docMk/>
          <pc:sldMasterMk cId="3741864095" sldId="2147483678"/>
        </pc:sldMasterMkLst>
        <pc:sldLayoutChg chg="del">
          <pc:chgData name="Adam Rudell" userId="a6a797f7-0d73-4a8f-a2bd-1d3c9ee13858" providerId="ADAL" clId="{F67CE73E-C461-4F61-A7D0-FAB67628671B}" dt="2022-10-13T21:50:12.945" v="73" actId="47"/>
          <pc:sldLayoutMkLst>
            <pc:docMk/>
            <pc:sldMasterMk cId="3741864095" sldId="2147483678"/>
            <pc:sldLayoutMk cId="1953576721" sldId="2147483690"/>
          </pc:sldLayoutMkLst>
        </pc:sldLayoutChg>
        <pc:sldLayoutChg chg="modSp mod">
          <pc:chgData name="Adam Rudell" userId="a6a797f7-0d73-4a8f-a2bd-1d3c9ee13858" providerId="ADAL" clId="{F67CE73E-C461-4F61-A7D0-FAB67628671B}" dt="2022-10-14T21:52:23.519" v="2021" actId="2711"/>
          <pc:sldLayoutMkLst>
            <pc:docMk/>
            <pc:sldMasterMk cId="3741864095" sldId="2147483678"/>
            <pc:sldLayoutMk cId="3007311074" sldId="2147483691"/>
          </pc:sldLayoutMkLst>
          <pc:spChg chg="mod">
            <ac:chgData name="Adam Rudell" userId="a6a797f7-0d73-4a8f-a2bd-1d3c9ee13858" providerId="ADAL" clId="{F67CE73E-C461-4F61-A7D0-FAB67628671B}" dt="2022-10-14T21:52:23.519" v="2021" actId="2711"/>
            <ac:spMkLst>
              <pc:docMk/>
              <pc:sldMasterMk cId="3741864095" sldId="2147483678"/>
              <pc:sldLayoutMk cId="3007311074" sldId="2147483691"/>
              <ac:spMk id="2" creationId="{00000000-0000-0000-0000-000000000000}"/>
            </ac:spMkLst>
          </pc:spChg>
        </pc:sldLayoutChg>
        <pc:sldLayoutChg chg="del">
          <pc:chgData name="Adam Rudell" userId="a6a797f7-0d73-4a8f-a2bd-1d3c9ee13858" providerId="ADAL" clId="{F67CE73E-C461-4F61-A7D0-FAB67628671B}" dt="2022-10-17T14:42:43.069" v="2088" actId="47"/>
          <pc:sldLayoutMkLst>
            <pc:docMk/>
            <pc:sldMasterMk cId="3741864095" sldId="2147483678"/>
            <pc:sldLayoutMk cId="2808585348" sldId="2147483693"/>
          </pc:sldLayoutMkLst>
        </pc:sldLayoutChg>
        <pc:sldLayoutChg chg="del">
          <pc:chgData name="Adam Rudell" userId="a6a797f7-0d73-4a8f-a2bd-1d3c9ee13858" providerId="ADAL" clId="{F67CE73E-C461-4F61-A7D0-FAB67628671B}" dt="2022-11-19T05:50:21.399" v="16787" actId="47"/>
          <pc:sldLayoutMkLst>
            <pc:docMk/>
            <pc:sldMasterMk cId="3741864095" sldId="2147483678"/>
            <pc:sldLayoutMk cId="1860167465" sldId="2147483694"/>
          </pc:sldLayoutMkLst>
        </pc:sldLayoutChg>
        <pc:sldLayoutChg chg="add del">
          <pc:chgData name="Adam Rudell" userId="a6a797f7-0d73-4a8f-a2bd-1d3c9ee13858" providerId="ADAL" clId="{F67CE73E-C461-4F61-A7D0-FAB67628671B}" dt="2022-10-14T21:30:40.361" v="1547" actId="47"/>
          <pc:sldLayoutMkLst>
            <pc:docMk/>
            <pc:sldMasterMk cId="3741864095" sldId="2147483678"/>
            <pc:sldLayoutMk cId="3130259100" sldId="2147483696"/>
          </pc:sldLayoutMkLst>
        </pc:sldLayoutChg>
      </pc:sldMasterChg>
      <pc:sldMasterChg chg="del delSldLayout">
        <pc:chgData name="Adam Rudell" userId="a6a797f7-0d73-4a8f-a2bd-1d3c9ee13858" providerId="ADAL" clId="{F67CE73E-C461-4F61-A7D0-FAB67628671B}" dt="2022-10-19T21:21:34.794" v="6264" actId="2696"/>
        <pc:sldMasterMkLst>
          <pc:docMk/>
          <pc:sldMasterMk cId="2247688737" sldId="2147483712"/>
        </pc:sldMasterMkLst>
        <pc:sldLayoutChg chg="del">
          <pc:chgData name="Adam Rudell" userId="a6a797f7-0d73-4a8f-a2bd-1d3c9ee13858" providerId="ADAL" clId="{F67CE73E-C461-4F61-A7D0-FAB67628671B}" dt="2022-10-19T21:21:34.794" v="6264" actId="2696"/>
          <pc:sldLayoutMkLst>
            <pc:docMk/>
            <pc:sldMasterMk cId="2247688737" sldId="2147483712"/>
            <pc:sldLayoutMk cId="1143364331" sldId="2147483713"/>
          </pc:sldLayoutMkLst>
        </pc:sldLayoutChg>
        <pc:sldLayoutChg chg="del">
          <pc:chgData name="Adam Rudell" userId="a6a797f7-0d73-4a8f-a2bd-1d3c9ee13858" providerId="ADAL" clId="{F67CE73E-C461-4F61-A7D0-FAB67628671B}" dt="2022-10-19T21:21:34.794" v="6264" actId="2696"/>
          <pc:sldLayoutMkLst>
            <pc:docMk/>
            <pc:sldMasterMk cId="2247688737" sldId="2147483712"/>
            <pc:sldLayoutMk cId="2659409780" sldId="2147483714"/>
          </pc:sldLayoutMkLst>
        </pc:sldLayoutChg>
        <pc:sldLayoutChg chg="del">
          <pc:chgData name="Adam Rudell" userId="a6a797f7-0d73-4a8f-a2bd-1d3c9ee13858" providerId="ADAL" clId="{F67CE73E-C461-4F61-A7D0-FAB67628671B}" dt="2022-10-19T21:21:34.794" v="6264" actId="2696"/>
          <pc:sldLayoutMkLst>
            <pc:docMk/>
            <pc:sldMasterMk cId="2247688737" sldId="2147483712"/>
            <pc:sldLayoutMk cId="3167865452" sldId="2147483715"/>
          </pc:sldLayoutMkLst>
        </pc:sldLayoutChg>
        <pc:sldLayoutChg chg="del">
          <pc:chgData name="Adam Rudell" userId="a6a797f7-0d73-4a8f-a2bd-1d3c9ee13858" providerId="ADAL" clId="{F67CE73E-C461-4F61-A7D0-FAB67628671B}" dt="2022-10-19T21:21:34.794" v="6264" actId="2696"/>
          <pc:sldLayoutMkLst>
            <pc:docMk/>
            <pc:sldMasterMk cId="2247688737" sldId="2147483712"/>
            <pc:sldLayoutMk cId="4240065013" sldId="2147483716"/>
          </pc:sldLayoutMkLst>
        </pc:sldLayoutChg>
        <pc:sldLayoutChg chg="del">
          <pc:chgData name="Adam Rudell" userId="a6a797f7-0d73-4a8f-a2bd-1d3c9ee13858" providerId="ADAL" clId="{F67CE73E-C461-4F61-A7D0-FAB67628671B}" dt="2022-10-19T21:21:34.794" v="6264" actId="2696"/>
          <pc:sldLayoutMkLst>
            <pc:docMk/>
            <pc:sldMasterMk cId="2247688737" sldId="2147483712"/>
            <pc:sldLayoutMk cId="1452329729" sldId="2147483717"/>
          </pc:sldLayoutMkLst>
        </pc:sldLayoutChg>
        <pc:sldLayoutChg chg="del">
          <pc:chgData name="Adam Rudell" userId="a6a797f7-0d73-4a8f-a2bd-1d3c9ee13858" providerId="ADAL" clId="{F67CE73E-C461-4F61-A7D0-FAB67628671B}" dt="2022-10-19T21:21:34.794" v="6264" actId="2696"/>
          <pc:sldLayoutMkLst>
            <pc:docMk/>
            <pc:sldMasterMk cId="2247688737" sldId="2147483712"/>
            <pc:sldLayoutMk cId="63643355" sldId="2147483718"/>
          </pc:sldLayoutMkLst>
        </pc:sldLayoutChg>
        <pc:sldLayoutChg chg="del">
          <pc:chgData name="Adam Rudell" userId="a6a797f7-0d73-4a8f-a2bd-1d3c9ee13858" providerId="ADAL" clId="{F67CE73E-C461-4F61-A7D0-FAB67628671B}" dt="2022-10-19T21:21:34.794" v="6264" actId="2696"/>
          <pc:sldLayoutMkLst>
            <pc:docMk/>
            <pc:sldMasterMk cId="2247688737" sldId="2147483712"/>
            <pc:sldLayoutMk cId="3048474212" sldId="2147483719"/>
          </pc:sldLayoutMkLst>
        </pc:sldLayoutChg>
        <pc:sldLayoutChg chg="del">
          <pc:chgData name="Adam Rudell" userId="a6a797f7-0d73-4a8f-a2bd-1d3c9ee13858" providerId="ADAL" clId="{F67CE73E-C461-4F61-A7D0-FAB67628671B}" dt="2022-10-19T21:21:34.794" v="6264" actId="2696"/>
          <pc:sldLayoutMkLst>
            <pc:docMk/>
            <pc:sldMasterMk cId="2247688737" sldId="2147483712"/>
            <pc:sldLayoutMk cId="844116092" sldId="2147483720"/>
          </pc:sldLayoutMkLst>
        </pc:sldLayoutChg>
        <pc:sldLayoutChg chg="del">
          <pc:chgData name="Adam Rudell" userId="a6a797f7-0d73-4a8f-a2bd-1d3c9ee13858" providerId="ADAL" clId="{F67CE73E-C461-4F61-A7D0-FAB67628671B}" dt="2022-10-19T21:21:34.794" v="6264" actId="2696"/>
          <pc:sldLayoutMkLst>
            <pc:docMk/>
            <pc:sldMasterMk cId="2247688737" sldId="2147483712"/>
            <pc:sldLayoutMk cId="4020202806" sldId="2147483721"/>
          </pc:sldLayoutMkLst>
        </pc:sldLayoutChg>
        <pc:sldLayoutChg chg="del">
          <pc:chgData name="Adam Rudell" userId="a6a797f7-0d73-4a8f-a2bd-1d3c9ee13858" providerId="ADAL" clId="{F67CE73E-C461-4F61-A7D0-FAB67628671B}" dt="2022-10-19T21:21:34.794" v="6264" actId="2696"/>
          <pc:sldLayoutMkLst>
            <pc:docMk/>
            <pc:sldMasterMk cId="2247688737" sldId="2147483712"/>
            <pc:sldLayoutMk cId="3295343533" sldId="2147483722"/>
          </pc:sldLayoutMkLst>
        </pc:sldLayoutChg>
        <pc:sldLayoutChg chg="del">
          <pc:chgData name="Adam Rudell" userId="a6a797f7-0d73-4a8f-a2bd-1d3c9ee13858" providerId="ADAL" clId="{F67CE73E-C461-4F61-A7D0-FAB67628671B}" dt="2022-10-19T21:21:34.794" v="6264" actId="2696"/>
          <pc:sldLayoutMkLst>
            <pc:docMk/>
            <pc:sldMasterMk cId="2247688737" sldId="2147483712"/>
            <pc:sldLayoutMk cId="3870520319" sldId="2147483723"/>
          </pc:sldLayoutMkLst>
        </pc:sldLayoutChg>
        <pc:sldLayoutChg chg="del">
          <pc:chgData name="Adam Rudell" userId="a6a797f7-0d73-4a8f-a2bd-1d3c9ee13858" providerId="ADAL" clId="{F67CE73E-C461-4F61-A7D0-FAB67628671B}" dt="2022-10-19T21:21:34.794" v="6264" actId="2696"/>
          <pc:sldLayoutMkLst>
            <pc:docMk/>
            <pc:sldMasterMk cId="2247688737" sldId="2147483712"/>
            <pc:sldLayoutMk cId="1229580651" sldId="2147483724"/>
          </pc:sldLayoutMkLst>
        </pc:sldLayoutChg>
        <pc:sldLayoutChg chg="del">
          <pc:chgData name="Adam Rudell" userId="a6a797f7-0d73-4a8f-a2bd-1d3c9ee13858" providerId="ADAL" clId="{F67CE73E-C461-4F61-A7D0-FAB67628671B}" dt="2022-10-19T21:21:34.794" v="6264" actId="2696"/>
          <pc:sldLayoutMkLst>
            <pc:docMk/>
            <pc:sldMasterMk cId="2247688737" sldId="2147483712"/>
            <pc:sldLayoutMk cId="1142914316" sldId="2147483725"/>
          </pc:sldLayoutMkLst>
        </pc:sldLayoutChg>
        <pc:sldLayoutChg chg="del">
          <pc:chgData name="Adam Rudell" userId="a6a797f7-0d73-4a8f-a2bd-1d3c9ee13858" providerId="ADAL" clId="{F67CE73E-C461-4F61-A7D0-FAB67628671B}" dt="2022-10-19T21:21:34.794" v="6264" actId="2696"/>
          <pc:sldLayoutMkLst>
            <pc:docMk/>
            <pc:sldMasterMk cId="2247688737" sldId="2147483712"/>
            <pc:sldLayoutMk cId="258788868" sldId="2147483726"/>
          </pc:sldLayoutMkLst>
        </pc:sldLayoutChg>
      </pc:sldMasterChg>
    </pc:docChg>
  </pc:docChgLst>
  <pc:docChgLst>
    <pc:chgData name="Nick Meader" userId="ad231138-9c3c-4edc-9859-b8b2949d6f91" providerId="ADAL" clId="{40460C26-CDB8-442D-9B07-693222D03FB3}"/>
    <pc:docChg chg="">
      <pc:chgData name="Nick Meader" userId="ad231138-9c3c-4edc-9859-b8b2949d6f91" providerId="ADAL" clId="{40460C26-CDB8-442D-9B07-693222D03FB3}" dt="2022-12-02T21:52:13.858" v="4"/>
      <pc:docMkLst>
        <pc:docMk/>
      </pc:docMkLst>
      <pc:sldChg chg="addCm">
        <pc:chgData name="Nick Meader" userId="ad231138-9c3c-4edc-9859-b8b2949d6f91" providerId="ADAL" clId="{40460C26-CDB8-442D-9B07-693222D03FB3}" dt="2022-12-02T21:52:13.858" v="4"/>
        <pc:sldMkLst>
          <pc:docMk/>
          <pc:sldMk cId="528854685" sldId="305"/>
        </pc:sldMkLst>
      </pc:sldChg>
      <pc:sldChg chg="addCm modCm">
        <pc:chgData name="Nick Meader" userId="ad231138-9c3c-4edc-9859-b8b2949d6f91" providerId="ADAL" clId="{40460C26-CDB8-442D-9B07-693222D03FB3}" dt="2022-12-02T21:49:00.686" v="1" actId="2056"/>
        <pc:sldMkLst>
          <pc:docMk/>
          <pc:sldMk cId="1120720926" sldId="315"/>
        </pc:sldMkLst>
      </pc:sldChg>
      <pc:sldChg chg="addCm modCm">
        <pc:chgData name="Nick Meader" userId="ad231138-9c3c-4edc-9859-b8b2949d6f91" providerId="ADAL" clId="{40460C26-CDB8-442D-9B07-693222D03FB3}" dt="2022-12-02T21:49:48.793" v="3"/>
        <pc:sldMkLst>
          <pc:docMk/>
          <pc:sldMk cId="3328775063" sldId="1614"/>
        </pc:sldMkLst>
      </pc:sldChg>
    </pc:docChg>
  </pc:docChgLst>
  <pc:docChgLst>
    <pc:chgData name="Manika Dhiman (AQUENT LLC)" userId="748be0d8-799b-4751-9054-0e6d367ad438" providerId="ADAL" clId="{830BF1C5-025B-4CC8-8941-84FF4AE3BED4}"/>
    <pc:docChg chg="undo custSel addSld delSld modSld sldOrd addSection modSection">
      <pc:chgData name="Manika Dhiman (AQUENT LLC)" userId="748be0d8-799b-4751-9054-0e6d367ad438" providerId="ADAL" clId="{830BF1C5-025B-4CC8-8941-84FF4AE3BED4}" dt="2024-03-08T16:57:49.075" v="1133" actId="2711"/>
      <pc:docMkLst>
        <pc:docMk/>
      </pc:docMkLst>
      <pc:sldChg chg="modSp mod">
        <pc:chgData name="Manika Dhiman (AQUENT LLC)" userId="748be0d8-799b-4751-9054-0e6d367ad438" providerId="ADAL" clId="{830BF1C5-025B-4CC8-8941-84FF4AE3BED4}" dt="2024-03-07T16:24:29.820" v="285" actId="113"/>
        <pc:sldMkLst>
          <pc:docMk/>
          <pc:sldMk cId="1652428007" sldId="261"/>
        </pc:sldMkLst>
        <pc:spChg chg="mod">
          <ac:chgData name="Manika Dhiman (AQUENT LLC)" userId="748be0d8-799b-4751-9054-0e6d367ad438" providerId="ADAL" clId="{830BF1C5-025B-4CC8-8941-84FF4AE3BED4}" dt="2024-03-07T16:24:29.820" v="285" actId="113"/>
          <ac:spMkLst>
            <pc:docMk/>
            <pc:sldMk cId="1652428007" sldId="261"/>
            <ac:spMk id="2" creationId="{00000000-0000-0000-0000-000000000000}"/>
          </ac:spMkLst>
        </pc:spChg>
        <pc:spChg chg="mod">
          <ac:chgData name="Manika Dhiman (AQUENT LLC)" userId="748be0d8-799b-4751-9054-0e6d367ad438" providerId="ADAL" clId="{830BF1C5-025B-4CC8-8941-84FF4AE3BED4}" dt="2024-03-07T16:12:13.859" v="230"/>
          <ac:spMkLst>
            <pc:docMk/>
            <pc:sldMk cId="1652428007" sldId="261"/>
            <ac:spMk id="3" creationId="{00000000-0000-0000-0000-000000000000}"/>
          </ac:spMkLst>
        </pc:spChg>
      </pc:sldChg>
      <pc:sldChg chg="modSp mod">
        <pc:chgData name="Manika Dhiman (AQUENT LLC)" userId="748be0d8-799b-4751-9054-0e6d367ad438" providerId="ADAL" clId="{830BF1C5-025B-4CC8-8941-84FF4AE3BED4}" dt="2024-03-07T16:31:38.264" v="407" actId="14100"/>
        <pc:sldMkLst>
          <pc:docMk/>
          <pc:sldMk cId="436276605" sldId="263"/>
        </pc:sldMkLst>
        <pc:spChg chg="mod">
          <ac:chgData name="Manika Dhiman (AQUENT LLC)" userId="748be0d8-799b-4751-9054-0e6d367ad438" providerId="ADAL" clId="{830BF1C5-025B-4CC8-8941-84FF4AE3BED4}" dt="2024-03-07T16:31:29.517" v="405" actId="14100"/>
          <ac:spMkLst>
            <pc:docMk/>
            <pc:sldMk cId="436276605" sldId="263"/>
            <ac:spMk id="2" creationId="{00000000-0000-0000-0000-000000000000}"/>
          </ac:spMkLst>
        </pc:spChg>
        <pc:spChg chg="mod">
          <ac:chgData name="Manika Dhiman (AQUENT LLC)" userId="748be0d8-799b-4751-9054-0e6d367ad438" providerId="ADAL" clId="{830BF1C5-025B-4CC8-8941-84FF4AE3BED4}" dt="2024-03-07T16:12:13.859" v="230"/>
          <ac:spMkLst>
            <pc:docMk/>
            <pc:sldMk cId="436276605" sldId="263"/>
            <ac:spMk id="4" creationId="{00000000-0000-0000-0000-000000000000}"/>
          </ac:spMkLst>
        </pc:spChg>
        <pc:spChg chg="mod">
          <ac:chgData name="Manika Dhiman (AQUENT LLC)" userId="748be0d8-799b-4751-9054-0e6d367ad438" providerId="ADAL" clId="{830BF1C5-025B-4CC8-8941-84FF4AE3BED4}" dt="2024-03-07T16:31:38.264" v="407" actId="14100"/>
          <ac:spMkLst>
            <pc:docMk/>
            <pc:sldMk cId="436276605" sldId="263"/>
            <ac:spMk id="20" creationId="{40442422-7ACB-E849-E548-7BCFCDEF87B1}"/>
          </ac:spMkLst>
        </pc:spChg>
      </pc:sldChg>
      <pc:sldChg chg="modSp mod">
        <pc:chgData name="Manika Dhiman (AQUENT LLC)" userId="748be0d8-799b-4751-9054-0e6d367ad438" providerId="ADAL" clId="{830BF1C5-025B-4CC8-8941-84FF4AE3BED4}" dt="2024-03-07T16:28:28.776" v="339" actId="27636"/>
        <pc:sldMkLst>
          <pc:docMk/>
          <pc:sldMk cId="3818105434" sldId="264"/>
        </pc:sldMkLst>
        <pc:spChg chg="mod">
          <ac:chgData name="Manika Dhiman (AQUENT LLC)" userId="748be0d8-799b-4751-9054-0e6d367ad438" providerId="ADAL" clId="{830BF1C5-025B-4CC8-8941-84FF4AE3BED4}" dt="2024-03-07T16:12:13.859" v="230"/>
          <ac:spMkLst>
            <pc:docMk/>
            <pc:sldMk cId="3818105434" sldId="264"/>
            <ac:spMk id="4" creationId="{00000000-0000-0000-0000-000000000000}"/>
          </ac:spMkLst>
        </pc:spChg>
        <pc:spChg chg="mod">
          <ac:chgData name="Manika Dhiman (AQUENT LLC)" userId="748be0d8-799b-4751-9054-0e6d367ad438" providerId="ADAL" clId="{830BF1C5-025B-4CC8-8941-84FF4AE3BED4}" dt="2024-03-07T16:28:28.776" v="339" actId="27636"/>
          <ac:spMkLst>
            <pc:docMk/>
            <pc:sldMk cId="3818105434" sldId="264"/>
            <ac:spMk id="5" creationId="{00000000-0000-0000-0000-000000000000}"/>
          </ac:spMkLst>
        </pc:spChg>
      </pc:sldChg>
      <pc:sldChg chg="modSp">
        <pc:chgData name="Manika Dhiman (AQUENT LLC)" userId="748be0d8-799b-4751-9054-0e6d367ad438" providerId="ADAL" clId="{830BF1C5-025B-4CC8-8941-84FF4AE3BED4}" dt="2024-03-07T16:12:13.859" v="230"/>
        <pc:sldMkLst>
          <pc:docMk/>
          <pc:sldMk cId="747019480" sldId="265"/>
        </pc:sldMkLst>
        <pc:spChg chg="mod">
          <ac:chgData name="Manika Dhiman (AQUENT LLC)" userId="748be0d8-799b-4751-9054-0e6d367ad438" providerId="ADAL" clId="{830BF1C5-025B-4CC8-8941-84FF4AE3BED4}" dt="2024-03-07T16:12:13.859" v="230"/>
          <ac:spMkLst>
            <pc:docMk/>
            <pc:sldMk cId="747019480" sldId="265"/>
            <ac:spMk id="2" creationId="{00000000-0000-0000-0000-000000000000}"/>
          </ac:spMkLst>
        </pc:spChg>
      </pc:sldChg>
      <pc:sldChg chg="modSp mod">
        <pc:chgData name="Manika Dhiman (AQUENT LLC)" userId="748be0d8-799b-4751-9054-0e6d367ad438" providerId="ADAL" clId="{830BF1C5-025B-4CC8-8941-84FF4AE3BED4}" dt="2024-03-07T16:28:52.541" v="357" actId="20577"/>
        <pc:sldMkLst>
          <pc:docMk/>
          <pc:sldMk cId="100728147" sldId="266"/>
        </pc:sldMkLst>
        <pc:spChg chg="mod">
          <ac:chgData name="Manika Dhiman (AQUENT LLC)" userId="748be0d8-799b-4751-9054-0e6d367ad438" providerId="ADAL" clId="{830BF1C5-025B-4CC8-8941-84FF4AE3BED4}" dt="2024-03-07T16:28:52.541" v="357" actId="20577"/>
          <ac:spMkLst>
            <pc:docMk/>
            <pc:sldMk cId="100728147" sldId="266"/>
            <ac:spMk id="4" creationId="{00000000-0000-0000-0000-000000000000}"/>
          </ac:spMkLst>
        </pc:spChg>
      </pc:sldChg>
      <pc:sldChg chg="modSp">
        <pc:chgData name="Manika Dhiman (AQUENT LLC)" userId="748be0d8-799b-4751-9054-0e6d367ad438" providerId="ADAL" clId="{830BF1C5-025B-4CC8-8941-84FF4AE3BED4}" dt="2024-03-07T16:12:13.859" v="230"/>
        <pc:sldMkLst>
          <pc:docMk/>
          <pc:sldMk cId="3072967256" sldId="267"/>
        </pc:sldMkLst>
        <pc:spChg chg="mod">
          <ac:chgData name="Manika Dhiman (AQUENT LLC)" userId="748be0d8-799b-4751-9054-0e6d367ad438" providerId="ADAL" clId="{830BF1C5-025B-4CC8-8941-84FF4AE3BED4}" dt="2024-03-07T16:12:13.859" v="230"/>
          <ac:spMkLst>
            <pc:docMk/>
            <pc:sldMk cId="3072967256" sldId="267"/>
            <ac:spMk id="8" creationId="{FE4A7E30-8D92-48A5-A5FD-F84741BCB988}"/>
          </ac:spMkLst>
        </pc:spChg>
      </pc:sldChg>
      <pc:sldChg chg="modSp">
        <pc:chgData name="Manika Dhiman (AQUENT LLC)" userId="748be0d8-799b-4751-9054-0e6d367ad438" providerId="ADAL" clId="{830BF1C5-025B-4CC8-8941-84FF4AE3BED4}" dt="2024-03-07T16:12:13.859" v="230"/>
        <pc:sldMkLst>
          <pc:docMk/>
          <pc:sldMk cId="3811792118" sldId="269"/>
        </pc:sldMkLst>
        <pc:spChg chg="mod">
          <ac:chgData name="Manika Dhiman (AQUENT LLC)" userId="748be0d8-799b-4751-9054-0e6d367ad438" providerId="ADAL" clId="{830BF1C5-025B-4CC8-8941-84FF4AE3BED4}" dt="2024-03-07T16:12:13.859" v="230"/>
          <ac:spMkLst>
            <pc:docMk/>
            <pc:sldMk cId="3811792118" sldId="269"/>
            <ac:spMk id="2" creationId="{00000000-0000-0000-0000-000000000000}"/>
          </ac:spMkLst>
        </pc:spChg>
        <pc:spChg chg="mod">
          <ac:chgData name="Manika Dhiman (AQUENT LLC)" userId="748be0d8-799b-4751-9054-0e6d367ad438" providerId="ADAL" clId="{830BF1C5-025B-4CC8-8941-84FF4AE3BED4}" dt="2024-03-07T16:12:13.859" v="230"/>
          <ac:spMkLst>
            <pc:docMk/>
            <pc:sldMk cId="3811792118" sldId="269"/>
            <ac:spMk id="4" creationId="{00000000-0000-0000-0000-000000000000}"/>
          </ac:spMkLst>
        </pc:spChg>
      </pc:sldChg>
      <pc:sldChg chg="modSp mod">
        <pc:chgData name="Manika Dhiman (AQUENT LLC)" userId="748be0d8-799b-4751-9054-0e6d367ad438" providerId="ADAL" clId="{830BF1C5-025B-4CC8-8941-84FF4AE3BED4}" dt="2024-03-07T16:37:12.937" v="455" actId="27636"/>
        <pc:sldMkLst>
          <pc:docMk/>
          <pc:sldMk cId="1831609048" sldId="270"/>
        </pc:sldMkLst>
        <pc:spChg chg="mod">
          <ac:chgData name="Manika Dhiman (AQUENT LLC)" userId="748be0d8-799b-4751-9054-0e6d367ad438" providerId="ADAL" clId="{830BF1C5-025B-4CC8-8941-84FF4AE3BED4}" dt="2024-03-07T16:12:13.859" v="230"/>
          <ac:spMkLst>
            <pc:docMk/>
            <pc:sldMk cId="1831609048" sldId="270"/>
            <ac:spMk id="2" creationId="{00000000-0000-0000-0000-000000000000}"/>
          </ac:spMkLst>
        </pc:spChg>
        <pc:spChg chg="mod">
          <ac:chgData name="Manika Dhiman (AQUENT LLC)" userId="748be0d8-799b-4751-9054-0e6d367ad438" providerId="ADAL" clId="{830BF1C5-025B-4CC8-8941-84FF4AE3BED4}" dt="2024-03-07T16:37:12.937" v="455" actId="27636"/>
          <ac:spMkLst>
            <pc:docMk/>
            <pc:sldMk cId="1831609048" sldId="270"/>
            <ac:spMk id="4" creationId="{00000000-0000-0000-0000-000000000000}"/>
          </ac:spMkLst>
        </pc:spChg>
        <pc:picChg chg="mod">
          <ac:chgData name="Manika Dhiman (AQUENT LLC)" userId="748be0d8-799b-4751-9054-0e6d367ad438" providerId="ADAL" clId="{830BF1C5-025B-4CC8-8941-84FF4AE3BED4}" dt="2024-03-07T16:37:07.113" v="453" actId="14100"/>
          <ac:picMkLst>
            <pc:docMk/>
            <pc:sldMk cId="1831609048" sldId="270"/>
            <ac:picMk id="6" creationId="{2F78884E-B400-C26B-5433-9F727154EE95}"/>
          </ac:picMkLst>
        </pc:picChg>
      </pc:sldChg>
      <pc:sldChg chg="modSp mod">
        <pc:chgData name="Manika Dhiman (AQUENT LLC)" userId="748be0d8-799b-4751-9054-0e6d367ad438" providerId="ADAL" clId="{830BF1C5-025B-4CC8-8941-84FF4AE3BED4}" dt="2024-03-07T16:22:22.474" v="268" actId="20577"/>
        <pc:sldMkLst>
          <pc:docMk/>
          <pc:sldMk cId="1736238833" sldId="271"/>
        </pc:sldMkLst>
        <pc:spChg chg="mod">
          <ac:chgData name="Manika Dhiman (AQUENT LLC)" userId="748be0d8-799b-4751-9054-0e6d367ad438" providerId="ADAL" clId="{830BF1C5-025B-4CC8-8941-84FF4AE3BED4}" dt="2024-03-07T16:22:22.474" v="268" actId="20577"/>
          <ac:spMkLst>
            <pc:docMk/>
            <pc:sldMk cId="1736238833" sldId="271"/>
            <ac:spMk id="2" creationId="{00000000-0000-0000-0000-000000000000}"/>
          </ac:spMkLst>
        </pc:spChg>
      </pc:sldChg>
      <pc:sldChg chg="modSp mod">
        <pc:chgData name="Manika Dhiman (AQUENT LLC)" userId="748be0d8-799b-4751-9054-0e6d367ad438" providerId="ADAL" clId="{830BF1C5-025B-4CC8-8941-84FF4AE3BED4}" dt="2024-03-07T16:25:03.057" v="322" actId="1037"/>
        <pc:sldMkLst>
          <pc:docMk/>
          <pc:sldMk cId="128536172" sldId="280"/>
        </pc:sldMkLst>
        <pc:spChg chg="mod">
          <ac:chgData name="Manika Dhiman (AQUENT LLC)" userId="748be0d8-799b-4751-9054-0e6d367ad438" providerId="ADAL" clId="{830BF1C5-025B-4CC8-8941-84FF4AE3BED4}" dt="2024-03-07T16:25:03.057" v="322" actId="1037"/>
          <ac:spMkLst>
            <pc:docMk/>
            <pc:sldMk cId="128536172" sldId="280"/>
            <ac:spMk id="2" creationId="{00000000-0000-0000-0000-000000000000}"/>
          </ac:spMkLst>
        </pc:spChg>
        <pc:spChg chg="mod">
          <ac:chgData name="Manika Dhiman (AQUENT LLC)" userId="748be0d8-799b-4751-9054-0e6d367ad438" providerId="ADAL" clId="{830BF1C5-025B-4CC8-8941-84FF4AE3BED4}" dt="2024-03-07T16:12:13.859" v="230"/>
          <ac:spMkLst>
            <pc:docMk/>
            <pc:sldMk cId="128536172" sldId="280"/>
            <ac:spMk id="3" creationId="{00000000-0000-0000-0000-000000000000}"/>
          </ac:spMkLst>
        </pc:spChg>
      </pc:sldChg>
      <pc:sldChg chg="modSp mod">
        <pc:chgData name="Manika Dhiman (AQUENT LLC)" userId="748be0d8-799b-4751-9054-0e6d367ad438" providerId="ADAL" clId="{830BF1C5-025B-4CC8-8941-84FF4AE3BED4}" dt="2024-03-07T16:25:39.379" v="326" actId="20577"/>
        <pc:sldMkLst>
          <pc:docMk/>
          <pc:sldMk cId="3613195291" sldId="284"/>
        </pc:sldMkLst>
        <pc:spChg chg="mod">
          <ac:chgData name="Manika Dhiman (AQUENT LLC)" userId="748be0d8-799b-4751-9054-0e6d367ad438" providerId="ADAL" clId="{830BF1C5-025B-4CC8-8941-84FF4AE3BED4}" dt="2024-03-07T16:25:39.379" v="326" actId="20577"/>
          <ac:spMkLst>
            <pc:docMk/>
            <pc:sldMk cId="3613195291" sldId="284"/>
            <ac:spMk id="111" creationId="{00000000-0000-0000-0000-000000000000}"/>
          </ac:spMkLst>
        </pc:spChg>
      </pc:sldChg>
      <pc:sldChg chg="modSp mod">
        <pc:chgData name="Manika Dhiman (AQUENT LLC)" userId="748be0d8-799b-4751-9054-0e6d367ad438" providerId="ADAL" clId="{830BF1C5-025B-4CC8-8941-84FF4AE3BED4}" dt="2024-03-07T18:00:45.901" v="767" actId="1037"/>
        <pc:sldMkLst>
          <pc:docMk/>
          <pc:sldMk cId="3823744758" sldId="285"/>
        </pc:sldMkLst>
        <pc:spChg chg="mod">
          <ac:chgData name="Manika Dhiman (AQUENT LLC)" userId="748be0d8-799b-4751-9054-0e6d367ad438" providerId="ADAL" clId="{830BF1C5-025B-4CC8-8941-84FF4AE3BED4}" dt="2024-03-07T18:00:45.901" v="767" actId="1037"/>
          <ac:spMkLst>
            <pc:docMk/>
            <pc:sldMk cId="3823744758" sldId="285"/>
            <ac:spMk id="5"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6"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13"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14"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15"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16"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17"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19"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20"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21"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22"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25"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26"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27"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28"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29"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31"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32"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33"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34"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37"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38"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39"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40"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41"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43"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44"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45"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46"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48"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50"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51"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52"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53"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54"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55"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56"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57"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58"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59"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60"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61"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62"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63"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64"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65"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85"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86"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87"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89"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91"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92"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93"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94"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95"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96"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97"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98"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99"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100"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101"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102"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103"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104"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105" creationId="{00000000-0000-0000-0000-000000000000}"/>
          </ac:spMkLst>
        </pc:spChg>
        <pc:spChg chg="mod">
          <ac:chgData name="Manika Dhiman (AQUENT LLC)" userId="748be0d8-799b-4751-9054-0e6d367ad438" providerId="ADAL" clId="{830BF1C5-025B-4CC8-8941-84FF4AE3BED4}" dt="2024-03-07T18:00:45.901" v="767" actId="1037"/>
          <ac:spMkLst>
            <pc:docMk/>
            <pc:sldMk cId="3823744758" sldId="285"/>
            <ac:spMk id="106" creationId="{00000000-0000-0000-0000-000000000000}"/>
          </ac:spMkLst>
        </pc:spChg>
        <pc:spChg chg="mod">
          <ac:chgData name="Manika Dhiman (AQUENT LLC)" userId="748be0d8-799b-4751-9054-0e6d367ad438" providerId="ADAL" clId="{830BF1C5-025B-4CC8-8941-84FF4AE3BED4}" dt="2024-03-07T16:25:47.026" v="327" actId="20577"/>
          <ac:spMkLst>
            <pc:docMk/>
            <pc:sldMk cId="3823744758" sldId="285"/>
            <ac:spMk id="111" creationId="{00000000-0000-0000-0000-000000000000}"/>
          </ac:spMkLst>
        </pc:spChg>
        <pc:grpChg chg="mod">
          <ac:chgData name="Manika Dhiman (AQUENT LLC)" userId="748be0d8-799b-4751-9054-0e6d367ad438" providerId="ADAL" clId="{830BF1C5-025B-4CC8-8941-84FF4AE3BED4}" dt="2024-03-07T18:00:45.901" v="767" actId="1037"/>
          <ac:grpSpMkLst>
            <pc:docMk/>
            <pc:sldMk cId="3823744758" sldId="285"/>
            <ac:grpSpMk id="7" creationId="{00000000-0000-0000-0000-000000000000}"/>
          </ac:grpSpMkLst>
        </pc:grpChg>
        <pc:grpChg chg="mod">
          <ac:chgData name="Manika Dhiman (AQUENT LLC)" userId="748be0d8-799b-4751-9054-0e6d367ad438" providerId="ADAL" clId="{830BF1C5-025B-4CC8-8941-84FF4AE3BED4}" dt="2024-03-07T18:00:45.901" v="767" actId="1037"/>
          <ac:grpSpMkLst>
            <pc:docMk/>
            <pc:sldMk cId="3823744758" sldId="285"/>
            <ac:grpSpMk id="8" creationId="{00000000-0000-0000-0000-000000000000}"/>
          </ac:grpSpMkLst>
        </pc:grpChg>
        <pc:grpChg chg="mod">
          <ac:chgData name="Manika Dhiman (AQUENT LLC)" userId="748be0d8-799b-4751-9054-0e6d367ad438" providerId="ADAL" clId="{830BF1C5-025B-4CC8-8941-84FF4AE3BED4}" dt="2024-03-07T18:00:45.901" v="767" actId="1037"/>
          <ac:grpSpMkLst>
            <pc:docMk/>
            <pc:sldMk cId="3823744758" sldId="285"/>
            <ac:grpSpMk id="9" creationId="{00000000-0000-0000-0000-000000000000}"/>
          </ac:grpSpMkLst>
        </pc:grpChg>
        <pc:grpChg chg="mod">
          <ac:chgData name="Manika Dhiman (AQUENT LLC)" userId="748be0d8-799b-4751-9054-0e6d367ad438" providerId="ADAL" clId="{830BF1C5-025B-4CC8-8941-84FF4AE3BED4}" dt="2024-03-07T18:00:45.901" v="767" actId="1037"/>
          <ac:grpSpMkLst>
            <pc:docMk/>
            <pc:sldMk cId="3823744758" sldId="285"/>
            <ac:grpSpMk id="10" creationId="{00000000-0000-0000-0000-000000000000}"/>
          </ac:grpSpMkLst>
        </pc:grpChg>
        <pc:grpChg chg="mod">
          <ac:chgData name="Manika Dhiman (AQUENT LLC)" userId="748be0d8-799b-4751-9054-0e6d367ad438" providerId="ADAL" clId="{830BF1C5-025B-4CC8-8941-84FF4AE3BED4}" dt="2024-03-07T18:00:45.901" v="767" actId="1037"/>
          <ac:grpSpMkLst>
            <pc:docMk/>
            <pc:sldMk cId="3823744758" sldId="285"/>
            <ac:grpSpMk id="11" creationId="{00000000-0000-0000-0000-000000000000}"/>
          </ac:grpSpMkLst>
        </pc:grpChg>
        <pc:grpChg chg="mod">
          <ac:chgData name="Manika Dhiman (AQUENT LLC)" userId="748be0d8-799b-4751-9054-0e6d367ad438" providerId="ADAL" clId="{830BF1C5-025B-4CC8-8941-84FF4AE3BED4}" dt="2024-03-07T18:00:45.901" v="767" actId="1037"/>
          <ac:grpSpMkLst>
            <pc:docMk/>
            <pc:sldMk cId="3823744758" sldId="285"/>
            <ac:grpSpMk id="12" creationId="{00000000-0000-0000-0000-000000000000}"/>
          </ac:grpSpMkLst>
        </pc:grpChg>
        <pc:grpChg chg="mod">
          <ac:chgData name="Manika Dhiman (AQUENT LLC)" userId="748be0d8-799b-4751-9054-0e6d367ad438" providerId="ADAL" clId="{830BF1C5-025B-4CC8-8941-84FF4AE3BED4}" dt="2024-03-07T18:00:45.901" v="767" actId="1037"/>
          <ac:grpSpMkLst>
            <pc:docMk/>
            <pc:sldMk cId="3823744758" sldId="285"/>
            <ac:grpSpMk id="18" creationId="{00000000-0000-0000-0000-000000000000}"/>
          </ac:grpSpMkLst>
        </pc:grpChg>
        <pc:grpChg chg="mod">
          <ac:chgData name="Manika Dhiman (AQUENT LLC)" userId="748be0d8-799b-4751-9054-0e6d367ad438" providerId="ADAL" clId="{830BF1C5-025B-4CC8-8941-84FF4AE3BED4}" dt="2024-03-07T18:00:45.901" v="767" actId="1037"/>
          <ac:grpSpMkLst>
            <pc:docMk/>
            <pc:sldMk cId="3823744758" sldId="285"/>
            <ac:grpSpMk id="23" creationId="{00000000-0000-0000-0000-000000000000}"/>
          </ac:grpSpMkLst>
        </pc:grpChg>
        <pc:grpChg chg="mod">
          <ac:chgData name="Manika Dhiman (AQUENT LLC)" userId="748be0d8-799b-4751-9054-0e6d367ad438" providerId="ADAL" clId="{830BF1C5-025B-4CC8-8941-84FF4AE3BED4}" dt="2024-03-07T18:00:45.901" v="767" actId="1037"/>
          <ac:grpSpMkLst>
            <pc:docMk/>
            <pc:sldMk cId="3823744758" sldId="285"/>
            <ac:grpSpMk id="24" creationId="{00000000-0000-0000-0000-000000000000}"/>
          </ac:grpSpMkLst>
        </pc:grpChg>
        <pc:grpChg chg="mod">
          <ac:chgData name="Manika Dhiman (AQUENT LLC)" userId="748be0d8-799b-4751-9054-0e6d367ad438" providerId="ADAL" clId="{830BF1C5-025B-4CC8-8941-84FF4AE3BED4}" dt="2024-03-07T18:00:45.901" v="767" actId="1037"/>
          <ac:grpSpMkLst>
            <pc:docMk/>
            <pc:sldMk cId="3823744758" sldId="285"/>
            <ac:grpSpMk id="30" creationId="{00000000-0000-0000-0000-000000000000}"/>
          </ac:grpSpMkLst>
        </pc:grpChg>
        <pc:grpChg chg="mod">
          <ac:chgData name="Manika Dhiman (AQUENT LLC)" userId="748be0d8-799b-4751-9054-0e6d367ad438" providerId="ADAL" clId="{830BF1C5-025B-4CC8-8941-84FF4AE3BED4}" dt="2024-03-07T18:00:45.901" v="767" actId="1037"/>
          <ac:grpSpMkLst>
            <pc:docMk/>
            <pc:sldMk cId="3823744758" sldId="285"/>
            <ac:grpSpMk id="35" creationId="{00000000-0000-0000-0000-000000000000}"/>
          </ac:grpSpMkLst>
        </pc:grpChg>
        <pc:grpChg chg="mod">
          <ac:chgData name="Manika Dhiman (AQUENT LLC)" userId="748be0d8-799b-4751-9054-0e6d367ad438" providerId="ADAL" clId="{830BF1C5-025B-4CC8-8941-84FF4AE3BED4}" dt="2024-03-07T18:00:45.901" v="767" actId="1037"/>
          <ac:grpSpMkLst>
            <pc:docMk/>
            <pc:sldMk cId="3823744758" sldId="285"/>
            <ac:grpSpMk id="36" creationId="{00000000-0000-0000-0000-000000000000}"/>
          </ac:grpSpMkLst>
        </pc:grpChg>
        <pc:grpChg chg="mod">
          <ac:chgData name="Manika Dhiman (AQUENT LLC)" userId="748be0d8-799b-4751-9054-0e6d367ad438" providerId="ADAL" clId="{830BF1C5-025B-4CC8-8941-84FF4AE3BED4}" dt="2024-03-07T18:00:45.901" v="767" actId="1037"/>
          <ac:grpSpMkLst>
            <pc:docMk/>
            <pc:sldMk cId="3823744758" sldId="285"/>
            <ac:grpSpMk id="42" creationId="{00000000-0000-0000-0000-000000000000}"/>
          </ac:grpSpMkLst>
        </pc:grpChg>
        <pc:grpChg chg="mod">
          <ac:chgData name="Manika Dhiman (AQUENT LLC)" userId="748be0d8-799b-4751-9054-0e6d367ad438" providerId="ADAL" clId="{830BF1C5-025B-4CC8-8941-84FF4AE3BED4}" dt="2024-03-07T18:00:45.901" v="767" actId="1037"/>
          <ac:grpSpMkLst>
            <pc:docMk/>
            <pc:sldMk cId="3823744758" sldId="285"/>
            <ac:grpSpMk id="47" creationId="{00000000-0000-0000-0000-000000000000}"/>
          </ac:grpSpMkLst>
        </pc:grpChg>
        <pc:grpChg chg="mod">
          <ac:chgData name="Manika Dhiman (AQUENT LLC)" userId="748be0d8-799b-4751-9054-0e6d367ad438" providerId="ADAL" clId="{830BF1C5-025B-4CC8-8941-84FF4AE3BED4}" dt="2024-03-07T18:00:45.901" v="767" actId="1037"/>
          <ac:grpSpMkLst>
            <pc:docMk/>
            <pc:sldMk cId="3823744758" sldId="285"/>
            <ac:grpSpMk id="49" creationId="{00000000-0000-0000-0000-000000000000}"/>
          </ac:grpSpMkLst>
        </pc:grpChg>
        <pc:grpChg chg="mod">
          <ac:chgData name="Manika Dhiman (AQUENT LLC)" userId="748be0d8-799b-4751-9054-0e6d367ad438" providerId="ADAL" clId="{830BF1C5-025B-4CC8-8941-84FF4AE3BED4}" dt="2024-03-07T18:00:45.901" v="767" actId="1037"/>
          <ac:grpSpMkLst>
            <pc:docMk/>
            <pc:sldMk cId="3823744758" sldId="285"/>
            <ac:grpSpMk id="88" creationId="{00000000-0000-0000-0000-000000000000}"/>
          </ac:grpSpMkLst>
        </pc:grpChg>
        <pc:grpChg chg="mod">
          <ac:chgData name="Manika Dhiman (AQUENT LLC)" userId="748be0d8-799b-4751-9054-0e6d367ad438" providerId="ADAL" clId="{830BF1C5-025B-4CC8-8941-84FF4AE3BED4}" dt="2024-03-07T18:00:45.901" v="767" actId="1037"/>
          <ac:grpSpMkLst>
            <pc:docMk/>
            <pc:sldMk cId="3823744758" sldId="285"/>
            <ac:grpSpMk id="90" creationId="{00000000-0000-0000-0000-000000000000}"/>
          </ac:grpSpMkLst>
        </pc:grpChg>
        <pc:grpChg chg="mod">
          <ac:chgData name="Manika Dhiman (AQUENT LLC)" userId="748be0d8-799b-4751-9054-0e6d367ad438" providerId="ADAL" clId="{830BF1C5-025B-4CC8-8941-84FF4AE3BED4}" dt="2024-03-07T18:00:45.901" v="767" actId="1037"/>
          <ac:grpSpMkLst>
            <pc:docMk/>
            <pc:sldMk cId="3823744758" sldId="285"/>
            <ac:grpSpMk id="219" creationId="{00000000-0000-0000-0000-000000000000}"/>
          </ac:grpSpMkLst>
        </pc:grpChg>
        <pc:cxnChg chg="mod">
          <ac:chgData name="Manika Dhiman (AQUENT LLC)" userId="748be0d8-799b-4751-9054-0e6d367ad438" providerId="ADAL" clId="{830BF1C5-025B-4CC8-8941-84FF4AE3BED4}" dt="2024-03-07T18:00:45.901" v="767" actId="1037"/>
          <ac:cxnSpMkLst>
            <pc:docMk/>
            <pc:sldMk cId="3823744758" sldId="285"/>
            <ac:cxnSpMk id="217" creationId="{00000000-0000-0000-0000-000000000000}"/>
          </ac:cxnSpMkLst>
        </pc:cxnChg>
      </pc:sldChg>
      <pc:sldChg chg="addSp modSp mod">
        <pc:chgData name="Manika Dhiman (AQUENT LLC)" userId="748be0d8-799b-4751-9054-0e6d367ad438" providerId="ADAL" clId="{830BF1C5-025B-4CC8-8941-84FF4AE3BED4}" dt="2024-03-07T18:01:38.830" v="792" actId="1037"/>
        <pc:sldMkLst>
          <pc:docMk/>
          <pc:sldMk cId="2404573824" sldId="286"/>
        </pc:sldMkLst>
        <pc:spChg chg="mod">
          <ac:chgData name="Manika Dhiman (AQUENT LLC)" userId="748be0d8-799b-4751-9054-0e6d367ad438" providerId="ADAL" clId="{830BF1C5-025B-4CC8-8941-84FF4AE3BED4}" dt="2024-03-07T18:01:38.830" v="792" actId="1037"/>
          <ac:spMkLst>
            <pc:docMk/>
            <pc:sldMk cId="2404573824" sldId="286"/>
            <ac:spMk id="2"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5"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6"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25"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26"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27"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28"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29"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31"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32"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33"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34"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37"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38"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39"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40"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41"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43"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44"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45"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46"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48"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50"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51"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52"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53"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54"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55"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56"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57"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58"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59"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60"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61"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62"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63"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64"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65"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85"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87"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107" creationId="{00000000-0000-0000-0000-000000000000}"/>
          </ac:spMkLst>
        </pc:spChg>
        <pc:spChg chg="mod">
          <ac:chgData name="Manika Dhiman (AQUENT LLC)" userId="748be0d8-799b-4751-9054-0e6d367ad438" providerId="ADAL" clId="{830BF1C5-025B-4CC8-8941-84FF4AE3BED4}" dt="2024-03-07T16:25:54.855" v="328" actId="20577"/>
          <ac:spMkLst>
            <pc:docMk/>
            <pc:sldMk cId="2404573824" sldId="286"/>
            <ac:spMk id="111"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112"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113"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114"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115"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116"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118"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119"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120" creationId="{00000000-0000-0000-0000-000000000000}"/>
          </ac:spMkLst>
        </pc:spChg>
        <pc:spChg chg="mod">
          <ac:chgData name="Manika Dhiman (AQUENT LLC)" userId="748be0d8-799b-4751-9054-0e6d367ad438" providerId="ADAL" clId="{830BF1C5-025B-4CC8-8941-84FF4AE3BED4}" dt="2024-03-07T18:01:38.830" v="792" actId="1037"/>
          <ac:spMkLst>
            <pc:docMk/>
            <pc:sldMk cId="2404573824" sldId="286"/>
            <ac:spMk id="121" creationId="{00000000-0000-0000-0000-000000000000}"/>
          </ac:spMkLst>
        </pc:spChg>
        <pc:grpChg chg="add mod">
          <ac:chgData name="Manika Dhiman (AQUENT LLC)" userId="748be0d8-799b-4751-9054-0e6d367ad438" providerId="ADAL" clId="{830BF1C5-025B-4CC8-8941-84FF4AE3BED4}" dt="2024-03-07T18:01:38.830" v="792" actId="1037"/>
          <ac:grpSpMkLst>
            <pc:docMk/>
            <pc:sldMk cId="2404573824" sldId="286"/>
            <ac:grpSpMk id="3" creationId="{DD074EC1-BB69-6546-A51A-705A3C79DEEF}"/>
          </ac:grpSpMkLst>
        </pc:grpChg>
        <pc:grpChg chg="mod">
          <ac:chgData name="Manika Dhiman (AQUENT LLC)" userId="748be0d8-799b-4751-9054-0e6d367ad438" providerId="ADAL" clId="{830BF1C5-025B-4CC8-8941-84FF4AE3BED4}" dt="2024-03-07T18:01:38.830" v="792" actId="1037"/>
          <ac:grpSpMkLst>
            <pc:docMk/>
            <pc:sldMk cId="2404573824" sldId="286"/>
            <ac:grpSpMk id="8" creationId="{00000000-0000-0000-0000-000000000000}"/>
          </ac:grpSpMkLst>
        </pc:grpChg>
        <pc:grpChg chg="mod">
          <ac:chgData name="Manika Dhiman (AQUENT LLC)" userId="748be0d8-799b-4751-9054-0e6d367ad438" providerId="ADAL" clId="{830BF1C5-025B-4CC8-8941-84FF4AE3BED4}" dt="2024-03-07T18:01:38.830" v="792" actId="1037"/>
          <ac:grpSpMkLst>
            <pc:docMk/>
            <pc:sldMk cId="2404573824" sldId="286"/>
            <ac:grpSpMk id="9" creationId="{00000000-0000-0000-0000-000000000000}"/>
          </ac:grpSpMkLst>
        </pc:grpChg>
        <pc:grpChg chg="mod">
          <ac:chgData name="Manika Dhiman (AQUENT LLC)" userId="748be0d8-799b-4751-9054-0e6d367ad438" providerId="ADAL" clId="{830BF1C5-025B-4CC8-8941-84FF4AE3BED4}" dt="2024-03-07T18:01:38.830" v="792" actId="1037"/>
          <ac:grpSpMkLst>
            <pc:docMk/>
            <pc:sldMk cId="2404573824" sldId="286"/>
            <ac:grpSpMk id="23" creationId="{00000000-0000-0000-0000-000000000000}"/>
          </ac:grpSpMkLst>
        </pc:grpChg>
        <pc:grpChg chg="mod">
          <ac:chgData name="Manika Dhiman (AQUENT LLC)" userId="748be0d8-799b-4751-9054-0e6d367ad438" providerId="ADAL" clId="{830BF1C5-025B-4CC8-8941-84FF4AE3BED4}" dt="2024-03-07T18:01:38.830" v="792" actId="1037"/>
          <ac:grpSpMkLst>
            <pc:docMk/>
            <pc:sldMk cId="2404573824" sldId="286"/>
            <ac:grpSpMk id="24" creationId="{00000000-0000-0000-0000-000000000000}"/>
          </ac:grpSpMkLst>
        </pc:grpChg>
        <pc:grpChg chg="mod">
          <ac:chgData name="Manika Dhiman (AQUENT LLC)" userId="748be0d8-799b-4751-9054-0e6d367ad438" providerId="ADAL" clId="{830BF1C5-025B-4CC8-8941-84FF4AE3BED4}" dt="2024-03-07T18:01:38.830" v="792" actId="1037"/>
          <ac:grpSpMkLst>
            <pc:docMk/>
            <pc:sldMk cId="2404573824" sldId="286"/>
            <ac:grpSpMk id="30" creationId="{00000000-0000-0000-0000-000000000000}"/>
          </ac:grpSpMkLst>
        </pc:grpChg>
        <pc:grpChg chg="mod">
          <ac:chgData name="Manika Dhiman (AQUENT LLC)" userId="748be0d8-799b-4751-9054-0e6d367ad438" providerId="ADAL" clId="{830BF1C5-025B-4CC8-8941-84FF4AE3BED4}" dt="2024-03-07T18:01:38.830" v="792" actId="1037"/>
          <ac:grpSpMkLst>
            <pc:docMk/>
            <pc:sldMk cId="2404573824" sldId="286"/>
            <ac:grpSpMk id="35" creationId="{00000000-0000-0000-0000-000000000000}"/>
          </ac:grpSpMkLst>
        </pc:grpChg>
        <pc:grpChg chg="mod">
          <ac:chgData name="Manika Dhiman (AQUENT LLC)" userId="748be0d8-799b-4751-9054-0e6d367ad438" providerId="ADAL" clId="{830BF1C5-025B-4CC8-8941-84FF4AE3BED4}" dt="2024-03-07T18:01:38.830" v="792" actId="1037"/>
          <ac:grpSpMkLst>
            <pc:docMk/>
            <pc:sldMk cId="2404573824" sldId="286"/>
            <ac:grpSpMk id="36" creationId="{00000000-0000-0000-0000-000000000000}"/>
          </ac:grpSpMkLst>
        </pc:grpChg>
        <pc:grpChg chg="mod">
          <ac:chgData name="Manika Dhiman (AQUENT LLC)" userId="748be0d8-799b-4751-9054-0e6d367ad438" providerId="ADAL" clId="{830BF1C5-025B-4CC8-8941-84FF4AE3BED4}" dt="2024-03-07T18:01:38.830" v="792" actId="1037"/>
          <ac:grpSpMkLst>
            <pc:docMk/>
            <pc:sldMk cId="2404573824" sldId="286"/>
            <ac:grpSpMk id="42" creationId="{00000000-0000-0000-0000-000000000000}"/>
          </ac:grpSpMkLst>
        </pc:grpChg>
        <pc:grpChg chg="mod">
          <ac:chgData name="Manika Dhiman (AQUENT LLC)" userId="748be0d8-799b-4751-9054-0e6d367ad438" providerId="ADAL" clId="{830BF1C5-025B-4CC8-8941-84FF4AE3BED4}" dt="2024-03-07T18:01:38.830" v="792" actId="1037"/>
          <ac:grpSpMkLst>
            <pc:docMk/>
            <pc:sldMk cId="2404573824" sldId="286"/>
            <ac:grpSpMk id="47" creationId="{00000000-0000-0000-0000-000000000000}"/>
          </ac:grpSpMkLst>
        </pc:grpChg>
        <pc:grpChg chg="mod">
          <ac:chgData name="Manika Dhiman (AQUENT LLC)" userId="748be0d8-799b-4751-9054-0e6d367ad438" providerId="ADAL" clId="{830BF1C5-025B-4CC8-8941-84FF4AE3BED4}" dt="2024-03-07T18:01:38.830" v="792" actId="1037"/>
          <ac:grpSpMkLst>
            <pc:docMk/>
            <pc:sldMk cId="2404573824" sldId="286"/>
            <ac:grpSpMk id="49" creationId="{00000000-0000-0000-0000-000000000000}"/>
          </ac:grpSpMkLst>
        </pc:grpChg>
        <pc:grpChg chg="mod">
          <ac:chgData name="Manika Dhiman (AQUENT LLC)" userId="748be0d8-799b-4751-9054-0e6d367ad438" providerId="ADAL" clId="{830BF1C5-025B-4CC8-8941-84FF4AE3BED4}" dt="2024-03-07T18:01:38.830" v="792" actId="1037"/>
          <ac:grpSpMkLst>
            <pc:docMk/>
            <pc:sldMk cId="2404573824" sldId="286"/>
            <ac:grpSpMk id="108" creationId="{00000000-0000-0000-0000-000000000000}"/>
          </ac:grpSpMkLst>
        </pc:grpChg>
        <pc:grpChg chg="mod">
          <ac:chgData name="Manika Dhiman (AQUENT LLC)" userId="748be0d8-799b-4751-9054-0e6d367ad438" providerId="ADAL" clId="{830BF1C5-025B-4CC8-8941-84FF4AE3BED4}" dt="2024-03-07T18:01:38.830" v="792" actId="1037"/>
          <ac:grpSpMkLst>
            <pc:docMk/>
            <pc:sldMk cId="2404573824" sldId="286"/>
            <ac:grpSpMk id="109" creationId="{00000000-0000-0000-0000-000000000000}"/>
          </ac:grpSpMkLst>
        </pc:grpChg>
        <pc:grpChg chg="mod">
          <ac:chgData name="Manika Dhiman (AQUENT LLC)" userId="748be0d8-799b-4751-9054-0e6d367ad438" providerId="ADAL" clId="{830BF1C5-025B-4CC8-8941-84FF4AE3BED4}" dt="2024-03-07T18:01:38.830" v="792" actId="1037"/>
          <ac:grpSpMkLst>
            <pc:docMk/>
            <pc:sldMk cId="2404573824" sldId="286"/>
            <ac:grpSpMk id="110" creationId="{00000000-0000-0000-0000-000000000000}"/>
          </ac:grpSpMkLst>
        </pc:grpChg>
        <pc:grpChg chg="mod">
          <ac:chgData name="Manika Dhiman (AQUENT LLC)" userId="748be0d8-799b-4751-9054-0e6d367ad438" providerId="ADAL" clId="{830BF1C5-025B-4CC8-8941-84FF4AE3BED4}" dt="2024-03-07T18:01:38.830" v="792" actId="1037"/>
          <ac:grpSpMkLst>
            <pc:docMk/>
            <pc:sldMk cId="2404573824" sldId="286"/>
            <ac:grpSpMk id="117" creationId="{00000000-0000-0000-0000-000000000000}"/>
          </ac:grpSpMkLst>
        </pc:grpChg>
      </pc:sldChg>
      <pc:sldChg chg="modSp">
        <pc:chgData name="Manika Dhiman (AQUENT LLC)" userId="748be0d8-799b-4751-9054-0e6d367ad438" providerId="ADAL" clId="{830BF1C5-025B-4CC8-8941-84FF4AE3BED4}" dt="2024-03-07T16:12:13.859" v="230"/>
        <pc:sldMkLst>
          <pc:docMk/>
          <pc:sldMk cId="1304659512" sldId="288"/>
        </pc:sldMkLst>
        <pc:spChg chg="mod">
          <ac:chgData name="Manika Dhiman (AQUENT LLC)" userId="748be0d8-799b-4751-9054-0e6d367ad438" providerId="ADAL" clId="{830BF1C5-025B-4CC8-8941-84FF4AE3BED4}" dt="2024-03-07T16:12:13.859" v="230"/>
          <ac:spMkLst>
            <pc:docMk/>
            <pc:sldMk cId="1304659512" sldId="288"/>
            <ac:spMk id="2" creationId="{BB473FF7-C9B0-41E8-BED1-0BAFAB6EA164}"/>
          </ac:spMkLst>
        </pc:spChg>
      </pc:sldChg>
      <pc:sldChg chg="modSp mod delCm">
        <pc:chgData name="Manika Dhiman (AQUENT LLC)" userId="748be0d8-799b-4751-9054-0e6d367ad438" providerId="ADAL" clId="{830BF1C5-025B-4CC8-8941-84FF4AE3BED4}" dt="2024-03-07T16:44:01.820" v="662" actId="12385"/>
        <pc:sldMkLst>
          <pc:docMk/>
          <pc:sldMk cId="528854685" sldId="305"/>
        </pc:sldMkLst>
        <pc:spChg chg="mod">
          <ac:chgData name="Manika Dhiman (AQUENT LLC)" userId="748be0d8-799b-4751-9054-0e6d367ad438" providerId="ADAL" clId="{830BF1C5-025B-4CC8-8941-84FF4AE3BED4}" dt="2024-03-07T16:12:13.859" v="230"/>
          <ac:spMkLst>
            <pc:docMk/>
            <pc:sldMk cId="528854685" sldId="305"/>
            <ac:spMk id="4" creationId="{9DBDE6CD-6610-6706-C0ED-4A83973F8860}"/>
          </ac:spMkLst>
        </pc:spChg>
        <pc:graphicFrameChg chg="mod modGraphic">
          <ac:chgData name="Manika Dhiman (AQUENT LLC)" userId="748be0d8-799b-4751-9054-0e6d367ad438" providerId="ADAL" clId="{830BF1C5-025B-4CC8-8941-84FF4AE3BED4}" dt="2024-03-07T16:44:01.820" v="662" actId="12385"/>
          <ac:graphicFrameMkLst>
            <pc:docMk/>
            <pc:sldMk cId="528854685" sldId="305"/>
            <ac:graphicFrameMk id="5" creationId="{E4EAC9A3-659F-429D-8F33-F32810E9F2BF}"/>
          </ac:graphicFrameMkLst>
        </pc:graphicFrameChg>
        <pc:extLst>
          <p:ext xmlns:p="http://schemas.openxmlformats.org/presentationml/2006/main" uri="{D6D511B9-2390-475A-947B-AFAB55BFBCF1}">
            <pc226:cmChg xmlns:pc226="http://schemas.microsoft.com/office/powerpoint/2022/06/main/command" chg="del">
              <pc226:chgData name="Manika Dhiman (AQUENT LLC)" userId="748be0d8-799b-4751-9054-0e6d367ad438" providerId="ADAL" clId="{830BF1C5-025B-4CC8-8941-84FF4AE3BED4}" dt="2024-03-07T16:43:44.846" v="661"/>
              <pc2:cmMkLst xmlns:pc2="http://schemas.microsoft.com/office/powerpoint/2019/9/main/command">
                <pc:docMk/>
                <pc:sldMk cId="528854685" sldId="305"/>
                <pc2:cmMk id="{DF0E3FAC-6F14-41BF-8B54-2B57BA3A4D1A}"/>
              </pc2:cmMkLst>
            </pc226:cmChg>
          </p:ext>
        </pc:extLst>
      </pc:sldChg>
      <pc:sldChg chg="modSp">
        <pc:chgData name="Manika Dhiman (AQUENT LLC)" userId="748be0d8-799b-4751-9054-0e6d367ad438" providerId="ADAL" clId="{830BF1C5-025B-4CC8-8941-84FF4AE3BED4}" dt="2024-03-07T16:12:13.859" v="230"/>
        <pc:sldMkLst>
          <pc:docMk/>
          <pc:sldMk cId="2074698445" sldId="307"/>
        </pc:sldMkLst>
        <pc:spChg chg="mod">
          <ac:chgData name="Manika Dhiman (AQUENT LLC)" userId="748be0d8-799b-4751-9054-0e6d367ad438" providerId="ADAL" clId="{830BF1C5-025B-4CC8-8941-84FF4AE3BED4}" dt="2024-03-07T16:12:13.859" v="230"/>
          <ac:spMkLst>
            <pc:docMk/>
            <pc:sldMk cId="2074698445" sldId="307"/>
            <ac:spMk id="2" creationId="{47E0AB20-70DC-4490-A05B-4061EECF3FA4}"/>
          </ac:spMkLst>
        </pc:spChg>
      </pc:sldChg>
      <pc:sldChg chg="modSp del mod">
        <pc:chgData name="Manika Dhiman (AQUENT LLC)" userId="748be0d8-799b-4751-9054-0e6d367ad438" providerId="ADAL" clId="{830BF1C5-025B-4CC8-8941-84FF4AE3BED4}" dt="2024-03-07T18:28:44.455" v="1038" actId="47"/>
        <pc:sldMkLst>
          <pc:docMk/>
          <pc:sldMk cId="1120720926" sldId="315"/>
        </pc:sldMkLst>
        <pc:spChg chg="mod">
          <ac:chgData name="Manika Dhiman (AQUENT LLC)" userId="748be0d8-799b-4751-9054-0e6d367ad438" providerId="ADAL" clId="{830BF1C5-025B-4CC8-8941-84FF4AE3BED4}" dt="2024-03-07T16:29:17.335" v="359" actId="20577"/>
          <ac:spMkLst>
            <pc:docMk/>
            <pc:sldMk cId="1120720926" sldId="315"/>
            <ac:spMk id="2" creationId="{DEF245C2-5A7F-4EEC-A56E-1E29ABD2BFBF}"/>
          </ac:spMkLst>
        </pc:spChg>
        <pc:picChg chg="mod">
          <ac:chgData name="Manika Dhiman (AQUENT LLC)" userId="748be0d8-799b-4751-9054-0e6d367ad438" providerId="ADAL" clId="{830BF1C5-025B-4CC8-8941-84FF4AE3BED4}" dt="2024-03-07T16:12:13.859" v="230"/>
          <ac:picMkLst>
            <pc:docMk/>
            <pc:sldMk cId="1120720926" sldId="315"/>
            <ac:picMk id="11" creationId="{9ED2191A-862A-C8C7-093C-CA46C6E20DA9}"/>
          </ac:picMkLst>
        </pc:picChg>
      </pc:sldChg>
      <pc:sldChg chg="modSp mod">
        <pc:chgData name="Manika Dhiman (AQUENT LLC)" userId="748be0d8-799b-4751-9054-0e6d367ad438" providerId="ADAL" clId="{830BF1C5-025B-4CC8-8941-84FF4AE3BED4}" dt="2024-03-07T16:29:08.525" v="358" actId="12385"/>
        <pc:sldMkLst>
          <pc:docMk/>
          <pc:sldMk cId="639204945" sldId="316"/>
        </pc:sldMkLst>
        <pc:spChg chg="mod">
          <ac:chgData name="Manika Dhiman (AQUENT LLC)" userId="748be0d8-799b-4751-9054-0e6d367ad438" providerId="ADAL" clId="{830BF1C5-025B-4CC8-8941-84FF4AE3BED4}" dt="2024-03-07T16:12:13.859" v="230"/>
          <ac:spMkLst>
            <pc:docMk/>
            <pc:sldMk cId="639204945" sldId="316"/>
            <ac:spMk id="2" creationId="{ED8FD1A8-20CC-4E0F-98B2-279119D79ABB}"/>
          </ac:spMkLst>
        </pc:spChg>
        <pc:graphicFrameChg chg="modGraphic">
          <ac:chgData name="Manika Dhiman (AQUENT LLC)" userId="748be0d8-799b-4751-9054-0e6d367ad438" providerId="ADAL" clId="{830BF1C5-025B-4CC8-8941-84FF4AE3BED4}" dt="2024-03-07T16:29:08.525" v="358" actId="12385"/>
          <ac:graphicFrameMkLst>
            <pc:docMk/>
            <pc:sldMk cId="639204945" sldId="316"/>
            <ac:graphicFrameMk id="8" creationId="{AA69973E-1C0C-6605-B627-40E6B6070EE6}"/>
          </ac:graphicFrameMkLst>
        </pc:graphicFrameChg>
      </pc:sldChg>
      <pc:sldChg chg="modSp">
        <pc:chgData name="Manika Dhiman (AQUENT LLC)" userId="748be0d8-799b-4751-9054-0e6d367ad438" providerId="ADAL" clId="{830BF1C5-025B-4CC8-8941-84FF4AE3BED4}" dt="2024-03-07T16:12:13.859" v="230"/>
        <pc:sldMkLst>
          <pc:docMk/>
          <pc:sldMk cId="3706515991" sldId="332"/>
        </pc:sldMkLst>
        <pc:spChg chg="mod">
          <ac:chgData name="Manika Dhiman (AQUENT LLC)" userId="748be0d8-799b-4751-9054-0e6d367ad438" providerId="ADAL" clId="{830BF1C5-025B-4CC8-8941-84FF4AE3BED4}" dt="2024-03-07T16:12:13.859" v="230"/>
          <ac:spMkLst>
            <pc:docMk/>
            <pc:sldMk cId="3706515991" sldId="332"/>
            <ac:spMk id="8" creationId="{FE4A7E30-8D92-48A5-A5FD-F84741BCB988}"/>
          </ac:spMkLst>
        </pc:spChg>
      </pc:sldChg>
      <pc:sldChg chg="modSp">
        <pc:chgData name="Manika Dhiman (AQUENT LLC)" userId="748be0d8-799b-4751-9054-0e6d367ad438" providerId="ADAL" clId="{830BF1C5-025B-4CC8-8941-84FF4AE3BED4}" dt="2024-03-07T16:12:13.859" v="230"/>
        <pc:sldMkLst>
          <pc:docMk/>
          <pc:sldMk cId="2549352522" sldId="333"/>
        </pc:sldMkLst>
        <pc:spChg chg="mod">
          <ac:chgData name="Manika Dhiman (AQUENT LLC)" userId="748be0d8-799b-4751-9054-0e6d367ad438" providerId="ADAL" clId="{830BF1C5-025B-4CC8-8941-84FF4AE3BED4}" dt="2024-03-07T16:12:13.859" v="230"/>
          <ac:spMkLst>
            <pc:docMk/>
            <pc:sldMk cId="2549352522" sldId="333"/>
            <ac:spMk id="8" creationId="{FE4A7E30-8D92-48A5-A5FD-F84741BCB988}"/>
          </ac:spMkLst>
        </pc:spChg>
      </pc:sldChg>
      <pc:sldChg chg="modSp">
        <pc:chgData name="Manika Dhiman (AQUENT LLC)" userId="748be0d8-799b-4751-9054-0e6d367ad438" providerId="ADAL" clId="{830BF1C5-025B-4CC8-8941-84FF4AE3BED4}" dt="2024-03-07T16:12:13.859" v="230"/>
        <pc:sldMkLst>
          <pc:docMk/>
          <pc:sldMk cId="2013358590" sldId="335"/>
        </pc:sldMkLst>
        <pc:spChg chg="mod">
          <ac:chgData name="Manika Dhiman (AQUENT LLC)" userId="748be0d8-799b-4751-9054-0e6d367ad438" providerId="ADAL" clId="{830BF1C5-025B-4CC8-8941-84FF4AE3BED4}" dt="2024-03-07T16:12:13.859" v="230"/>
          <ac:spMkLst>
            <pc:docMk/>
            <pc:sldMk cId="2013358590" sldId="335"/>
            <ac:spMk id="8" creationId="{FE4A7E30-8D92-48A5-A5FD-F84741BCB988}"/>
          </ac:spMkLst>
        </pc:spChg>
      </pc:sldChg>
      <pc:sldChg chg="modSp delCm">
        <pc:chgData name="Manika Dhiman (AQUENT LLC)" userId="748be0d8-799b-4751-9054-0e6d367ad438" providerId="ADAL" clId="{830BF1C5-025B-4CC8-8941-84FF4AE3BED4}" dt="2024-03-07T16:35:46.369" v="438"/>
        <pc:sldMkLst>
          <pc:docMk/>
          <pc:sldMk cId="3474183377" sldId="336"/>
        </pc:sldMkLst>
        <pc:spChg chg="mod">
          <ac:chgData name="Manika Dhiman (AQUENT LLC)" userId="748be0d8-799b-4751-9054-0e6d367ad438" providerId="ADAL" clId="{830BF1C5-025B-4CC8-8941-84FF4AE3BED4}" dt="2024-03-07T16:12:13.859" v="230"/>
          <ac:spMkLst>
            <pc:docMk/>
            <pc:sldMk cId="3474183377" sldId="336"/>
            <ac:spMk id="8" creationId="{FE4A7E30-8D92-48A5-A5FD-F84741BCB988}"/>
          </ac:spMkLst>
        </pc:spChg>
        <pc:extLst>
          <p:ext xmlns:p="http://schemas.openxmlformats.org/presentationml/2006/main" uri="{D6D511B9-2390-475A-947B-AFAB55BFBCF1}">
            <pc226:cmChg xmlns:pc226="http://schemas.microsoft.com/office/powerpoint/2022/06/main/command" chg="del">
              <pc226:chgData name="Manika Dhiman (AQUENT LLC)" userId="748be0d8-799b-4751-9054-0e6d367ad438" providerId="ADAL" clId="{830BF1C5-025B-4CC8-8941-84FF4AE3BED4}" dt="2024-03-07T16:35:46.369" v="438"/>
              <pc2:cmMkLst xmlns:pc2="http://schemas.microsoft.com/office/powerpoint/2019/9/main/command">
                <pc:docMk/>
                <pc:sldMk cId="3474183377" sldId="336"/>
                <pc2:cmMk id="{788E80BD-413A-446C-875A-1AE8F6DDB74A}"/>
              </pc2:cmMkLst>
            </pc226:cmChg>
            <pc226:cmChg xmlns:pc226="http://schemas.microsoft.com/office/powerpoint/2022/06/main/command" chg="del">
              <pc226:chgData name="Manika Dhiman (AQUENT LLC)" userId="748be0d8-799b-4751-9054-0e6d367ad438" providerId="ADAL" clId="{830BF1C5-025B-4CC8-8941-84FF4AE3BED4}" dt="2024-03-07T16:35:45.253" v="437"/>
              <pc2:cmMkLst xmlns:pc2="http://schemas.microsoft.com/office/powerpoint/2019/9/main/command">
                <pc:docMk/>
                <pc:sldMk cId="3474183377" sldId="336"/>
                <pc2:cmMk id="{CB42C1D2-C9C9-40BB-AF1C-B3D048F66514}"/>
              </pc2:cmMkLst>
            </pc226:cmChg>
          </p:ext>
        </pc:extLst>
      </pc:sldChg>
      <pc:sldChg chg="modSp">
        <pc:chgData name="Manika Dhiman (AQUENT LLC)" userId="748be0d8-799b-4751-9054-0e6d367ad438" providerId="ADAL" clId="{830BF1C5-025B-4CC8-8941-84FF4AE3BED4}" dt="2024-03-07T16:12:13.859" v="230"/>
        <pc:sldMkLst>
          <pc:docMk/>
          <pc:sldMk cId="1860780532" sldId="337"/>
        </pc:sldMkLst>
        <pc:spChg chg="mod">
          <ac:chgData name="Manika Dhiman (AQUENT LLC)" userId="748be0d8-799b-4751-9054-0e6d367ad438" providerId="ADAL" clId="{830BF1C5-025B-4CC8-8941-84FF4AE3BED4}" dt="2024-03-07T16:12:13.859" v="230"/>
          <ac:spMkLst>
            <pc:docMk/>
            <pc:sldMk cId="1860780532" sldId="337"/>
            <ac:spMk id="8" creationId="{FE4A7E30-8D92-48A5-A5FD-F84741BCB988}"/>
          </ac:spMkLst>
        </pc:spChg>
      </pc:sldChg>
      <pc:sldChg chg="modSp">
        <pc:chgData name="Manika Dhiman (AQUENT LLC)" userId="748be0d8-799b-4751-9054-0e6d367ad438" providerId="ADAL" clId="{830BF1C5-025B-4CC8-8941-84FF4AE3BED4}" dt="2024-03-07T16:12:13.859" v="230"/>
        <pc:sldMkLst>
          <pc:docMk/>
          <pc:sldMk cId="335962091" sldId="338"/>
        </pc:sldMkLst>
        <pc:spChg chg="mod">
          <ac:chgData name="Manika Dhiman (AQUENT LLC)" userId="748be0d8-799b-4751-9054-0e6d367ad438" providerId="ADAL" clId="{830BF1C5-025B-4CC8-8941-84FF4AE3BED4}" dt="2024-03-07T16:12:13.859" v="230"/>
          <ac:spMkLst>
            <pc:docMk/>
            <pc:sldMk cId="335962091" sldId="338"/>
            <ac:spMk id="8" creationId="{FE4A7E30-8D92-48A5-A5FD-F84741BCB988}"/>
          </ac:spMkLst>
        </pc:spChg>
      </pc:sldChg>
      <pc:sldChg chg="modSp">
        <pc:chgData name="Manika Dhiman (AQUENT LLC)" userId="748be0d8-799b-4751-9054-0e6d367ad438" providerId="ADAL" clId="{830BF1C5-025B-4CC8-8941-84FF4AE3BED4}" dt="2024-03-07T16:12:13.859" v="230"/>
        <pc:sldMkLst>
          <pc:docMk/>
          <pc:sldMk cId="165943194" sldId="1558"/>
        </pc:sldMkLst>
        <pc:spChg chg="mod">
          <ac:chgData name="Manika Dhiman (AQUENT LLC)" userId="748be0d8-799b-4751-9054-0e6d367ad438" providerId="ADAL" clId="{830BF1C5-025B-4CC8-8941-84FF4AE3BED4}" dt="2024-03-07T16:12:13.859" v="230"/>
          <ac:spMkLst>
            <pc:docMk/>
            <pc:sldMk cId="165943194" sldId="1558"/>
            <ac:spMk id="2" creationId="{00000000-0000-0000-0000-000000000000}"/>
          </ac:spMkLst>
        </pc:spChg>
      </pc:sldChg>
      <pc:sldChg chg="modSp mod">
        <pc:chgData name="Manika Dhiman (AQUENT LLC)" userId="748be0d8-799b-4751-9054-0e6d367ad438" providerId="ADAL" clId="{830BF1C5-025B-4CC8-8941-84FF4AE3BED4}" dt="2024-03-07T16:38:35.001" v="619" actId="1036"/>
        <pc:sldMkLst>
          <pc:docMk/>
          <pc:sldMk cId="4218228784" sldId="1559"/>
        </pc:sldMkLst>
        <pc:spChg chg="mod">
          <ac:chgData name="Manika Dhiman (AQUENT LLC)" userId="748be0d8-799b-4751-9054-0e6d367ad438" providerId="ADAL" clId="{830BF1C5-025B-4CC8-8941-84FF4AE3BED4}" dt="2024-03-07T16:12:13.859" v="230"/>
          <ac:spMkLst>
            <pc:docMk/>
            <pc:sldMk cId="4218228784" sldId="1559"/>
            <ac:spMk id="2" creationId="{00000000-0000-0000-0000-000000000000}"/>
          </ac:spMkLst>
        </pc:spChg>
        <pc:spChg chg="mod">
          <ac:chgData name="Manika Dhiman (AQUENT LLC)" userId="748be0d8-799b-4751-9054-0e6d367ad438" providerId="ADAL" clId="{830BF1C5-025B-4CC8-8941-84FF4AE3BED4}" dt="2024-03-07T16:38:23.457" v="576" actId="14100"/>
          <ac:spMkLst>
            <pc:docMk/>
            <pc:sldMk cId="4218228784" sldId="1559"/>
            <ac:spMk id="4" creationId="{00000000-0000-0000-0000-000000000000}"/>
          </ac:spMkLst>
        </pc:spChg>
        <pc:graphicFrameChg chg="mod">
          <ac:chgData name="Manika Dhiman (AQUENT LLC)" userId="748be0d8-799b-4751-9054-0e6d367ad438" providerId="ADAL" clId="{830BF1C5-025B-4CC8-8941-84FF4AE3BED4}" dt="2024-03-07T16:38:35.001" v="619" actId="1036"/>
          <ac:graphicFrameMkLst>
            <pc:docMk/>
            <pc:sldMk cId="4218228784" sldId="1559"/>
            <ac:graphicFrameMk id="3" creationId="{A559EF3B-E48F-9567-D087-2B6E44B7B64B}"/>
          </ac:graphicFrameMkLst>
        </pc:graphicFrameChg>
      </pc:sldChg>
      <pc:sldChg chg="modSp mod">
        <pc:chgData name="Manika Dhiman (AQUENT LLC)" userId="748be0d8-799b-4751-9054-0e6d367ad438" providerId="ADAL" clId="{830BF1C5-025B-4CC8-8941-84FF4AE3BED4}" dt="2024-03-07T18:29:57.239" v="1040" actId="20577"/>
        <pc:sldMkLst>
          <pc:docMk/>
          <pc:sldMk cId="1582181898" sldId="1560"/>
        </pc:sldMkLst>
        <pc:spChg chg="mod">
          <ac:chgData name="Manika Dhiman (AQUENT LLC)" userId="748be0d8-799b-4751-9054-0e6d367ad438" providerId="ADAL" clId="{830BF1C5-025B-4CC8-8941-84FF4AE3BED4}" dt="2024-03-07T16:12:13.859" v="230"/>
          <ac:spMkLst>
            <pc:docMk/>
            <pc:sldMk cId="1582181898" sldId="1560"/>
            <ac:spMk id="2" creationId="{00000000-0000-0000-0000-000000000000}"/>
          </ac:spMkLst>
        </pc:spChg>
        <pc:spChg chg="mod">
          <ac:chgData name="Manika Dhiman (AQUENT LLC)" userId="748be0d8-799b-4751-9054-0e6d367ad438" providerId="ADAL" clId="{830BF1C5-025B-4CC8-8941-84FF4AE3BED4}" dt="2024-03-07T16:12:13.859" v="230"/>
          <ac:spMkLst>
            <pc:docMk/>
            <pc:sldMk cId="1582181898" sldId="1560"/>
            <ac:spMk id="4" creationId="{00000000-0000-0000-0000-000000000000}"/>
          </ac:spMkLst>
        </pc:spChg>
        <pc:graphicFrameChg chg="mod modGraphic">
          <ac:chgData name="Manika Dhiman (AQUENT LLC)" userId="748be0d8-799b-4751-9054-0e6d367ad438" providerId="ADAL" clId="{830BF1C5-025B-4CC8-8941-84FF4AE3BED4}" dt="2024-03-07T18:29:57.239" v="1040" actId="20577"/>
          <ac:graphicFrameMkLst>
            <pc:docMk/>
            <pc:sldMk cId="1582181898" sldId="1560"/>
            <ac:graphicFrameMk id="3" creationId="{9C327569-9901-99ED-3DC0-5655AEF4AC64}"/>
          </ac:graphicFrameMkLst>
        </pc:graphicFrameChg>
      </pc:sldChg>
      <pc:sldChg chg="modSp mod">
        <pc:chgData name="Manika Dhiman (AQUENT LLC)" userId="748be0d8-799b-4751-9054-0e6d367ad438" providerId="ADAL" clId="{830BF1C5-025B-4CC8-8941-84FF4AE3BED4}" dt="2024-03-07T16:39:02.694" v="621" actId="1076"/>
        <pc:sldMkLst>
          <pc:docMk/>
          <pc:sldMk cId="611884308" sldId="1561"/>
        </pc:sldMkLst>
        <pc:spChg chg="mod">
          <ac:chgData name="Manika Dhiman (AQUENT LLC)" userId="748be0d8-799b-4751-9054-0e6d367ad438" providerId="ADAL" clId="{830BF1C5-025B-4CC8-8941-84FF4AE3BED4}" dt="2024-03-07T16:12:13.859" v="230"/>
          <ac:spMkLst>
            <pc:docMk/>
            <pc:sldMk cId="611884308" sldId="1561"/>
            <ac:spMk id="2" creationId="{00000000-0000-0000-0000-000000000000}"/>
          </ac:spMkLst>
        </pc:spChg>
        <pc:spChg chg="mod">
          <ac:chgData name="Manika Dhiman (AQUENT LLC)" userId="748be0d8-799b-4751-9054-0e6d367ad438" providerId="ADAL" clId="{830BF1C5-025B-4CC8-8941-84FF4AE3BED4}" dt="2024-03-07T16:38:54.478" v="620" actId="1076"/>
          <ac:spMkLst>
            <pc:docMk/>
            <pc:sldMk cId="611884308" sldId="1561"/>
            <ac:spMk id="4" creationId="{00000000-0000-0000-0000-000000000000}"/>
          </ac:spMkLst>
        </pc:spChg>
        <pc:graphicFrameChg chg="mod">
          <ac:chgData name="Manika Dhiman (AQUENT LLC)" userId="748be0d8-799b-4751-9054-0e6d367ad438" providerId="ADAL" clId="{830BF1C5-025B-4CC8-8941-84FF4AE3BED4}" dt="2024-03-07T16:39:02.694" v="621" actId="1076"/>
          <ac:graphicFrameMkLst>
            <pc:docMk/>
            <pc:sldMk cId="611884308" sldId="1561"/>
            <ac:graphicFrameMk id="9" creationId="{7C34A1BA-DBE3-6121-F337-0CA760659BC1}"/>
          </ac:graphicFrameMkLst>
        </pc:graphicFrameChg>
      </pc:sldChg>
      <pc:sldChg chg="modSp mod">
        <pc:chgData name="Manika Dhiman (AQUENT LLC)" userId="748be0d8-799b-4751-9054-0e6d367ad438" providerId="ADAL" clId="{830BF1C5-025B-4CC8-8941-84FF4AE3BED4}" dt="2024-03-07T16:40:54.864" v="631" actId="1076"/>
        <pc:sldMkLst>
          <pc:docMk/>
          <pc:sldMk cId="135146798" sldId="1562"/>
        </pc:sldMkLst>
        <pc:spChg chg="mod">
          <ac:chgData name="Manika Dhiman (AQUENT LLC)" userId="748be0d8-799b-4751-9054-0e6d367ad438" providerId="ADAL" clId="{830BF1C5-025B-4CC8-8941-84FF4AE3BED4}" dt="2024-03-07T16:12:13.859" v="230"/>
          <ac:spMkLst>
            <pc:docMk/>
            <pc:sldMk cId="135146798" sldId="1562"/>
            <ac:spMk id="2" creationId="{00000000-0000-0000-0000-000000000000}"/>
          </ac:spMkLst>
        </pc:spChg>
        <pc:spChg chg="mod">
          <ac:chgData name="Manika Dhiman (AQUENT LLC)" userId="748be0d8-799b-4751-9054-0e6d367ad438" providerId="ADAL" clId="{830BF1C5-025B-4CC8-8941-84FF4AE3BED4}" dt="2024-03-07T16:40:46.793" v="630" actId="255"/>
          <ac:spMkLst>
            <pc:docMk/>
            <pc:sldMk cId="135146798" sldId="1562"/>
            <ac:spMk id="4" creationId="{00000000-0000-0000-0000-000000000000}"/>
          </ac:spMkLst>
        </pc:spChg>
        <pc:graphicFrameChg chg="mod">
          <ac:chgData name="Manika Dhiman (AQUENT LLC)" userId="748be0d8-799b-4751-9054-0e6d367ad438" providerId="ADAL" clId="{830BF1C5-025B-4CC8-8941-84FF4AE3BED4}" dt="2024-03-07T16:40:54.864" v="631" actId="1076"/>
          <ac:graphicFrameMkLst>
            <pc:docMk/>
            <pc:sldMk cId="135146798" sldId="1562"/>
            <ac:graphicFrameMk id="3" creationId="{99532C01-7C02-79F3-118D-FAAAD35701E2}"/>
          </ac:graphicFrameMkLst>
        </pc:graphicFrameChg>
      </pc:sldChg>
      <pc:sldChg chg="modSp mod">
        <pc:chgData name="Manika Dhiman (AQUENT LLC)" userId="748be0d8-799b-4751-9054-0e6d367ad438" providerId="ADAL" clId="{830BF1C5-025B-4CC8-8941-84FF4AE3BED4}" dt="2024-03-07T16:40:12.918" v="626" actId="1076"/>
        <pc:sldMkLst>
          <pc:docMk/>
          <pc:sldMk cId="4190197967" sldId="1563"/>
        </pc:sldMkLst>
        <pc:spChg chg="mod">
          <ac:chgData name="Manika Dhiman (AQUENT LLC)" userId="748be0d8-799b-4751-9054-0e6d367ad438" providerId="ADAL" clId="{830BF1C5-025B-4CC8-8941-84FF4AE3BED4}" dt="2024-03-07T16:12:13.859" v="230"/>
          <ac:spMkLst>
            <pc:docMk/>
            <pc:sldMk cId="4190197967" sldId="1563"/>
            <ac:spMk id="2" creationId="{00000000-0000-0000-0000-000000000000}"/>
          </ac:spMkLst>
        </pc:spChg>
        <pc:spChg chg="mod">
          <ac:chgData name="Manika Dhiman (AQUENT LLC)" userId="748be0d8-799b-4751-9054-0e6d367ad438" providerId="ADAL" clId="{830BF1C5-025B-4CC8-8941-84FF4AE3BED4}" dt="2024-03-07T16:40:08.147" v="625" actId="255"/>
          <ac:spMkLst>
            <pc:docMk/>
            <pc:sldMk cId="4190197967" sldId="1563"/>
            <ac:spMk id="4" creationId="{00000000-0000-0000-0000-000000000000}"/>
          </ac:spMkLst>
        </pc:spChg>
        <pc:graphicFrameChg chg="mod">
          <ac:chgData name="Manika Dhiman (AQUENT LLC)" userId="748be0d8-799b-4751-9054-0e6d367ad438" providerId="ADAL" clId="{830BF1C5-025B-4CC8-8941-84FF4AE3BED4}" dt="2024-03-07T16:40:12.918" v="626" actId="1076"/>
          <ac:graphicFrameMkLst>
            <pc:docMk/>
            <pc:sldMk cId="4190197967" sldId="1563"/>
            <ac:graphicFrameMk id="3" creationId="{8014C67F-F65E-36C3-84F1-D3B08986BFA2}"/>
          </ac:graphicFrameMkLst>
        </pc:graphicFrameChg>
      </pc:sldChg>
      <pc:sldChg chg="modSp mod">
        <pc:chgData name="Manika Dhiman (AQUENT LLC)" userId="748be0d8-799b-4751-9054-0e6d367ad438" providerId="ADAL" clId="{830BF1C5-025B-4CC8-8941-84FF4AE3BED4}" dt="2024-03-07T16:40:35.104" v="629" actId="255"/>
        <pc:sldMkLst>
          <pc:docMk/>
          <pc:sldMk cId="1801621809" sldId="1564"/>
        </pc:sldMkLst>
        <pc:spChg chg="mod">
          <ac:chgData name="Manika Dhiman (AQUENT LLC)" userId="748be0d8-799b-4751-9054-0e6d367ad438" providerId="ADAL" clId="{830BF1C5-025B-4CC8-8941-84FF4AE3BED4}" dt="2024-03-07T16:12:13.859" v="230"/>
          <ac:spMkLst>
            <pc:docMk/>
            <pc:sldMk cId="1801621809" sldId="1564"/>
            <ac:spMk id="2" creationId="{00000000-0000-0000-0000-000000000000}"/>
          </ac:spMkLst>
        </pc:spChg>
        <pc:spChg chg="mod">
          <ac:chgData name="Manika Dhiman (AQUENT LLC)" userId="748be0d8-799b-4751-9054-0e6d367ad438" providerId="ADAL" clId="{830BF1C5-025B-4CC8-8941-84FF4AE3BED4}" dt="2024-03-07T16:40:35.104" v="629" actId="255"/>
          <ac:spMkLst>
            <pc:docMk/>
            <pc:sldMk cId="1801621809" sldId="1564"/>
            <ac:spMk id="4" creationId="{00000000-0000-0000-0000-000000000000}"/>
          </ac:spMkLst>
        </pc:spChg>
        <pc:graphicFrameChg chg="mod">
          <ac:chgData name="Manika Dhiman (AQUENT LLC)" userId="748be0d8-799b-4751-9054-0e6d367ad438" providerId="ADAL" clId="{830BF1C5-025B-4CC8-8941-84FF4AE3BED4}" dt="2024-03-07T16:40:29.441" v="628" actId="1076"/>
          <ac:graphicFrameMkLst>
            <pc:docMk/>
            <pc:sldMk cId="1801621809" sldId="1564"/>
            <ac:graphicFrameMk id="3" creationId="{0C0E066A-CEC4-C372-84AF-F59A5051D5E4}"/>
          </ac:graphicFrameMkLst>
        </pc:graphicFrameChg>
      </pc:sldChg>
      <pc:sldChg chg="modNotesTx">
        <pc:chgData name="Manika Dhiman (AQUENT LLC)" userId="748be0d8-799b-4751-9054-0e6d367ad438" providerId="ADAL" clId="{830BF1C5-025B-4CC8-8941-84FF4AE3BED4}" dt="2024-03-07T18:34:23.535" v="1121" actId="20577"/>
        <pc:sldMkLst>
          <pc:docMk/>
          <pc:sldMk cId="901777237" sldId="1585"/>
        </pc:sldMkLst>
      </pc:sldChg>
      <pc:sldChg chg="modSp mod">
        <pc:chgData name="Manika Dhiman (AQUENT LLC)" userId="748be0d8-799b-4751-9054-0e6d367ad438" providerId="ADAL" clId="{830BF1C5-025B-4CC8-8941-84FF4AE3BED4}" dt="2024-03-07T16:25:32.679" v="325" actId="20577"/>
        <pc:sldMkLst>
          <pc:docMk/>
          <pc:sldMk cId="3170717494" sldId="1595"/>
        </pc:sldMkLst>
        <pc:spChg chg="mod">
          <ac:chgData name="Manika Dhiman (AQUENT LLC)" userId="748be0d8-799b-4751-9054-0e6d367ad438" providerId="ADAL" clId="{830BF1C5-025B-4CC8-8941-84FF4AE3BED4}" dt="2024-03-07T16:25:32.679" v="325" actId="20577"/>
          <ac:spMkLst>
            <pc:docMk/>
            <pc:sldMk cId="3170717494" sldId="1595"/>
            <ac:spMk id="5" creationId="{9F2264FC-502C-7D50-F442-7E33D50B7887}"/>
          </ac:spMkLst>
        </pc:spChg>
      </pc:sldChg>
      <pc:sldChg chg="modSp">
        <pc:chgData name="Manika Dhiman (AQUENT LLC)" userId="748be0d8-799b-4751-9054-0e6d367ad438" providerId="ADAL" clId="{830BF1C5-025B-4CC8-8941-84FF4AE3BED4}" dt="2024-03-07T16:12:13.859" v="230"/>
        <pc:sldMkLst>
          <pc:docMk/>
          <pc:sldMk cId="1861610162" sldId="1596"/>
        </pc:sldMkLst>
        <pc:spChg chg="mod">
          <ac:chgData name="Manika Dhiman (AQUENT LLC)" userId="748be0d8-799b-4751-9054-0e6d367ad438" providerId="ADAL" clId="{830BF1C5-025B-4CC8-8941-84FF4AE3BED4}" dt="2024-03-07T16:12:13.859" v="230"/>
          <ac:spMkLst>
            <pc:docMk/>
            <pc:sldMk cId="1861610162" sldId="1596"/>
            <ac:spMk id="2" creationId="{E09F4F64-E4AB-54B2-B003-1DB60FD45684}"/>
          </ac:spMkLst>
        </pc:spChg>
        <pc:spChg chg="mod">
          <ac:chgData name="Manika Dhiman (AQUENT LLC)" userId="748be0d8-799b-4751-9054-0e6d367ad438" providerId="ADAL" clId="{830BF1C5-025B-4CC8-8941-84FF4AE3BED4}" dt="2024-03-07T16:12:13.859" v="230"/>
          <ac:spMkLst>
            <pc:docMk/>
            <pc:sldMk cId="1861610162" sldId="1596"/>
            <ac:spMk id="3" creationId="{BCAB0D93-7F47-3292-58BB-37262DB62BF3}"/>
          </ac:spMkLst>
        </pc:spChg>
      </pc:sldChg>
      <pc:sldChg chg="modSp mod">
        <pc:chgData name="Manika Dhiman (AQUENT LLC)" userId="748be0d8-799b-4751-9054-0e6d367ad438" providerId="ADAL" clId="{830BF1C5-025B-4CC8-8941-84FF4AE3BED4}" dt="2024-03-07T16:35:05.086" v="436" actId="14100"/>
        <pc:sldMkLst>
          <pc:docMk/>
          <pc:sldMk cId="1932101483" sldId="1597"/>
        </pc:sldMkLst>
        <pc:spChg chg="mod">
          <ac:chgData name="Manika Dhiman (AQUENT LLC)" userId="748be0d8-799b-4751-9054-0e6d367ad438" providerId="ADAL" clId="{830BF1C5-025B-4CC8-8941-84FF4AE3BED4}" dt="2024-03-07T16:12:13.859" v="230"/>
          <ac:spMkLst>
            <pc:docMk/>
            <pc:sldMk cId="1932101483" sldId="1597"/>
            <ac:spMk id="4" creationId="{2E88B57C-3DBF-24B4-2969-31929D175AB3}"/>
          </ac:spMkLst>
        </pc:spChg>
        <pc:spChg chg="mod">
          <ac:chgData name="Manika Dhiman (AQUENT LLC)" userId="748be0d8-799b-4751-9054-0e6d367ad438" providerId="ADAL" clId="{830BF1C5-025B-4CC8-8941-84FF4AE3BED4}" dt="2024-03-07T16:12:13.859" v="230"/>
          <ac:spMkLst>
            <pc:docMk/>
            <pc:sldMk cId="1932101483" sldId="1597"/>
            <ac:spMk id="5" creationId="{28F3F049-5539-2492-C637-B2FDCDFD8D84}"/>
          </ac:spMkLst>
        </pc:spChg>
        <pc:picChg chg="mod">
          <ac:chgData name="Manika Dhiman (AQUENT LLC)" userId="748be0d8-799b-4751-9054-0e6d367ad438" providerId="ADAL" clId="{830BF1C5-025B-4CC8-8941-84FF4AE3BED4}" dt="2024-03-07T16:35:05.086" v="436" actId="14100"/>
          <ac:picMkLst>
            <pc:docMk/>
            <pc:sldMk cId="1932101483" sldId="1597"/>
            <ac:picMk id="8" creationId="{8282E281-B9DD-AEB5-04A2-99D036560F0C}"/>
          </ac:picMkLst>
        </pc:picChg>
      </pc:sldChg>
      <pc:sldChg chg="modSp">
        <pc:chgData name="Manika Dhiman (AQUENT LLC)" userId="748be0d8-799b-4751-9054-0e6d367ad438" providerId="ADAL" clId="{830BF1C5-025B-4CC8-8941-84FF4AE3BED4}" dt="2024-03-07T16:12:13.859" v="230"/>
        <pc:sldMkLst>
          <pc:docMk/>
          <pc:sldMk cId="1818797782" sldId="1600"/>
        </pc:sldMkLst>
        <pc:spChg chg="mod">
          <ac:chgData name="Manika Dhiman (AQUENT LLC)" userId="748be0d8-799b-4751-9054-0e6d367ad438" providerId="ADAL" clId="{830BF1C5-025B-4CC8-8941-84FF4AE3BED4}" dt="2024-03-07T16:12:13.859" v="230"/>
          <ac:spMkLst>
            <pc:docMk/>
            <pc:sldMk cId="1818797782" sldId="1600"/>
            <ac:spMk id="2" creationId="{4B3F4C38-A983-8F5A-55BD-35B494824347}"/>
          </ac:spMkLst>
        </pc:spChg>
        <pc:spChg chg="mod">
          <ac:chgData name="Manika Dhiman (AQUENT LLC)" userId="748be0d8-799b-4751-9054-0e6d367ad438" providerId="ADAL" clId="{830BF1C5-025B-4CC8-8941-84FF4AE3BED4}" dt="2024-03-07T16:12:13.859" v="230"/>
          <ac:spMkLst>
            <pc:docMk/>
            <pc:sldMk cId="1818797782" sldId="1600"/>
            <ac:spMk id="3" creationId="{1A7D4433-8701-8897-A711-C0FDD00EBE71}"/>
          </ac:spMkLst>
        </pc:spChg>
      </pc:sldChg>
      <pc:sldChg chg="modSp mod">
        <pc:chgData name="Manika Dhiman (AQUENT LLC)" userId="748be0d8-799b-4751-9054-0e6d367ad438" providerId="ADAL" clId="{830BF1C5-025B-4CC8-8941-84FF4AE3BED4}" dt="2024-03-07T16:44:17.259" v="664" actId="20577"/>
        <pc:sldMkLst>
          <pc:docMk/>
          <pc:sldMk cId="2431728347" sldId="1601"/>
        </pc:sldMkLst>
        <pc:spChg chg="mod">
          <ac:chgData name="Manika Dhiman (AQUENT LLC)" userId="748be0d8-799b-4751-9054-0e6d367ad438" providerId="ADAL" clId="{830BF1C5-025B-4CC8-8941-84FF4AE3BED4}" dt="2024-03-07T16:43:26.370" v="660" actId="20577"/>
          <ac:spMkLst>
            <pc:docMk/>
            <pc:sldMk cId="2431728347" sldId="1601"/>
            <ac:spMk id="2" creationId="{F835094A-6A5C-DD56-B9FE-E5F77D229C14}"/>
          </ac:spMkLst>
        </pc:spChg>
        <pc:spChg chg="mod">
          <ac:chgData name="Manika Dhiman (AQUENT LLC)" userId="748be0d8-799b-4751-9054-0e6d367ad438" providerId="ADAL" clId="{830BF1C5-025B-4CC8-8941-84FF4AE3BED4}" dt="2024-03-07T16:43:07.013" v="650" actId="14100"/>
          <ac:spMkLst>
            <pc:docMk/>
            <pc:sldMk cId="2431728347" sldId="1601"/>
            <ac:spMk id="3" creationId="{68AAA778-32EF-0418-4F02-688B72EE10A1}"/>
          </ac:spMkLst>
        </pc:spChg>
        <pc:graphicFrameChg chg="mod modGraphic">
          <ac:chgData name="Manika Dhiman (AQUENT LLC)" userId="748be0d8-799b-4751-9054-0e6d367ad438" providerId="ADAL" clId="{830BF1C5-025B-4CC8-8941-84FF4AE3BED4}" dt="2024-03-07T16:44:17.259" v="664" actId="20577"/>
          <ac:graphicFrameMkLst>
            <pc:docMk/>
            <pc:sldMk cId="2431728347" sldId="1601"/>
            <ac:graphicFrameMk id="6" creationId="{C873EE78-F8DF-8CD2-5020-ED6905E6D87C}"/>
          </ac:graphicFrameMkLst>
        </pc:graphicFrameChg>
      </pc:sldChg>
      <pc:sldChg chg="modSp">
        <pc:chgData name="Manika Dhiman (AQUENT LLC)" userId="748be0d8-799b-4751-9054-0e6d367ad438" providerId="ADAL" clId="{830BF1C5-025B-4CC8-8941-84FF4AE3BED4}" dt="2024-03-07T16:12:13.859" v="230"/>
        <pc:sldMkLst>
          <pc:docMk/>
          <pc:sldMk cId="3935059667" sldId="1613"/>
        </pc:sldMkLst>
        <pc:spChg chg="mod">
          <ac:chgData name="Manika Dhiman (AQUENT LLC)" userId="748be0d8-799b-4751-9054-0e6d367ad438" providerId="ADAL" clId="{830BF1C5-025B-4CC8-8941-84FF4AE3BED4}" dt="2024-03-07T16:12:13.859" v="230"/>
          <ac:spMkLst>
            <pc:docMk/>
            <pc:sldMk cId="3935059667" sldId="1613"/>
            <ac:spMk id="4" creationId="{9DBDE6CD-6610-6706-C0ED-4A83973F8860}"/>
          </ac:spMkLst>
        </pc:spChg>
        <pc:graphicFrameChg chg="mod">
          <ac:chgData name="Manika Dhiman (AQUENT LLC)" userId="748be0d8-799b-4751-9054-0e6d367ad438" providerId="ADAL" clId="{830BF1C5-025B-4CC8-8941-84FF4AE3BED4}" dt="2024-03-07T16:12:13.859" v="230"/>
          <ac:graphicFrameMkLst>
            <pc:docMk/>
            <pc:sldMk cId="3935059667" sldId="1613"/>
            <ac:graphicFrameMk id="5" creationId="{E4EAC9A3-659F-429D-8F33-F32810E9F2BF}"/>
          </ac:graphicFrameMkLst>
        </pc:graphicFrameChg>
      </pc:sldChg>
      <pc:sldChg chg="modSp delCm">
        <pc:chgData name="Manika Dhiman (AQUENT LLC)" userId="748be0d8-799b-4751-9054-0e6d367ad438" providerId="ADAL" clId="{830BF1C5-025B-4CC8-8941-84FF4AE3BED4}" dt="2024-03-07T16:22:56.776" v="269"/>
        <pc:sldMkLst>
          <pc:docMk/>
          <pc:sldMk cId="3328775063" sldId="1614"/>
        </pc:sldMkLst>
        <pc:spChg chg="mod">
          <ac:chgData name="Manika Dhiman (AQUENT LLC)" userId="748be0d8-799b-4751-9054-0e6d367ad438" providerId="ADAL" clId="{830BF1C5-025B-4CC8-8941-84FF4AE3BED4}" dt="2024-03-07T16:12:13.859" v="230"/>
          <ac:spMkLst>
            <pc:docMk/>
            <pc:sldMk cId="3328775063" sldId="1614"/>
            <ac:spMk id="2" creationId="{EB616CC5-FEB2-E6CE-662D-424DF703921E}"/>
          </ac:spMkLst>
        </pc:spChg>
        <pc:spChg chg="mod">
          <ac:chgData name="Manika Dhiman (AQUENT LLC)" userId="748be0d8-799b-4751-9054-0e6d367ad438" providerId="ADAL" clId="{830BF1C5-025B-4CC8-8941-84FF4AE3BED4}" dt="2024-03-07T16:12:13.859" v="230"/>
          <ac:spMkLst>
            <pc:docMk/>
            <pc:sldMk cId="3328775063" sldId="1614"/>
            <ac:spMk id="3" creationId="{7110A51F-B52D-FC60-A3E1-3156A72D34E2}"/>
          </ac:spMkLst>
        </pc:spChg>
        <pc:extLst>
          <p:ext xmlns:p="http://schemas.openxmlformats.org/presentationml/2006/main" uri="{D6D511B9-2390-475A-947B-AFAB55BFBCF1}">
            <pc226:cmChg xmlns:pc226="http://schemas.microsoft.com/office/powerpoint/2022/06/main/command" chg="del">
              <pc226:chgData name="Manika Dhiman (AQUENT LLC)" userId="748be0d8-799b-4751-9054-0e6d367ad438" providerId="ADAL" clId="{830BF1C5-025B-4CC8-8941-84FF4AE3BED4}" dt="2024-03-07T16:22:56.776" v="269"/>
              <pc2:cmMkLst xmlns:pc2="http://schemas.microsoft.com/office/powerpoint/2019/9/main/command">
                <pc:docMk/>
                <pc:sldMk cId="3328775063" sldId="1614"/>
                <pc2:cmMk id="{C543FE37-2CE2-4E66-88B2-EC024CBCA9CE}"/>
              </pc2:cmMkLst>
            </pc226:cmChg>
          </p:ext>
        </pc:extLst>
      </pc:sldChg>
      <pc:sldChg chg="modSp">
        <pc:chgData name="Manika Dhiman (AQUENT LLC)" userId="748be0d8-799b-4751-9054-0e6d367ad438" providerId="ADAL" clId="{830BF1C5-025B-4CC8-8941-84FF4AE3BED4}" dt="2024-03-07T16:18:51.951" v="255"/>
        <pc:sldMkLst>
          <pc:docMk/>
          <pc:sldMk cId="1362144063" sldId="1616"/>
        </pc:sldMkLst>
        <pc:spChg chg="mod">
          <ac:chgData name="Manika Dhiman (AQUENT LLC)" userId="748be0d8-799b-4751-9054-0e6d367ad438" providerId="ADAL" clId="{830BF1C5-025B-4CC8-8941-84FF4AE3BED4}" dt="2024-03-07T16:12:13.859" v="230"/>
          <ac:spMkLst>
            <pc:docMk/>
            <pc:sldMk cId="1362144063" sldId="1616"/>
            <ac:spMk id="6" creationId="{F1C8A72C-A32E-6131-D45D-1E6141C0EBE4}"/>
          </ac:spMkLst>
        </pc:spChg>
        <pc:graphicFrameChg chg="mod">
          <ac:chgData name="Manika Dhiman (AQUENT LLC)" userId="748be0d8-799b-4751-9054-0e6d367ad438" providerId="ADAL" clId="{830BF1C5-025B-4CC8-8941-84FF4AE3BED4}" dt="2024-03-07T16:18:51.951" v="255"/>
          <ac:graphicFrameMkLst>
            <pc:docMk/>
            <pc:sldMk cId="1362144063" sldId="1616"/>
            <ac:graphicFrameMk id="2" creationId="{09EB833B-A684-8433-2E52-260319C88585}"/>
          </ac:graphicFrameMkLst>
        </pc:graphicFrameChg>
      </pc:sldChg>
      <pc:sldChg chg="modSp">
        <pc:chgData name="Manika Dhiman (AQUENT LLC)" userId="748be0d8-799b-4751-9054-0e6d367ad438" providerId="ADAL" clId="{830BF1C5-025B-4CC8-8941-84FF4AE3BED4}" dt="2024-03-07T16:12:13.859" v="230"/>
        <pc:sldMkLst>
          <pc:docMk/>
          <pc:sldMk cId="1520998628" sldId="1618"/>
        </pc:sldMkLst>
        <pc:spChg chg="mod">
          <ac:chgData name="Manika Dhiman (AQUENT LLC)" userId="748be0d8-799b-4751-9054-0e6d367ad438" providerId="ADAL" clId="{830BF1C5-025B-4CC8-8941-84FF4AE3BED4}" dt="2024-03-07T16:12:13.859" v="230"/>
          <ac:spMkLst>
            <pc:docMk/>
            <pc:sldMk cId="1520998628" sldId="1618"/>
            <ac:spMk id="2" creationId="{A77D6980-0749-F852-5984-1938E0DC50BD}"/>
          </ac:spMkLst>
        </pc:spChg>
        <pc:graphicFrameChg chg="mod">
          <ac:chgData name="Manika Dhiman (AQUENT LLC)" userId="748be0d8-799b-4751-9054-0e6d367ad438" providerId="ADAL" clId="{830BF1C5-025B-4CC8-8941-84FF4AE3BED4}" dt="2024-03-07T16:12:13.859" v="230"/>
          <ac:graphicFrameMkLst>
            <pc:docMk/>
            <pc:sldMk cId="1520998628" sldId="1618"/>
            <ac:graphicFrameMk id="6" creationId="{C90DF7A0-AF97-11D4-4CE0-A4C95BF4AD45}"/>
          </ac:graphicFrameMkLst>
        </pc:graphicFrameChg>
      </pc:sldChg>
      <pc:sldChg chg="modSp mod">
        <pc:chgData name="Manika Dhiman (AQUENT LLC)" userId="748be0d8-799b-4751-9054-0e6d367ad438" providerId="ADAL" clId="{830BF1C5-025B-4CC8-8941-84FF4AE3BED4}" dt="2024-03-07T16:34:29.380" v="411" actId="20577"/>
        <pc:sldMkLst>
          <pc:docMk/>
          <pc:sldMk cId="2486317265" sldId="1626"/>
        </pc:sldMkLst>
        <pc:spChg chg="mod">
          <ac:chgData name="Manika Dhiman (AQUENT LLC)" userId="748be0d8-799b-4751-9054-0e6d367ad438" providerId="ADAL" clId="{830BF1C5-025B-4CC8-8941-84FF4AE3BED4}" dt="2024-03-07T16:34:29.380" v="411" actId="20577"/>
          <ac:spMkLst>
            <pc:docMk/>
            <pc:sldMk cId="2486317265" sldId="1626"/>
            <ac:spMk id="3" creationId="{7E60F16A-CDD1-4284-8AA4-5C08C92BD4C0}"/>
          </ac:spMkLst>
        </pc:spChg>
      </pc:sldChg>
      <pc:sldChg chg="modSp mod">
        <pc:chgData name="Manika Dhiman (AQUENT LLC)" userId="748be0d8-799b-4751-9054-0e6d367ad438" providerId="ADAL" clId="{830BF1C5-025B-4CC8-8941-84FF4AE3BED4}" dt="2024-03-07T16:36:04.986" v="440" actId="20577"/>
        <pc:sldMkLst>
          <pc:docMk/>
          <pc:sldMk cId="2242108431" sldId="1651"/>
        </pc:sldMkLst>
        <pc:spChg chg="mod">
          <ac:chgData name="Manika Dhiman (AQUENT LLC)" userId="748be0d8-799b-4751-9054-0e6d367ad438" providerId="ADAL" clId="{830BF1C5-025B-4CC8-8941-84FF4AE3BED4}" dt="2024-03-07T16:36:04.986" v="440" actId="20577"/>
          <ac:spMkLst>
            <pc:docMk/>
            <pc:sldMk cId="2242108431" sldId="1651"/>
            <ac:spMk id="2" creationId="{ED8D4EB4-B0EE-B386-AFBD-18CAB5784D35}"/>
          </ac:spMkLst>
        </pc:spChg>
      </pc:sldChg>
      <pc:sldChg chg="modSp">
        <pc:chgData name="Manika Dhiman (AQUENT LLC)" userId="748be0d8-799b-4751-9054-0e6d367ad438" providerId="ADAL" clId="{830BF1C5-025B-4CC8-8941-84FF4AE3BED4}" dt="2024-03-07T16:12:13.859" v="230"/>
        <pc:sldMkLst>
          <pc:docMk/>
          <pc:sldMk cId="4015946636" sldId="1652"/>
        </pc:sldMkLst>
        <pc:spChg chg="mod">
          <ac:chgData name="Manika Dhiman (AQUENT LLC)" userId="748be0d8-799b-4751-9054-0e6d367ad438" providerId="ADAL" clId="{830BF1C5-025B-4CC8-8941-84FF4AE3BED4}" dt="2024-03-07T16:12:13.859" v="230"/>
          <ac:spMkLst>
            <pc:docMk/>
            <pc:sldMk cId="4015946636" sldId="1652"/>
            <ac:spMk id="8" creationId="{FE4A7E30-8D92-48A5-A5FD-F84741BCB988}"/>
          </ac:spMkLst>
        </pc:spChg>
      </pc:sldChg>
      <pc:sldChg chg="modSp">
        <pc:chgData name="Manika Dhiman (AQUENT LLC)" userId="748be0d8-799b-4751-9054-0e6d367ad438" providerId="ADAL" clId="{830BF1C5-025B-4CC8-8941-84FF4AE3BED4}" dt="2024-03-07T16:12:13.859" v="230"/>
        <pc:sldMkLst>
          <pc:docMk/>
          <pc:sldMk cId="1689241879" sldId="1656"/>
        </pc:sldMkLst>
        <pc:spChg chg="mod">
          <ac:chgData name="Manika Dhiman (AQUENT LLC)" userId="748be0d8-799b-4751-9054-0e6d367ad438" providerId="ADAL" clId="{830BF1C5-025B-4CC8-8941-84FF4AE3BED4}" dt="2024-03-07T16:12:13.859" v="230"/>
          <ac:spMkLst>
            <pc:docMk/>
            <pc:sldMk cId="1689241879" sldId="1656"/>
            <ac:spMk id="8" creationId="{FE4A7E30-8D92-48A5-A5FD-F84741BCB988}"/>
          </ac:spMkLst>
        </pc:spChg>
      </pc:sldChg>
      <pc:sldChg chg="modSp mod">
        <pc:chgData name="Manika Dhiman (AQUENT LLC)" userId="748be0d8-799b-4751-9054-0e6d367ad438" providerId="ADAL" clId="{830BF1C5-025B-4CC8-8941-84FF4AE3BED4}" dt="2024-03-07T16:26:00.034" v="329" actId="20577"/>
        <pc:sldMkLst>
          <pc:docMk/>
          <pc:sldMk cId="132149606" sldId="1657"/>
        </pc:sldMkLst>
        <pc:spChg chg="mod">
          <ac:chgData name="Manika Dhiman (AQUENT LLC)" userId="748be0d8-799b-4751-9054-0e6d367ad438" providerId="ADAL" clId="{830BF1C5-025B-4CC8-8941-84FF4AE3BED4}" dt="2024-03-07T16:26:00.034" v="329" actId="20577"/>
          <ac:spMkLst>
            <pc:docMk/>
            <pc:sldMk cId="132149606" sldId="1657"/>
            <ac:spMk id="2" creationId="{67BDE302-7609-E0E1-3060-BB5E6E8BACF7}"/>
          </ac:spMkLst>
        </pc:spChg>
        <pc:spChg chg="mod">
          <ac:chgData name="Manika Dhiman (AQUENT LLC)" userId="748be0d8-799b-4751-9054-0e6d367ad438" providerId="ADAL" clId="{830BF1C5-025B-4CC8-8941-84FF4AE3BED4}" dt="2024-03-07T16:12:13.859" v="230"/>
          <ac:spMkLst>
            <pc:docMk/>
            <pc:sldMk cId="132149606" sldId="1657"/>
            <ac:spMk id="3" creationId="{6E445B1A-775A-B718-CC31-CB1D5D4F1132}"/>
          </ac:spMkLst>
        </pc:spChg>
      </pc:sldChg>
      <pc:sldChg chg="modSp mod">
        <pc:chgData name="Manika Dhiman (AQUENT LLC)" userId="748be0d8-799b-4751-9054-0e6d367ad438" providerId="ADAL" clId="{830BF1C5-025B-4CC8-8941-84FF4AE3BED4}" dt="2024-03-08T16:57:28.762" v="1132" actId="2711"/>
        <pc:sldMkLst>
          <pc:docMk/>
          <pc:sldMk cId="1727125433" sldId="1658"/>
        </pc:sldMkLst>
        <pc:spChg chg="mod">
          <ac:chgData name="Manika Dhiman (AQUENT LLC)" userId="748be0d8-799b-4751-9054-0e6d367ad438" providerId="ADAL" clId="{830BF1C5-025B-4CC8-8941-84FF4AE3BED4}" dt="2024-03-08T16:57:28.762" v="1132" actId="2711"/>
          <ac:spMkLst>
            <pc:docMk/>
            <pc:sldMk cId="1727125433" sldId="1658"/>
            <ac:spMk id="2" creationId="{3DB21E10-0760-2471-839B-0E6DDB5B3C83}"/>
          </ac:spMkLst>
        </pc:spChg>
        <pc:spChg chg="mod">
          <ac:chgData name="Manika Dhiman (AQUENT LLC)" userId="748be0d8-799b-4751-9054-0e6d367ad438" providerId="ADAL" clId="{830BF1C5-025B-4CC8-8941-84FF4AE3BED4}" dt="2024-03-07T16:25:15.255" v="323" actId="255"/>
          <ac:spMkLst>
            <pc:docMk/>
            <pc:sldMk cId="1727125433" sldId="1658"/>
            <ac:spMk id="3" creationId="{BF8BFBE9-C8DC-ACC6-BC0A-3A3120381588}"/>
          </ac:spMkLst>
        </pc:spChg>
      </pc:sldChg>
      <pc:sldChg chg="addSp delSp modSp mod">
        <pc:chgData name="Manika Dhiman (AQUENT LLC)" userId="748be0d8-799b-4751-9054-0e6d367ad438" providerId="ADAL" clId="{830BF1C5-025B-4CC8-8941-84FF4AE3BED4}" dt="2024-03-07T16:12:13.859" v="230"/>
        <pc:sldMkLst>
          <pc:docMk/>
          <pc:sldMk cId="1148592684" sldId="1659"/>
        </pc:sldMkLst>
        <pc:spChg chg="mod">
          <ac:chgData name="Manika Dhiman (AQUENT LLC)" userId="748be0d8-799b-4751-9054-0e6d367ad438" providerId="ADAL" clId="{830BF1C5-025B-4CC8-8941-84FF4AE3BED4}" dt="2024-03-07T16:12:13.859" v="230"/>
          <ac:spMkLst>
            <pc:docMk/>
            <pc:sldMk cId="1148592684" sldId="1659"/>
            <ac:spMk id="2" creationId="{0C73D526-5379-80BC-5C51-954A4A4EC0C0}"/>
          </ac:spMkLst>
        </pc:spChg>
        <pc:spChg chg="mod">
          <ac:chgData name="Manika Dhiman (AQUENT LLC)" userId="748be0d8-799b-4751-9054-0e6d367ad438" providerId="ADAL" clId="{830BF1C5-025B-4CC8-8941-84FF4AE3BED4}" dt="2024-03-07T16:12:13.859" v="230"/>
          <ac:spMkLst>
            <pc:docMk/>
            <pc:sldMk cId="1148592684" sldId="1659"/>
            <ac:spMk id="3" creationId="{8FE8A87A-C92F-EBF4-D725-4C6F80D854D4}"/>
          </ac:spMkLst>
        </pc:spChg>
        <pc:graphicFrameChg chg="add mod modGraphic">
          <ac:chgData name="Manika Dhiman (AQUENT LLC)" userId="748be0d8-799b-4751-9054-0e6d367ad438" providerId="ADAL" clId="{830BF1C5-025B-4CC8-8941-84FF4AE3BED4}" dt="2024-03-07T16:11:15.122" v="225" actId="1076"/>
          <ac:graphicFrameMkLst>
            <pc:docMk/>
            <pc:sldMk cId="1148592684" sldId="1659"/>
            <ac:graphicFrameMk id="4" creationId="{2716EF28-003F-8958-9264-07888B3A34D9}"/>
          </ac:graphicFrameMkLst>
        </pc:graphicFrameChg>
        <pc:graphicFrameChg chg="del">
          <ac:chgData name="Manika Dhiman (AQUENT LLC)" userId="748be0d8-799b-4751-9054-0e6d367ad438" providerId="ADAL" clId="{830BF1C5-025B-4CC8-8941-84FF4AE3BED4}" dt="2024-03-07T16:10:56.769" v="224" actId="478"/>
          <ac:graphicFrameMkLst>
            <pc:docMk/>
            <pc:sldMk cId="1148592684" sldId="1659"/>
            <ac:graphicFrameMk id="7" creationId="{C0CFFDE0-BE6E-5FDC-6B6D-0C34A24627FD}"/>
          </ac:graphicFrameMkLst>
        </pc:graphicFrameChg>
      </pc:sldChg>
      <pc:sldChg chg="addSp delSp modSp mod">
        <pc:chgData name="Manika Dhiman (AQUENT LLC)" userId="748be0d8-799b-4751-9054-0e6d367ad438" providerId="ADAL" clId="{830BF1C5-025B-4CC8-8941-84FF4AE3BED4}" dt="2024-03-07T16:13:47.561" v="241" actId="478"/>
        <pc:sldMkLst>
          <pc:docMk/>
          <pc:sldMk cId="1664588058" sldId="1660"/>
        </pc:sldMkLst>
        <pc:spChg chg="mod">
          <ac:chgData name="Manika Dhiman (AQUENT LLC)" userId="748be0d8-799b-4751-9054-0e6d367ad438" providerId="ADAL" clId="{830BF1C5-025B-4CC8-8941-84FF4AE3BED4}" dt="2024-03-07T16:12:13.859" v="230"/>
          <ac:spMkLst>
            <pc:docMk/>
            <pc:sldMk cId="1664588058" sldId="1660"/>
            <ac:spMk id="2" creationId="{9E2B5DE0-C4D7-10EB-CE97-889333FCE799}"/>
          </ac:spMkLst>
        </pc:spChg>
        <pc:spChg chg="add del mod">
          <ac:chgData name="Manika Dhiman (AQUENT LLC)" userId="748be0d8-799b-4751-9054-0e6d367ad438" providerId="ADAL" clId="{830BF1C5-025B-4CC8-8941-84FF4AE3BED4}" dt="2024-03-07T16:13:47.561" v="241" actId="478"/>
          <ac:spMkLst>
            <pc:docMk/>
            <pc:sldMk cId="1664588058" sldId="1660"/>
            <ac:spMk id="5" creationId="{5AE1F843-E6DB-4401-86B9-1D84C817641B}"/>
          </ac:spMkLst>
        </pc:spChg>
        <pc:graphicFrameChg chg="add mod">
          <ac:chgData name="Manika Dhiman (AQUENT LLC)" userId="748be0d8-799b-4751-9054-0e6d367ad438" providerId="ADAL" clId="{830BF1C5-025B-4CC8-8941-84FF4AE3BED4}" dt="2024-03-07T16:13:28.014" v="240" actId="1076"/>
          <ac:graphicFrameMkLst>
            <pc:docMk/>
            <pc:sldMk cId="1664588058" sldId="1660"/>
            <ac:graphicFrameMk id="3" creationId="{6814A97D-8F52-A348-5967-477D5550EF9D}"/>
          </ac:graphicFrameMkLst>
        </pc:graphicFrameChg>
        <pc:graphicFrameChg chg="del mod">
          <ac:chgData name="Manika Dhiman (AQUENT LLC)" userId="748be0d8-799b-4751-9054-0e6d367ad438" providerId="ADAL" clId="{830BF1C5-025B-4CC8-8941-84FF4AE3BED4}" dt="2024-03-07T16:13:19.262" v="239" actId="478"/>
          <ac:graphicFrameMkLst>
            <pc:docMk/>
            <pc:sldMk cId="1664588058" sldId="1660"/>
            <ac:graphicFrameMk id="7" creationId="{0F38BB1C-DB1F-F9CC-1196-2F0F39AACAA9}"/>
          </ac:graphicFrameMkLst>
        </pc:graphicFrameChg>
      </pc:sldChg>
      <pc:sldChg chg="modSp mod">
        <pc:chgData name="Manika Dhiman (AQUENT LLC)" userId="748be0d8-799b-4751-9054-0e6d367ad438" providerId="ADAL" clId="{830BF1C5-025B-4CC8-8941-84FF4AE3BED4}" dt="2024-03-08T16:57:49.075" v="1133" actId="2711"/>
        <pc:sldMkLst>
          <pc:docMk/>
          <pc:sldMk cId="4002192166" sldId="1661"/>
        </pc:sldMkLst>
        <pc:spChg chg="mod">
          <ac:chgData name="Manika Dhiman (AQUENT LLC)" userId="748be0d8-799b-4751-9054-0e6d367ad438" providerId="ADAL" clId="{830BF1C5-025B-4CC8-8941-84FF4AE3BED4}" dt="2024-03-08T16:57:49.075" v="1133" actId="2711"/>
          <ac:spMkLst>
            <pc:docMk/>
            <pc:sldMk cId="4002192166" sldId="1661"/>
            <ac:spMk id="2" creationId="{D165513E-D087-A501-037B-323B09BAB751}"/>
          </ac:spMkLst>
        </pc:spChg>
        <pc:spChg chg="mod">
          <ac:chgData name="Manika Dhiman (AQUENT LLC)" userId="748be0d8-799b-4751-9054-0e6d367ad438" providerId="ADAL" clId="{830BF1C5-025B-4CC8-8941-84FF4AE3BED4}" dt="2024-03-07T16:14:29.135" v="248" actId="14100"/>
          <ac:spMkLst>
            <pc:docMk/>
            <pc:sldMk cId="4002192166" sldId="1661"/>
            <ac:spMk id="3" creationId="{DDF75A83-F8F7-C760-3665-63CC80CEFD5A}"/>
          </ac:spMkLst>
        </pc:spChg>
      </pc:sldChg>
      <pc:sldChg chg="modSp mod">
        <pc:chgData name="Manika Dhiman (AQUENT LLC)" userId="748be0d8-799b-4751-9054-0e6d367ad438" providerId="ADAL" clId="{830BF1C5-025B-4CC8-8941-84FF4AE3BED4}" dt="2024-03-07T16:26:24.704" v="330" actId="255"/>
        <pc:sldMkLst>
          <pc:docMk/>
          <pc:sldMk cId="2905476990" sldId="1662"/>
        </pc:sldMkLst>
        <pc:spChg chg="mod">
          <ac:chgData name="Manika Dhiman (AQUENT LLC)" userId="748be0d8-799b-4751-9054-0e6d367ad438" providerId="ADAL" clId="{830BF1C5-025B-4CC8-8941-84FF4AE3BED4}" dt="2024-03-07T16:12:13.859" v="230"/>
          <ac:spMkLst>
            <pc:docMk/>
            <pc:sldMk cId="2905476990" sldId="1662"/>
            <ac:spMk id="2" creationId="{82869CBD-A686-A02A-AA85-6050369C2659}"/>
          </ac:spMkLst>
        </pc:spChg>
        <pc:spChg chg="mod">
          <ac:chgData name="Manika Dhiman (AQUENT LLC)" userId="748be0d8-799b-4751-9054-0e6d367ad438" providerId="ADAL" clId="{830BF1C5-025B-4CC8-8941-84FF4AE3BED4}" dt="2024-03-07T16:26:24.704" v="330" actId="255"/>
          <ac:spMkLst>
            <pc:docMk/>
            <pc:sldMk cId="2905476990" sldId="1662"/>
            <ac:spMk id="3" creationId="{855E3460-430F-4AED-BADE-99F75EBA9392}"/>
          </ac:spMkLst>
        </pc:spChg>
      </pc:sldChg>
      <pc:sldChg chg="addSp delSp modSp mod">
        <pc:chgData name="Manika Dhiman (AQUENT LLC)" userId="748be0d8-799b-4751-9054-0e6d367ad438" providerId="ADAL" clId="{830BF1C5-025B-4CC8-8941-84FF4AE3BED4}" dt="2024-03-07T16:12:13.859" v="230"/>
        <pc:sldMkLst>
          <pc:docMk/>
          <pc:sldMk cId="3477086664" sldId="1663"/>
        </pc:sldMkLst>
        <pc:spChg chg="mod">
          <ac:chgData name="Manika Dhiman (AQUENT LLC)" userId="748be0d8-799b-4751-9054-0e6d367ad438" providerId="ADAL" clId="{830BF1C5-025B-4CC8-8941-84FF4AE3BED4}" dt="2024-03-07T16:12:13.859" v="230"/>
          <ac:spMkLst>
            <pc:docMk/>
            <pc:sldMk cId="3477086664" sldId="1663"/>
            <ac:spMk id="2" creationId="{D0A681CC-472D-D8A4-0F7B-08814E279009}"/>
          </ac:spMkLst>
        </pc:spChg>
        <pc:spChg chg="mod">
          <ac:chgData name="Manika Dhiman (AQUENT LLC)" userId="748be0d8-799b-4751-9054-0e6d367ad438" providerId="ADAL" clId="{830BF1C5-025B-4CC8-8941-84FF4AE3BED4}" dt="2024-03-07T16:12:13.859" v="230"/>
          <ac:spMkLst>
            <pc:docMk/>
            <pc:sldMk cId="3477086664" sldId="1663"/>
            <ac:spMk id="3" creationId="{08D4872A-1549-E608-FFBD-5D0F437C7A08}"/>
          </ac:spMkLst>
        </pc:spChg>
        <pc:graphicFrameChg chg="add mod modGraphic">
          <ac:chgData name="Manika Dhiman (AQUENT LLC)" userId="748be0d8-799b-4751-9054-0e6d367ad438" providerId="ADAL" clId="{830BF1C5-025B-4CC8-8941-84FF4AE3BED4}" dt="2024-03-07T16:04:32.952" v="150" actId="1038"/>
          <ac:graphicFrameMkLst>
            <pc:docMk/>
            <pc:sldMk cId="3477086664" sldId="1663"/>
            <ac:graphicFrameMk id="4" creationId="{C01B0A52-A9AC-9A72-B24A-0115BF09BD8A}"/>
          </ac:graphicFrameMkLst>
        </pc:graphicFrameChg>
        <pc:graphicFrameChg chg="del mod modGraphic">
          <ac:chgData name="Manika Dhiman (AQUENT LLC)" userId="748be0d8-799b-4751-9054-0e6d367ad438" providerId="ADAL" clId="{830BF1C5-025B-4CC8-8941-84FF4AE3BED4}" dt="2024-03-07T16:04:17.803" v="107" actId="478"/>
          <ac:graphicFrameMkLst>
            <pc:docMk/>
            <pc:sldMk cId="3477086664" sldId="1663"/>
            <ac:graphicFrameMk id="7" creationId="{8B549C8B-E921-8D72-01E1-0A5F19704E14}"/>
          </ac:graphicFrameMkLst>
        </pc:graphicFrameChg>
      </pc:sldChg>
      <pc:sldChg chg="addSp delSp modSp mod setBg">
        <pc:chgData name="Manika Dhiman (AQUENT LLC)" userId="748be0d8-799b-4751-9054-0e6d367ad438" providerId="ADAL" clId="{830BF1C5-025B-4CC8-8941-84FF4AE3BED4}" dt="2024-03-07T16:12:13.859" v="230"/>
        <pc:sldMkLst>
          <pc:docMk/>
          <pc:sldMk cId="150949100" sldId="1664"/>
        </pc:sldMkLst>
        <pc:spChg chg="mod">
          <ac:chgData name="Manika Dhiman (AQUENT LLC)" userId="748be0d8-799b-4751-9054-0e6d367ad438" providerId="ADAL" clId="{830BF1C5-025B-4CC8-8941-84FF4AE3BED4}" dt="2024-03-07T16:12:13.859" v="230"/>
          <ac:spMkLst>
            <pc:docMk/>
            <pc:sldMk cId="150949100" sldId="1664"/>
            <ac:spMk id="2" creationId="{BCD5037E-4CFC-E5AD-A74E-E18A70F1E4D8}"/>
          </ac:spMkLst>
        </pc:spChg>
        <pc:spChg chg="mod">
          <ac:chgData name="Manika Dhiman (AQUENT LLC)" userId="748be0d8-799b-4751-9054-0e6d367ad438" providerId="ADAL" clId="{830BF1C5-025B-4CC8-8941-84FF4AE3BED4}" dt="2024-03-07T16:12:13.859" v="230"/>
          <ac:spMkLst>
            <pc:docMk/>
            <pc:sldMk cId="150949100" sldId="1664"/>
            <ac:spMk id="3" creationId="{15125F17-A7D1-A20B-58E5-FF9B05A93DCF}"/>
          </ac:spMkLst>
        </pc:spChg>
        <pc:graphicFrameChg chg="add mod modGraphic">
          <ac:chgData name="Manika Dhiman (AQUENT LLC)" userId="748be0d8-799b-4751-9054-0e6d367ad438" providerId="ADAL" clId="{830BF1C5-025B-4CC8-8941-84FF4AE3BED4}" dt="2024-03-07T16:06:29.489" v="174" actId="20577"/>
          <ac:graphicFrameMkLst>
            <pc:docMk/>
            <pc:sldMk cId="150949100" sldId="1664"/>
            <ac:graphicFrameMk id="4" creationId="{5A781276-88E9-BDF6-8AB6-DA10854A1C2F}"/>
          </ac:graphicFrameMkLst>
        </pc:graphicFrameChg>
        <pc:graphicFrameChg chg="del mod modGraphic">
          <ac:chgData name="Manika Dhiman (AQUENT LLC)" userId="748be0d8-799b-4751-9054-0e6d367ad438" providerId="ADAL" clId="{830BF1C5-025B-4CC8-8941-84FF4AE3BED4}" dt="2024-03-07T16:06:36.288" v="176" actId="478"/>
          <ac:graphicFrameMkLst>
            <pc:docMk/>
            <pc:sldMk cId="150949100" sldId="1664"/>
            <ac:graphicFrameMk id="7" creationId="{7AE5C9B3-3670-7739-FE4A-E5189AB9F9E1}"/>
          </ac:graphicFrameMkLst>
        </pc:graphicFrameChg>
      </pc:sldChg>
      <pc:sldChg chg="modSp mod">
        <pc:chgData name="Manika Dhiman (AQUENT LLC)" userId="748be0d8-799b-4751-9054-0e6d367ad438" providerId="ADAL" clId="{830BF1C5-025B-4CC8-8941-84FF4AE3BED4}" dt="2024-03-07T16:20:16.303" v="262" actId="1076"/>
        <pc:sldMkLst>
          <pc:docMk/>
          <pc:sldMk cId="1720766959" sldId="1665"/>
        </pc:sldMkLst>
        <pc:spChg chg="mod">
          <ac:chgData name="Manika Dhiman (AQUENT LLC)" userId="748be0d8-799b-4751-9054-0e6d367ad438" providerId="ADAL" clId="{830BF1C5-025B-4CC8-8941-84FF4AE3BED4}" dt="2024-03-07T16:12:13.859" v="230"/>
          <ac:spMkLst>
            <pc:docMk/>
            <pc:sldMk cId="1720766959" sldId="1665"/>
            <ac:spMk id="2" creationId="{0752F91E-090D-871D-7FD1-6A4EE69367DD}"/>
          </ac:spMkLst>
        </pc:spChg>
        <pc:graphicFrameChg chg="mod modGraphic">
          <ac:chgData name="Manika Dhiman (AQUENT LLC)" userId="748be0d8-799b-4751-9054-0e6d367ad438" providerId="ADAL" clId="{830BF1C5-025B-4CC8-8941-84FF4AE3BED4}" dt="2024-03-07T16:20:16.303" v="262" actId="1076"/>
          <ac:graphicFrameMkLst>
            <pc:docMk/>
            <pc:sldMk cId="1720766959" sldId="1665"/>
            <ac:graphicFrameMk id="7" creationId="{B85BB2CD-39BE-2137-A1A7-537676A57DBA}"/>
          </ac:graphicFrameMkLst>
        </pc:graphicFrameChg>
      </pc:sldChg>
      <pc:sldChg chg="modSp mod">
        <pc:chgData name="Manika Dhiman (AQUENT LLC)" userId="748be0d8-799b-4751-9054-0e6d367ad438" providerId="ADAL" clId="{830BF1C5-025B-4CC8-8941-84FF4AE3BED4}" dt="2024-03-07T16:21:44.453" v="266" actId="13926"/>
        <pc:sldMkLst>
          <pc:docMk/>
          <pc:sldMk cId="3186718883" sldId="1666"/>
        </pc:sldMkLst>
        <pc:spChg chg="mod">
          <ac:chgData name="Manika Dhiman (AQUENT LLC)" userId="748be0d8-799b-4751-9054-0e6d367ad438" providerId="ADAL" clId="{830BF1C5-025B-4CC8-8941-84FF4AE3BED4}" dt="2024-03-07T16:12:13.859" v="230"/>
          <ac:spMkLst>
            <pc:docMk/>
            <pc:sldMk cId="3186718883" sldId="1666"/>
            <ac:spMk id="2" creationId="{5D5B101E-7010-87AB-0590-E29086FB2BAC}"/>
          </ac:spMkLst>
        </pc:spChg>
        <pc:graphicFrameChg chg="modGraphic">
          <ac:chgData name="Manika Dhiman (AQUENT LLC)" userId="748be0d8-799b-4751-9054-0e6d367ad438" providerId="ADAL" clId="{830BF1C5-025B-4CC8-8941-84FF4AE3BED4}" dt="2024-03-07T16:21:44.453" v="266" actId="13926"/>
          <ac:graphicFrameMkLst>
            <pc:docMk/>
            <pc:sldMk cId="3186718883" sldId="1666"/>
            <ac:graphicFrameMk id="7" creationId="{5BE2F742-8A23-F5B9-F7D2-2A41FBE86D86}"/>
          </ac:graphicFrameMkLst>
        </pc:graphicFrameChg>
      </pc:sldChg>
      <pc:sldChg chg="modSp del mod">
        <pc:chgData name="Manika Dhiman (AQUENT LLC)" userId="748be0d8-799b-4751-9054-0e6d367ad438" providerId="ADAL" clId="{830BF1C5-025B-4CC8-8941-84FF4AE3BED4}" dt="2024-03-07T16:34:23.837" v="410" actId="47"/>
        <pc:sldMkLst>
          <pc:docMk/>
          <pc:sldMk cId="325365548" sldId="1667"/>
        </pc:sldMkLst>
        <pc:spChg chg="mod">
          <ac:chgData name="Manika Dhiman (AQUENT LLC)" userId="748be0d8-799b-4751-9054-0e6d367ad438" providerId="ADAL" clId="{830BF1C5-025B-4CC8-8941-84FF4AE3BED4}" dt="2024-03-07T16:33:41.332" v="409" actId="113"/>
          <ac:spMkLst>
            <pc:docMk/>
            <pc:sldMk cId="325365548" sldId="1667"/>
            <ac:spMk id="2" creationId="{4FD4C527-4492-3B86-000B-888B39C33D3B}"/>
          </ac:spMkLst>
        </pc:spChg>
      </pc:sldChg>
      <pc:sldChg chg="modSp">
        <pc:chgData name="Manika Dhiman (AQUENT LLC)" userId="748be0d8-799b-4751-9054-0e6d367ad438" providerId="ADAL" clId="{830BF1C5-025B-4CC8-8941-84FF4AE3BED4}" dt="2024-03-07T18:11:15.506" v="864" actId="2711"/>
        <pc:sldMkLst>
          <pc:docMk/>
          <pc:sldMk cId="3518494193" sldId="1668"/>
        </pc:sldMkLst>
        <pc:spChg chg="mod">
          <ac:chgData name="Manika Dhiman (AQUENT LLC)" userId="748be0d8-799b-4751-9054-0e6d367ad438" providerId="ADAL" clId="{830BF1C5-025B-4CC8-8941-84FF4AE3BED4}" dt="2024-03-07T16:12:13.859" v="230"/>
          <ac:spMkLst>
            <pc:docMk/>
            <pc:sldMk cId="3518494193" sldId="1668"/>
            <ac:spMk id="8" creationId="{FE4A7E30-8D92-48A5-A5FD-F84741BCB988}"/>
          </ac:spMkLst>
        </pc:spChg>
        <pc:graphicFrameChg chg="mod">
          <ac:chgData name="Manika Dhiman (AQUENT LLC)" userId="748be0d8-799b-4751-9054-0e6d367ad438" providerId="ADAL" clId="{830BF1C5-025B-4CC8-8941-84FF4AE3BED4}" dt="2024-03-07T18:11:15.506" v="864" actId="2711"/>
          <ac:graphicFrameMkLst>
            <pc:docMk/>
            <pc:sldMk cId="3518494193" sldId="1668"/>
            <ac:graphicFrameMk id="10" creationId="{41925E98-A620-00DD-A33F-1A48449DB633}"/>
          </ac:graphicFrameMkLst>
        </pc:graphicFrameChg>
      </pc:sldChg>
      <pc:sldChg chg="modSp mod">
        <pc:chgData name="Manika Dhiman (AQUENT LLC)" userId="748be0d8-799b-4751-9054-0e6d367ad438" providerId="ADAL" clId="{830BF1C5-025B-4CC8-8941-84FF4AE3BED4}" dt="2024-03-07T18:11:26.684" v="865" actId="2711"/>
        <pc:sldMkLst>
          <pc:docMk/>
          <pc:sldMk cId="889086911" sldId="1669"/>
        </pc:sldMkLst>
        <pc:spChg chg="mod">
          <ac:chgData name="Manika Dhiman (AQUENT LLC)" userId="748be0d8-799b-4751-9054-0e6d367ad438" providerId="ADAL" clId="{830BF1C5-025B-4CC8-8941-84FF4AE3BED4}" dt="2024-03-07T16:35:57.405" v="439" actId="20577"/>
          <ac:spMkLst>
            <pc:docMk/>
            <pc:sldMk cId="889086911" sldId="1669"/>
            <ac:spMk id="8" creationId="{FE4A7E30-8D92-48A5-A5FD-F84741BCB988}"/>
          </ac:spMkLst>
        </pc:spChg>
        <pc:graphicFrameChg chg="mod">
          <ac:chgData name="Manika Dhiman (AQUENT LLC)" userId="748be0d8-799b-4751-9054-0e6d367ad438" providerId="ADAL" clId="{830BF1C5-025B-4CC8-8941-84FF4AE3BED4}" dt="2024-03-07T18:11:26.684" v="865" actId="2711"/>
          <ac:graphicFrameMkLst>
            <pc:docMk/>
            <pc:sldMk cId="889086911" sldId="1669"/>
            <ac:graphicFrameMk id="10" creationId="{41925E98-A620-00DD-A33F-1A48449DB633}"/>
          </ac:graphicFrameMkLst>
        </pc:graphicFrameChg>
      </pc:sldChg>
      <pc:sldChg chg="modSp mod ord delCm">
        <pc:chgData name="Manika Dhiman (AQUENT LLC)" userId="748be0d8-799b-4751-9054-0e6d367ad438" providerId="ADAL" clId="{830BF1C5-025B-4CC8-8941-84FF4AE3BED4}" dt="2024-03-08T10:33:21.332" v="1124"/>
        <pc:sldMkLst>
          <pc:docMk/>
          <pc:sldMk cId="3299861754" sldId="1670"/>
        </pc:sldMkLst>
        <pc:spChg chg="mod">
          <ac:chgData name="Manika Dhiman (AQUENT LLC)" userId="748be0d8-799b-4751-9054-0e6d367ad438" providerId="ADAL" clId="{830BF1C5-025B-4CC8-8941-84FF4AE3BED4}" dt="2024-03-07T18:14:11.750" v="1037" actId="14100"/>
          <ac:spMkLst>
            <pc:docMk/>
            <pc:sldMk cId="3299861754" sldId="1670"/>
            <ac:spMk id="3" creationId="{7E60F16A-CDD1-4284-8AA4-5C08C92BD4C0}"/>
          </ac:spMkLst>
        </pc:spChg>
        <pc:extLst>
          <p:ext xmlns:p="http://schemas.openxmlformats.org/presentationml/2006/main" uri="{D6D511B9-2390-475A-947B-AFAB55BFBCF1}">
            <pc226:cmChg xmlns:pc226="http://schemas.microsoft.com/office/powerpoint/2022/06/main/command" chg="del">
              <pc226:chgData name="Manika Dhiman (AQUENT LLC)" userId="748be0d8-799b-4751-9054-0e6d367ad438" providerId="ADAL" clId="{830BF1C5-025B-4CC8-8941-84FF4AE3BED4}" dt="2024-03-07T18:29:09.946" v="1039"/>
              <pc2:cmMkLst xmlns:pc2="http://schemas.microsoft.com/office/powerpoint/2019/9/main/command">
                <pc:docMk/>
                <pc:sldMk cId="3299861754" sldId="1670"/>
                <pc2:cmMk id="{D97543C6-4F44-46F0-AA69-BB4D2C6BB3DA}"/>
              </pc2:cmMkLst>
            </pc226:cmChg>
          </p:ext>
        </pc:extLst>
      </pc:sldChg>
      <pc:sldChg chg="delSp modSp mod">
        <pc:chgData name="Manika Dhiman (AQUENT LLC)" userId="748be0d8-799b-4751-9054-0e6d367ad438" providerId="ADAL" clId="{830BF1C5-025B-4CC8-8941-84FF4AE3BED4}" dt="2024-03-07T18:07:44.770" v="855" actId="478"/>
        <pc:sldMkLst>
          <pc:docMk/>
          <pc:sldMk cId="1506781693" sldId="1672"/>
        </pc:sldMkLst>
        <pc:spChg chg="del mod">
          <ac:chgData name="Manika Dhiman (AQUENT LLC)" userId="748be0d8-799b-4751-9054-0e6d367ad438" providerId="ADAL" clId="{830BF1C5-025B-4CC8-8941-84FF4AE3BED4}" dt="2024-03-07T18:07:44.770" v="855" actId="478"/>
          <ac:spMkLst>
            <pc:docMk/>
            <pc:sldMk cId="1506781693" sldId="1672"/>
            <ac:spMk id="5" creationId="{E61DC777-FAC5-E5D2-4EBA-A16D057632A7}"/>
          </ac:spMkLst>
        </pc:spChg>
      </pc:sldChg>
      <pc:sldChg chg="delSp modSp mod">
        <pc:chgData name="Manika Dhiman (AQUENT LLC)" userId="748be0d8-799b-4751-9054-0e6d367ad438" providerId="ADAL" clId="{830BF1C5-025B-4CC8-8941-84FF4AE3BED4}" dt="2024-03-07T18:07:57.155" v="856" actId="6549"/>
        <pc:sldMkLst>
          <pc:docMk/>
          <pc:sldMk cId="1780743460" sldId="1673"/>
        </pc:sldMkLst>
        <pc:spChg chg="mod">
          <ac:chgData name="Manika Dhiman (AQUENT LLC)" userId="748be0d8-799b-4751-9054-0e6d367ad438" providerId="ADAL" clId="{830BF1C5-025B-4CC8-8941-84FF4AE3BED4}" dt="2024-03-07T18:07:57.155" v="856" actId="6549"/>
          <ac:spMkLst>
            <pc:docMk/>
            <pc:sldMk cId="1780743460" sldId="1673"/>
            <ac:spMk id="3" creationId="{00000000-0000-0000-0000-000000000000}"/>
          </ac:spMkLst>
        </pc:spChg>
        <pc:spChg chg="del mod">
          <ac:chgData name="Manika Dhiman (AQUENT LLC)" userId="748be0d8-799b-4751-9054-0e6d367ad438" providerId="ADAL" clId="{830BF1C5-025B-4CC8-8941-84FF4AE3BED4}" dt="2024-03-07T18:07:22.354" v="832" actId="478"/>
          <ac:spMkLst>
            <pc:docMk/>
            <pc:sldMk cId="1780743460" sldId="1673"/>
            <ac:spMk id="5" creationId="{E61DC777-FAC5-E5D2-4EBA-A16D057632A7}"/>
          </ac:spMkLst>
        </pc:spChg>
      </pc:sldChg>
      <pc:sldChg chg="delSp modSp mod">
        <pc:chgData name="Manika Dhiman (AQUENT LLC)" userId="748be0d8-799b-4751-9054-0e6d367ad438" providerId="ADAL" clId="{830BF1C5-025B-4CC8-8941-84FF4AE3BED4}" dt="2024-03-07T18:08:05.447" v="857" actId="6549"/>
        <pc:sldMkLst>
          <pc:docMk/>
          <pc:sldMk cId="2385145152" sldId="1674"/>
        </pc:sldMkLst>
        <pc:spChg chg="mod">
          <ac:chgData name="Manika Dhiman (AQUENT LLC)" userId="748be0d8-799b-4751-9054-0e6d367ad438" providerId="ADAL" clId="{830BF1C5-025B-4CC8-8941-84FF4AE3BED4}" dt="2024-03-07T18:08:05.447" v="857" actId="6549"/>
          <ac:spMkLst>
            <pc:docMk/>
            <pc:sldMk cId="2385145152" sldId="1674"/>
            <ac:spMk id="3" creationId="{00000000-0000-0000-0000-000000000000}"/>
          </ac:spMkLst>
        </pc:spChg>
        <pc:spChg chg="del mod">
          <ac:chgData name="Manika Dhiman (AQUENT LLC)" userId="748be0d8-799b-4751-9054-0e6d367ad438" providerId="ADAL" clId="{830BF1C5-025B-4CC8-8941-84FF4AE3BED4}" dt="2024-03-07T18:06:53.786" v="793" actId="478"/>
          <ac:spMkLst>
            <pc:docMk/>
            <pc:sldMk cId="2385145152" sldId="1674"/>
            <ac:spMk id="5" creationId="{E61DC777-FAC5-E5D2-4EBA-A16D057632A7}"/>
          </ac:spMkLst>
        </pc:spChg>
      </pc:sldChg>
      <pc:sldChg chg="delSp modSp mod">
        <pc:chgData name="Manika Dhiman (AQUENT LLC)" userId="748be0d8-799b-4751-9054-0e6d367ad438" providerId="ADAL" clId="{830BF1C5-025B-4CC8-8941-84FF4AE3BED4}" dt="2024-03-07T18:08:13.591" v="858" actId="478"/>
        <pc:sldMkLst>
          <pc:docMk/>
          <pc:sldMk cId="3197391653" sldId="1675"/>
        </pc:sldMkLst>
        <pc:spChg chg="mod">
          <ac:chgData name="Manika Dhiman (AQUENT LLC)" userId="748be0d8-799b-4751-9054-0e6d367ad438" providerId="ADAL" clId="{830BF1C5-025B-4CC8-8941-84FF4AE3BED4}" dt="2024-03-07T16:34:57.267" v="435" actId="20577"/>
          <ac:spMkLst>
            <pc:docMk/>
            <pc:sldMk cId="3197391653" sldId="1675"/>
            <ac:spMk id="3" creationId="{00000000-0000-0000-0000-000000000000}"/>
          </ac:spMkLst>
        </pc:spChg>
        <pc:spChg chg="del mod">
          <ac:chgData name="Manika Dhiman (AQUENT LLC)" userId="748be0d8-799b-4751-9054-0e6d367ad438" providerId="ADAL" clId="{830BF1C5-025B-4CC8-8941-84FF4AE3BED4}" dt="2024-03-07T18:08:13.591" v="858" actId="478"/>
          <ac:spMkLst>
            <pc:docMk/>
            <pc:sldMk cId="3197391653" sldId="1675"/>
            <ac:spMk id="5" creationId="{E61DC777-FAC5-E5D2-4EBA-A16D057632A7}"/>
          </ac:spMkLst>
        </pc:spChg>
      </pc:sldChg>
      <pc:sldChg chg="delSp modSp mod">
        <pc:chgData name="Manika Dhiman (AQUENT LLC)" userId="748be0d8-799b-4751-9054-0e6d367ad438" providerId="ADAL" clId="{830BF1C5-025B-4CC8-8941-84FF4AE3BED4}" dt="2024-03-07T18:08:21.594" v="859" actId="478"/>
        <pc:sldMkLst>
          <pc:docMk/>
          <pc:sldMk cId="3146876771" sldId="1676"/>
        </pc:sldMkLst>
        <pc:spChg chg="del mod">
          <ac:chgData name="Manika Dhiman (AQUENT LLC)" userId="748be0d8-799b-4751-9054-0e6d367ad438" providerId="ADAL" clId="{830BF1C5-025B-4CC8-8941-84FF4AE3BED4}" dt="2024-03-07T18:08:21.594" v="859" actId="478"/>
          <ac:spMkLst>
            <pc:docMk/>
            <pc:sldMk cId="3146876771" sldId="1676"/>
            <ac:spMk id="5" creationId="{E61DC777-FAC5-E5D2-4EBA-A16D057632A7}"/>
          </ac:spMkLst>
        </pc:spChg>
      </pc:sldChg>
      <pc:sldChg chg="delSp modSp mod">
        <pc:chgData name="Manika Dhiman (AQUENT LLC)" userId="748be0d8-799b-4751-9054-0e6d367ad438" providerId="ADAL" clId="{830BF1C5-025B-4CC8-8941-84FF4AE3BED4}" dt="2024-03-07T18:08:51.722" v="861" actId="255"/>
        <pc:sldMkLst>
          <pc:docMk/>
          <pc:sldMk cId="2613216984" sldId="1677"/>
        </pc:sldMkLst>
        <pc:spChg chg="mod">
          <ac:chgData name="Manika Dhiman (AQUENT LLC)" userId="748be0d8-799b-4751-9054-0e6d367ad438" providerId="ADAL" clId="{830BF1C5-025B-4CC8-8941-84FF4AE3BED4}" dt="2024-03-07T18:08:51.722" v="861" actId="255"/>
          <ac:spMkLst>
            <pc:docMk/>
            <pc:sldMk cId="2613216984" sldId="1677"/>
            <ac:spMk id="3" creationId="{00000000-0000-0000-0000-000000000000}"/>
          </ac:spMkLst>
        </pc:spChg>
        <pc:spChg chg="del mod">
          <ac:chgData name="Manika Dhiman (AQUENT LLC)" userId="748be0d8-799b-4751-9054-0e6d367ad438" providerId="ADAL" clId="{830BF1C5-025B-4CC8-8941-84FF4AE3BED4}" dt="2024-03-07T18:08:29.862" v="860" actId="478"/>
          <ac:spMkLst>
            <pc:docMk/>
            <pc:sldMk cId="2613216984" sldId="1677"/>
            <ac:spMk id="5" creationId="{E61DC777-FAC5-E5D2-4EBA-A16D057632A7}"/>
          </ac:spMkLst>
        </pc:spChg>
      </pc:sldChg>
      <pc:sldChg chg="modSp">
        <pc:chgData name="Manika Dhiman (AQUENT LLC)" userId="748be0d8-799b-4751-9054-0e6d367ad438" providerId="ADAL" clId="{830BF1C5-025B-4CC8-8941-84FF4AE3BED4}" dt="2024-03-07T16:12:13.859" v="230"/>
        <pc:sldMkLst>
          <pc:docMk/>
          <pc:sldMk cId="2464711021" sldId="1678"/>
        </pc:sldMkLst>
        <pc:spChg chg="mod">
          <ac:chgData name="Manika Dhiman (AQUENT LLC)" userId="748be0d8-799b-4751-9054-0e6d367ad438" providerId="ADAL" clId="{830BF1C5-025B-4CC8-8941-84FF4AE3BED4}" dt="2024-03-07T16:12:13.859" v="230"/>
          <ac:spMkLst>
            <pc:docMk/>
            <pc:sldMk cId="2464711021" sldId="1678"/>
            <ac:spMk id="2" creationId="{FCE9616D-D7D3-AAF7-0257-D9910438CF0A}"/>
          </ac:spMkLst>
        </pc:spChg>
      </pc:sldChg>
      <pc:sldChg chg="modSp mod">
        <pc:chgData name="Manika Dhiman (AQUENT LLC)" userId="748be0d8-799b-4751-9054-0e6d367ad438" providerId="ADAL" clId="{830BF1C5-025B-4CC8-8941-84FF4AE3BED4}" dt="2024-03-07T16:30:58.696" v="402" actId="20577"/>
        <pc:sldMkLst>
          <pc:docMk/>
          <pc:sldMk cId="2573603426" sldId="1679"/>
        </pc:sldMkLst>
        <pc:spChg chg="mod">
          <ac:chgData name="Manika Dhiman (AQUENT LLC)" userId="748be0d8-799b-4751-9054-0e6d367ad438" providerId="ADAL" clId="{830BF1C5-025B-4CC8-8941-84FF4AE3BED4}" dt="2024-03-07T16:30:58.696" v="402" actId="20577"/>
          <ac:spMkLst>
            <pc:docMk/>
            <pc:sldMk cId="2573603426" sldId="1679"/>
            <ac:spMk id="2" creationId="{8C8D05C1-B22E-1951-1992-61824746D4E0}"/>
          </ac:spMkLst>
        </pc:spChg>
      </pc:sldChg>
      <pc:sldChg chg="modSp mod ord">
        <pc:chgData name="Manika Dhiman (AQUENT LLC)" userId="748be0d8-799b-4751-9054-0e6d367ad438" providerId="ADAL" clId="{830BF1C5-025B-4CC8-8941-84FF4AE3BED4}" dt="2024-03-08T10:33:51.877" v="1128"/>
        <pc:sldMkLst>
          <pc:docMk/>
          <pc:sldMk cId="844590044" sldId="1680"/>
        </pc:sldMkLst>
        <pc:spChg chg="mod">
          <ac:chgData name="Manika Dhiman (AQUENT LLC)" userId="748be0d8-799b-4751-9054-0e6d367ad438" providerId="ADAL" clId="{830BF1C5-025B-4CC8-8941-84FF4AE3BED4}" dt="2024-03-07T16:44:56.290" v="678" actId="20577"/>
          <ac:spMkLst>
            <pc:docMk/>
            <pc:sldMk cId="844590044" sldId="1680"/>
            <ac:spMk id="2" creationId="{655DF6B2-CCEC-E0C4-D5E1-DBD2F2BD93E1}"/>
          </ac:spMkLst>
        </pc:spChg>
        <pc:graphicFrameChg chg="mod modGraphic">
          <ac:chgData name="Manika Dhiman (AQUENT LLC)" userId="748be0d8-799b-4751-9054-0e6d367ad438" providerId="ADAL" clId="{830BF1C5-025B-4CC8-8941-84FF4AE3BED4}" dt="2024-03-07T16:50:34.820" v="729" actId="14734"/>
          <ac:graphicFrameMkLst>
            <pc:docMk/>
            <pc:sldMk cId="844590044" sldId="1680"/>
            <ac:graphicFrameMk id="7" creationId="{001C1FCA-8A95-BB7D-C69B-EFDE992D158B}"/>
          </ac:graphicFrameMkLst>
        </pc:graphicFrameChg>
      </pc:sldChg>
      <pc:sldChg chg="modSp mod">
        <pc:chgData name="Manika Dhiman (AQUENT LLC)" userId="748be0d8-799b-4751-9054-0e6d367ad438" providerId="ADAL" clId="{830BF1C5-025B-4CC8-8941-84FF4AE3BED4}" dt="2024-03-07T16:29:57.028" v="378" actId="20577"/>
        <pc:sldMkLst>
          <pc:docMk/>
          <pc:sldMk cId="727130910" sldId="1681"/>
        </pc:sldMkLst>
        <pc:spChg chg="mod">
          <ac:chgData name="Manika Dhiman (AQUENT LLC)" userId="748be0d8-799b-4751-9054-0e6d367ad438" providerId="ADAL" clId="{830BF1C5-025B-4CC8-8941-84FF4AE3BED4}" dt="2024-03-07T16:29:57.028" v="378" actId="20577"/>
          <ac:spMkLst>
            <pc:docMk/>
            <pc:sldMk cId="727130910" sldId="1681"/>
            <ac:spMk id="2" creationId="{8C8D05C1-B22E-1951-1992-61824746D4E0}"/>
          </ac:spMkLst>
        </pc:spChg>
      </pc:sldChg>
      <pc:sldChg chg="modSp mod setBg">
        <pc:chgData name="Manika Dhiman (AQUENT LLC)" userId="748be0d8-799b-4751-9054-0e6d367ad438" providerId="ADAL" clId="{830BF1C5-025B-4CC8-8941-84FF4AE3BED4}" dt="2024-03-07T16:31:59.519" v="408" actId="20577"/>
        <pc:sldMkLst>
          <pc:docMk/>
          <pc:sldMk cId="3401942565" sldId="1682"/>
        </pc:sldMkLst>
        <pc:spChg chg="mod">
          <ac:chgData name="Manika Dhiman (AQUENT LLC)" userId="748be0d8-799b-4751-9054-0e6d367ad438" providerId="ADAL" clId="{830BF1C5-025B-4CC8-8941-84FF4AE3BED4}" dt="2024-03-07T16:31:59.519" v="408" actId="20577"/>
          <ac:spMkLst>
            <pc:docMk/>
            <pc:sldMk cId="3401942565" sldId="1682"/>
            <ac:spMk id="2" creationId="{2DB96A47-DC84-5E9A-E94C-8120ACD26793}"/>
          </ac:spMkLst>
        </pc:spChg>
        <pc:graphicFrameChg chg="mod modGraphic">
          <ac:chgData name="Manika Dhiman (AQUENT LLC)" userId="748be0d8-799b-4751-9054-0e6d367ad438" providerId="ADAL" clId="{830BF1C5-025B-4CC8-8941-84FF4AE3BED4}" dt="2024-03-07T16:28:45.794" v="356" actId="1038"/>
          <ac:graphicFrameMkLst>
            <pc:docMk/>
            <pc:sldMk cId="3401942565" sldId="1682"/>
            <ac:graphicFrameMk id="4" creationId="{4A65C740-5203-3553-1D8F-D228D90BF88E}"/>
          </ac:graphicFrameMkLst>
        </pc:graphicFrameChg>
      </pc:sldChg>
      <pc:sldChg chg="modSp mod">
        <pc:chgData name="Manika Dhiman (AQUENT LLC)" userId="748be0d8-799b-4751-9054-0e6d367ad438" providerId="ADAL" clId="{830BF1C5-025B-4CC8-8941-84FF4AE3BED4}" dt="2024-03-07T16:34:45.585" v="434" actId="20577"/>
        <pc:sldMkLst>
          <pc:docMk/>
          <pc:sldMk cId="3486052962" sldId="1683"/>
        </pc:sldMkLst>
        <pc:spChg chg="mod">
          <ac:chgData name="Manika Dhiman (AQUENT LLC)" userId="748be0d8-799b-4751-9054-0e6d367ad438" providerId="ADAL" clId="{830BF1C5-025B-4CC8-8941-84FF4AE3BED4}" dt="2024-03-07T16:34:45.585" v="434" actId="20577"/>
          <ac:spMkLst>
            <pc:docMk/>
            <pc:sldMk cId="3486052962" sldId="1683"/>
            <ac:spMk id="2" creationId="{8C8D05C1-B22E-1951-1992-61824746D4E0}"/>
          </ac:spMkLst>
        </pc:spChg>
      </pc:sldChg>
      <pc:sldChg chg="modSp mod">
        <pc:chgData name="Manika Dhiman (AQUENT LLC)" userId="748be0d8-799b-4751-9054-0e6d367ad438" providerId="ADAL" clId="{830BF1C5-025B-4CC8-8941-84FF4AE3BED4}" dt="2024-03-07T16:36:43.211" v="452" actId="20577"/>
        <pc:sldMkLst>
          <pc:docMk/>
          <pc:sldMk cId="2194860978" sldId="1684"/>
        </pc:sldMkLst>
        <pc:spChg chg="mod">
          <ac:chgData name="Manika Dhiman (AQUENT LLC)" userId="748be0d8-799b-4751-9054-0e6d367ad438" providerId="ADAL" clId="{830BF1C5-025B-4CC8-8941-84FF4AE3BED4}" dt="2024-03-07T16:36:43.211" v="452" actId="20577"/>
          <ac:spMkLst>
            <pc:docMk/>
            <pc:sldMk cId="2194860978" sldId="1684"/>
            <ac:spMk id="2" creationId="{8C8D05C1-B22E-1951-1992-61824746D4E0}"/>
          </ac:spMkLst>
        </pc:spChg>
      </pc:sldChg>
      <pc:sldChg chg="modSp mod">
        <pc:chgData name="Manika Dhiman (AQUENT LLC)" userId="748be0d8-799b-4751-9054-0e6d367ad438" providerId="ADAL" clId="{830BF1C5-025B-4CC8-8941-84FF4AE3BED4}" dt="2024-03-07T16:41:40.379" v="637"/>
        <pc:sldMkLst>
          <pc:docMk/>
          <pc:sldMk cId="2563810838" sldId="1685"/>
        </pc:sldMkLst>
        <pc:spChg chg="mod">
          <ac:chgData name="Manika Dhiman (AQUENT LLC)" userId="748be0d8-799b-4751-9054-0e6d367ad438" providerId="ADAL" clId="{830BF1C5-025B-4CC8-8941-84FF4AE3BED4}" dt="2024-03-07T16:41:40.379" v="637"/>
          <ac:spMkLst>
            <pc:docMk/>
            <pc:sldMk cId="2563810838" sldId="1685"/>
            <ac:spMk id="2" creationId="{8C8D05C1-B22E-1951-1992-61824746D4E0}"/>
          </ac:spMkLst>
        </pc:spChg>
      </pc:sldChg>
      <pc:sldChg chg="modSp mod">
        <pc:chgData name="Manika Dhiman (AQUENT LLC)" userId="748be0d8-799b-4751-9054-0e6d367ad438" providerId="ADAL" clId="{830BF1C5-025B-4CC8-8941-84FF4AE3BED4}" dt="2024-03-07T16:44:39.820" v="676" actId="20577"/>
        <pc:sldMkLst>
          <pc:docMk/>
          <pc:sldMk cId="2724011400" sldId="1686"/>
        </pc:sldMkLst>
        <pc:spChg chg="mod">
          <ac:chgData name="Manika Dhiman (AQUENT LLC)" userId="748be0d8-799b-4751-9054-0e6d367ad438" providerId="ADAL" clId="{830BF1C5-025B-4CC8-8941-84FF4AE3BED4}" dt="2024-03-07T16:44:39.820" v="676" actId="20577"/>
          <ac:spMkLst>
            <pc:docMk/>
            <pc:sldMk cId="2724011400" sldId="1686"/>
            <ac:spMk id="2" creationId="{8C8D05C1-B22E-1951-1992-61824746D4E0}"/>
          </ac:spMkLst>
        </pc:spChg>
      </pc:sldChg>
      <pc:sldChg chg="modSp mod ord">
        <pc:chgData name="Manika Dhiman (AQUENT LLC)" userId="748be0d8-799b-4751-9054-0e6d367ad438" providerId="ADAL" clId="{830BF1C5-025B-4CC8-8941-84FF4AE3BED4}" dt="2024-03-08T10:33:51.877" v="1128"/>
        <pc:sldMkLst>
          <pc:docMk/>
          <pc:sldMk cId="2008021686" sldId="1687"/>
        </pc:sldMkLst>
        <pc:spChg chg="mod">
          <ac:chgData name="Manika Dhiman (AQUENT LLC)" userId="748be0d8-799b-4751-9054-0e6d367ad438" providerId="ADAL" clId="{830BF1C5-025B-4CC8-8941-84FF4AE3BED4}" dt="2024-03-07T16:12:13.859" v="230"/>
          <ac:spMkLst>
            <pc:docMk/>
            <pc:sldMk cId="2008021686" sldId="1687"/>
            <ac:spMk id="2" creationId="{655DF6B2-CCEC-E0C4-D5E1-DBD2F2BD93E1}"/>
          </ac:spMkLst>
        </pc:spChg>
        <pc:graphicFrameChg chg="mod modGraphic">
          <ac:chgData name="Manika Dhiman (AQUENT LLC)" userId="748be0d8-799b-4751-9054-0e6d367ad438" providerId="ADAL" clId="{830BF1C5-025B-4CC8-8941-84FF4AE3BED4}" dt="2024-03-07T16:50:45.344" v="731" actId="14734"/>
          <ac:graphicFrameMkLst>
            <pc:docMk/>
            <pc:sldMk cId="2008021686" sldId="1687"/>
            <ac:graphicFrameMk id="7" creationId="{001C1FCA-8A95-BB7D-C69B-EFDE992D158B}"/>
          </ac:graphicFrameMkLst>
        </pc:graphicFrameChg>
      </pc:sldChg>
      <pc:sldChg chg="modSp">
        <pc:chgData name="Manika Dhiman (AQUENT LLC)" userId="748be0d8-799b-4751-9054-0e6d367ad438" providerId="ADAL" clId="{830BF1C5-025B-4CC8-8941-84FF4AE3BED4}" dt="2024-03-07T16:12:13.859" v="230"/>
        <pc:sldMkLst>
          <pc:docMk/>
          <pc:sldMk cId="102128227" sldId="1688"/>
        </pc:sldMkLst>
        <pc:spChg chg="mod">
          <ac:chgData name="Manika Dhiman (AQUENT LLC)" userId="748be0d8-799b-4751-9054-0e6d367ad438" providerId="ADAL" clId="{830BF1C5-025B-4CC8-8941-84FF4AE3BED4}" dt="2024-03-07T16:12:13.859" v="230"/>
          <ac:spMkLst>
            <pc:docMk/>
            <pc:sldMk cId="102128227" sldId="1688"/>
            <ac:spMk id="8" creationId="{FE4A7E30-8D92-48A5-A5FD-F84741BCB988}"/>
          </ac:spMkLst>
        </pc:spChg>
      </pc:sldChg>
      <pc:sldChg chg="modSp">
        <pc:chgData name="Manika Dhiman (AQUENT LLC)" userId="748be0d8-799b-4751-9054-0e6d367ad438" providerId="ADAL" clId="{830BF1C5-025B-4CC8-8941-84FF4AE3BED4}" dt="2024-03-07T16:12:13.859" v="230"/>
        <pc:sldMkLst>
          <pc:docMk/>
          <pc:sldMk cId="2428790540" sldId="1689"/>
        </pc:sldMkLst>
        <pc:spChg chg="mod">
          <ac:chgData name="Manika Dhiman (AQUENT LLC)" userId="748be0d8-799b-4751-9054-0e6d367ad438" providerId="ADAL" clId="{830BF1C5-025B-4CC8-8941-84FF4AE3BED4}" dt="2024-03-07T16:12:13.859" v="230"/>
          <ac:spMkLst>
            <pc:docMk/>
            <pc:sldMk cId="2428790540" sldId="1689"/>
            <ac:spMk id="2" creationId="{69E16802-3341-2108-783C-2C7DCAEECEFE}"/>
          </ac:spMkLst>
        </pc:spChg>
      </pc:sldChg>
      <pc:sldChg chg="addSp delSp modSp add mod modNotesTx">
        <pc:chgData name="Manika Dhiman (AQUENT LLC)" userId="748be0d8-799b-4751-9054-0e6d367ad438" providerId="ADAL" clId="{830BF1C5-025B-4CC8-8941-84FF4AE3BED4}" dt="2024-03-08T10:34:21.735" v="1130" actId="6549"/>
        <pc:sldMkLst>
          <pc:docMk/>
          <pc:sldMk cId="3265446674" sldId="1690"/>
        </pc:sldMkLst>
        <pc:spChg chg="mod">
          <ac:chgData name="Manika Dhiman (AQUENT LLC)" userId="748be0d8-799b-4751-9054-0e6d367ad438" providerId="ADAL" clId="{830BF1C5-025B-4CC8-8941-84FF4AE3BED4}" dt="2024-03-07T18:33:20.994" v="1098" actId="20577"/>
          <ac:spMkLst>
            <pc:docMk/>
            <pc:sldMk cId="3265446674" sldId="1690"/>
            <ac:spMk id="2" creationId="{326E092A-C808-203C-22EE-E3785E1FC1B4}"/>
          </ac:spMkLst>
        </pc:spChg>
        <pc:spChg chg="add del mod">
          <ac:chgData name="Manika Dhiman (AQUENT LLC)" userId="748be0d8-799b-4751-9054-0e6d367ad438" providerId="ADAL" clId="{830BF1C5-025B-4CC8-8941-84FF4AE3BED4}" dt="2024-03-07T18:32:07.655" v="1089" actId="255"/>
          <ac:spMkLst>
            <pc:docMk/>
            <pc:sldMk cId="3265446674" sldId="1690"/>
            <ac:spMk id="4" creationId="{5ACD4D7D-D3C8-F99D-1F1F-868C63D96B3B}"/>
          </ac:spMkLst>
        </pc:spChg>
        <pc:spChg chg="add del mod">
          <ac:chgData name="Manika Dhiman (AQUENT LLC)" userId="748be0d8-799b-4751-9054-0e6d367ad438" providerId="ADAL" clId="{830BF1C5-025B-4CC8-8941-84FF4AE3BED4}" dt="2024-03-07T16:54:42.244" v="755" actId="22"/>
          <ac:spMkLst>
            <pc:docMk/>
            <pc:sldMk cId="3265446674" sldId="1690"/>
            <ac:spMk id="6" creationId="{C3759A16-BFDB-26A5-10AF-CE5A478DC50E}"/>
          </ac:spMkLst>
        </pc:spChg>
        <pc:picChg chg="del">
          <ac:chgData name="Manika Dhiman (AQUENT LLC)" userId="748be0d8-799b-4751-9054-0e6d367ad438" providerId="ADAL" clId="{830BF1C5-025B-4CC8-8941-84FF4AE3BED4}" dt="2024-03-07T16:51:58.525" v="733" actId="478"/>
          <ac:picMkLst>
            <pc:docMk/>
            <pc:sldMk cId="3265446674" sldId="1690"/>
            <ac:picMk id="8" creationId="{20B14401-BB79-D6EB-35B7-3468995E8036}"/>
          </ac:picMkLst>
        </pc:picChg>
      </pc:sldChg>
    </pc:docChg>
  </pc:docChgLst>
  <pc:docChgLst>
    <pc:chgData name="Adam Rudell" userId="S::arudell@microsoft.com::a6a797f7-0d73-4a8f-a2bd-1d3c9ee13858" providerId="AD" clId="Web-{B22F08B1-E96E-D957-3079-82A4B4CF9D07}"/>
    <pc:docChg chg="modSld">
      <pc:chgData name="Adam Rudell" userId="S::arudell@microsoft.com::a6a797f7-0d73-4a8f-a2bd-1d3c9ee13858" providerId="AD" clId="Web-{B22F08B1-E96E-D957-3079-82A4B4CF9D07}" dt="2024-03-28T20:19:23.158" v="103"/>
      <pc:docMkLst>
        <pc:docMk/>
      </pc:docMkLst>
      <pc:sldChg chg="modSp">
        <pc:chgData name="Adam Rudell" userId="S::arudell@microsoft.com::a6a797f7-0d73-4a8f-a2bd-1d3c9ee13858" providerId="AD" clId="Web-{B22F08B1-E96E-D957-3079-82A4B4CF9D07}" dt="2024-03-28T20:19:23.158" v="103"/>
        <pc:sldMkLst>
          <pc:docMk/>
          <pc:sldMk cId="150949100" sldId="1664"/>
        </pc:sldMkLst>
        <pc:graphicFrameChg chg="mod modGraphic">
          <ac:chgData name="Adam Rudell" userId="S::arudell@microsoft.com::a6a797f7-0d73-4a8f-a2bd-1d3c9ee13858" providerId="AD" clId="Web-{B22F08B1-E96E-D957-3079-82A4B4CF9D07}" dt="2024-03-28T20:19:23.158" v="103"/>
          <ac:graphicFrameMkLst>
            <pc:docMk/>
            <pc:sldMk cId="150949100" sldId="1664"/>
            <ac:graphicFrameMk id="4" creationId="{5A781276-88E9-BDF6-8AB6-DA10854A1C2F}"/>
          </ac:graphicFrameMkLst>
        </pc:graphicFrameChg>
      </pc:sldChg>
    </pc:docChg>
  </pc:docChgLst>
  <pc:docChgLst>
    <pc:chgData name="Felix Maxa" userId="S::amaxa@ntdev.microsoft.com::c06acc36-b154-4a3d-b968-4af1e14ca32b" providerId="AD" clId="Web-{BF39E667-75B6-3C51-B664-C70387F501CA}"/>
    <pc:docChg chg="mod">
      <pc:chgData name="Felix Maxa" userId="S::amaxa@ntdev.microsoft.com::c06acc36-b154-4a3d-b968-4af1e14ca32b" providerId="AD" clId="Web-{BF39E667-75B6-3C51-B664-C70387F501CA}" dt="2022-12-02T22:11:58.838" v="3"/>
      <pc:docMkLst>
        <pc:docMk/>
      </pc:docMkLst>
      <pc:sldChg chg="addCm">
        <pc:chgData name="Felix Maxa" userId="S::amaxa@ntdev.microsoft.com::c06acc36-b154-4a3d-b968-4af1e14ca32b" providerId="AD" clId="Web-{BF39E667-75B6-3C51-B664-C70387F501CA}" dt="2022-12-02T22:09:51.691" v="2"/>
        <pc:sldMkLst>
          <pc:docMk/>
          <pc:sldMk cId="3072967256" sldId="267"/>
        </pc:sldMkLst>
      </pc:sldChg>
      <pc:sldChg chg="addCm">
        <pc:chgData name="Felix Maxa" userId="S::amaxa@ntdev.microsoft.com::c06acc36-b154-4a3d-b968-4af1e14ca32b" providerId="AD" clId="Web-{BF39E667-75B6-3C51-B664-C70387F501CA}" dt="2022-12-02T22:08:30.046" v="1"/>
        <pc:sldMkLst>
          <pc:docMk/>
          <pc:sldMk cId="3474183377" sldId="336"/>
        </pc:sldMkLst>
      </pc:sldChg>
      <pc:sldChg chg="addCm">
        <pc:chgData name="Felix Maxa" userId="S::amaxa@ntdev.microsoft.com::c06acc36-b154-4a3d-b968-4af1e14ca32b" providerId="AD" clId="Web-{BF39E667-75B6-3C51-B664-C70387F501CA}" dt="2022-12-02T22:11:58.838" v="3"/>
        <pc:sldMkLst>
          <pc:docMk/>
          <pc:sldMk cId="2431728347" sldId="1601"/>
        </pc:sldMkLst>
      </pc:sldChg>
    </pc:docChg>
  </pc:docChgLst>
  <pc:docChgLst>
    <pc:chgData name="Adam Rudell" userId="S::arudell@microsoft.com::a6a797f7-0d73-4a8f-a2bd-1d3c9ee13858" providerId="AD" clId="Web-{C82AF318-8985-7A66-6461-A7C2B617A1AA}"/>
    <pc:docChg chg="modSld sldOrd">
      <pc:chgData name="Adam Rudell" userId="S::arudell@microsoft.com::a6a797f7-0d73-4a8f-a2bd-1d3c9ee13858" providerId="AD" clId="Web-{C82AF318-8985-7A66-6461-A7C2B617A1AA}" dt="2024-03-26T16:32:02.609" v="50"/>
      <pc:docMkLst>
        <pc:docMk/>
      </pc:docMkLst>
      <pc:sldChg chg="modSp ord">
        <pc:chgData name="Adam Rudell" userId="S::arudell@microsoft.com::a6a797f7-0d73-4a8f-a2bd-1d3c9ee13858" providerId="AD" clId="Web-{C82AF318-8985-7A66-6461-A7C2B617A1AA}" dt="2024-03-26T16:32:02.609" v="50"/>
        <pc:sldMkLst>
          <pc:docMk/>
          <pc:sldMk cId="1801621809" sldId="1564"/>
        </pc:sldMkLst>
        <pc:graphicFrameChg chg="mod modGraphic">
          <ac:chgData name="Adam Rudell" userId="S::arudell@microsoft.com::a6a797f7-0d73-4a8f-a2bd-1d3c9ee13858" providerId="AD" clId="Web-{C82AF318-8985-7A66-6461-A7C2B617A1AA}" dt="2024-03-26T13:37:49.884" v="49"/>
          <ac:graphicFrameMkLst>
            <pc:docMk/>
            <pc:sldMk cId="1801621809" sldId="1564"/>
            <ac:graphicFrameMk id="3" creationId="{0C0E066A-CEC4-C372-84AF-F59A5051D5E4}"/>
          </ac:graphicFrameMkLst>
        </pc:graphicFrameChg>
      </pc:sldChg>
      <pc:sldChg chg="modNotes">
        <pc:chgData name="Adam Rudell" userId="S::arudell@microsoft.com::a6a797f7-0d73-4a8f-a2bd-1d3c9ee13858" providerId="AD" clId="Web-{C82AF318-8985-7A66-6461-A7C2B617A1AA}" dt="2024-03-26T13:19:57.748" v="1"/>
        <pc:sldMkLst>
          <pc:docMk/>
          <pc:sldMk cId="3477086664" sldId="1663"/>
        </pc:sldMkLst>
      </pc:sldChg>
      <pc:sldChg chg="modNotes">
        <pc:chgData name="Adam Rudell" userId="S::arudell@microsoft.com::a6a797f7-0d73-4a8f-a2bd-1d3c9ee13858" providerId="AD" clId="Web-{C82AF318-8985-7A66-6461-A7C2B617A1AA}" dt="2024-03-26T13:20:01.982" v="3"/>
        <pc:sldMkLst>
          <pc:docMk/>
          <pc:sldMk cId="150949100" sldId="1664"/>
        </pc:sldMkLst>
      </pc:sldChg>
    </pc:docChg>
  </pc:docChgLst>
  <pc:docChgLst>
    <pc:chgData name="Adam Rudell" userId="S::arudell@microsoft.com::a6a797f7-0d73-4a8f-a2bd-1d3c9ee13858" providerId="AD" clId="Web-{DBA8F148-9957-9F0A-2CA3-6EBC6AC9F32C}"/>
    <pc:docChg chg="addSld delSld modSld sldOrd modSection">
      <pc:chgData name="Adam Rudell" userId="S::arudell@microsoft.com::a6a797f7-0d73-4a8f-a2bd-1d3c9ee13858" providerId="AD" clId="Web-{DBA8F148-9957-9F0A-2CA3-6EBC6AC9F32C}" dt="2024-03-05T16:12:32.192" v="2918"/>
      <pc:docMkLst>
        <pc:docMk/>
      </pc:docMkLst>
      <pc:sldChg chg="modSp">
        <pc:chgData name="Adam Rudell" userId="S::arudell@microsoft.com::a6a797f7-0d73-4a8f-a2bd-1d3c9ee13858" providerId="AD" clId="Web-{DBA8F148-9957-9F0A-2CA3-6EBC6AC9F32C}" dt="2024-03-05T14:32:29.235" v="1757" actId="20577"/>
        <pc:sldMkLst>
          <pc:docMk/>
          <pc:sldMk cId="3072967256" sldId="267"/>
        </pc:sldMkLst>
        <pc:spChg chg="mod">
          <ac:chgData name="Adam Rudell" userId="S::arudell@microsoft.com::a6a797f7-0d73-4a8f-a2bd-1d3c9ee13858" providerId="AD" clId="Web-{DBA8F148-9957-9F0A-2CA3-6EBC6AC9F32C}" dt="2024-03-05T14:32:29.235" v="1757" actId="20577"/>
          <ac:spMkLst>
            <pc:docMk/>
            <pc:sldMk cId="3072967256" sldId="267"/>
            <ac:spMk id="4" creationId="{00000000-0000-0000-0000-000000000000}"/>
          </ac:spMkLst>
        </pc:spChg>
      </pc:sldChg>
      <pc:sldChg chg="modSp modNotes">
        <pc:chgData name="Adam Rudell" userId="S::arudell@microsoft.com::a6a797f7-0d73-4a8f-a2bd-1d3c9ee13858" providerId="AD" clId="Web-{DBA8F148-9957-9F0A-2CA3-6EBC6AC9F32C}" dt="2024-03-05T15:06:14.141" v="2106" actId="20577"/>
        <pc:sldMkLst>
          <pc:docMk/>
          <pc:sldMk cId="1831609048" sldId="270"/>
        </pc:sldMkLst>
        <pc:spChg chg="mod">
          <ac:chgData name="Adam Rudell" userId="S::arudell@microsoft.com::a6a797f7-0d73-4a8f-a2bd-1d3c9ee13858" providerId="AD" clId="Web-{DBA8F148-9957-9F0A-2CA3-6EBC6AC9F32C}" dt="2024-03-05T15:06:14.141" v="2106" actId="20577"/>
          <ac:spMkLst>
            <pc:docMk/>
            <pc:sldMk cId="1831609048" sldId="270"/>
            <ac:spMk id="4" creationId="{00000000-0000-0000-0000-000000000000}"/>
          </ac:spMkLst>
        </pc:spChg>
      </pc:sldChg>
      <pc:sldChg chg="modSp modNotes">
        <pc:chgData name="Adam Rudell" userId="S::arudell@microsoft.com::a6a797f7-0d73-4a8f-a2bd-1d3c9ee13858" providerId="AD" clId="Web-{DBA8F148-9957-9F0A-2CA3-6EBC6AC9F32C}" dt="2024-03-05T15:00:19.407" v="1775" actId="14100"/>
        <pc:sldMkLst>
          <pc:docMk/>
          <pc:sldMk cId="1736238833" sldId="271"/>
        </pc:sldMkLst>
        <pc:spChg chg="mod">
          <ac:chgData name="Adam Rudell" userId="S::arudell@microsoft.com::a6a797f7-0d73-4a8f-a2bd-1d3c9ee13858" providerId="AD" clId="Web-{DBA8F148-9957-9F0A-2CA3-6EBC6AC9F32C}" dt="2024-03-05T15:00:19.407" v="1775" actId="14100"/>
          <ac:spMkLst>
            <pc:docMk/>
            <pc:sldMk cId="1736238833" sldId="271"/>
            <ac:spMk id="4" creationId="{00000000-0000-0000-0000-000000000000}"/>
          </ac:spMkLst>
        </pc:spChg>
      </pc:sldChg>
      <pc:sldChg chg="modSp modNotes">
        <pc:chgData name="Adam Rudell" userId="S::arudell@microsoft.com::a6a797f7-0d73-4a8f-a2bd-1d3c9ee13858" providerId="AD" clId="Web-{DBA8F148-9957-9F0A-2CA3-6EBC6AC9F32C}" dt="2024-03-05T15:05:34.514" v="2077" actId="20577"/>
        <pc:sldMkLst>
          <pc:docMk/>
          <pc:sldMk cId="2074698445" sldId="307"/>
        </pc:sldMkLst>
        <pc:spChg chg="mod">
          <ac:chgData name="Adam Rudell" userId="S::arudell@microsoft.com::a6a797f7-0d73-4a8f-a2bd-1d3c9ee13858" providerId="AD" clId="Web-{DBA8F148-9957-9F0A-2CA3-6EBC6AC9F32C}" dt="2024-03-05T15:05:34.514" v="2077" actId="20577"/>
          <ac:spMkLst>
            <pc:docMk/>
            <pc:sldMk cId="2074698445" sldId="307"/>
            <ac:spMk id="3" creationId="{1F0B4D94-7DD6-4843-AAC6-824BCB753EEC}"/>
          </ac:spMkLst>
        </pc:spChg>
      </pc:sldChg>
      <pc:sldChg chg="modSp modNotes">
        <pc:chgData name="Adam Rudell" userId="S::arudell@microsoft.com::a6a797f7-0d73-4a8f-a2bd-1d3c9ee13858" providerId="AD" clId="Web-{DBA8F148-9957-9F0A-2CA3-6EBC6AC9F32C}" dt="2024-03-05T15:03:06.898" v="1910" actId="20577"/>
        <pc:sldMkLst>
          <pc:docMk/>
          <pc:sldMk cId="165943194" sldId="1558"/>
        </pc:sldMkLst>
        <pc:spChg chg="mod">
          <ac:chgData name="Adam Rudell" userId="S::arudell@microsoft.com::a6a797f7-0d73-4a8f-a2bd-1d3c9ee13858" providerId="AD" clId="Web-{DBA8F148-9957-9F0A-2CA3-6EBC6AC9F32C}" dt="2024-03-05T15:03:06.898" v="1910" actId="20577"/>
          <ac:spMkLst>
            <pc:docMk/>
            <pc:sldMk cId="165943194" sldId="1558"/>
            <ac:spMk id="4" creationId="{00000000-0000-0000-0000-000000000000}"/>
          </ac:spMkLst>
        </pc:spChg>
      </pc:sldChg>
      <pc:sldChg chg="addSp delSp modSp">
        <pc:chgData name="Adam Rudell" userId="S::arudell@microsoft.com::a6a797f7-0d73-4a8f-a2bd-1d3c9ee13858" providerId="AD" clId="Web-{DBA8F148-9957-9F0A-2CA3-6EBC6AC9F32C}" dt="2024-03-04T22:40:02.940" v="292" actId="1076"/>
        <pc:sldMkLst>
          <pc:docMk/>
          <pc:sldMk cId="150949100" sldId="1664"/>
        </pc:sldMkLst>
        <pc:spChg chg="add del mod">
          <ac:chgData name="Adam Rudell" userId="S::arudell@microsoft.com::a6a797f7-0d73-4a8f-a2bd-1d3c9ee13858" providerId="AD" clId="Web-{DBA8F148-9957-9F0A-2CA3-6EBC6AC9F32C}" dt="2024-03-04T22:39:53.690" v="282"/>
          <ac:spMkLst>
            <pc:docMk/>
            <pc:sldMk cId="150949100" sldId="1664"/>
            <ac:spMk id="4" creationId="{1C68148D-1177-578B-AEF8-01E24899779B}"/>
          </ac:spMkLst>
        </pc:spChg>
        <pc:graphicFrameChg chg="add del mod modGraphic">
          <ac:chgData name="Adam Rudell" userId="S::arudell@microsoft.com::a6a797f7-0d73-4a8f-a2bd-1d3c9ee13858" providerId="AD" clId="Web-{DBA8F148-9957-9F0A-2CA3-6EBC6AC9F32C}" dt="2024-03-04T22:40:02.940" v="292" actId="1076"/>
          <ac:graphicFrameMkLst>
            <pc:docMk/>
            <pc:sldMk cId="150949100" sldId="1664"/>
            <ac:graphicFrameMk id="7" creationId="{7AE5C9B3-3670-7739-FE4A-E5189AB9F9E1}"/>
          </ac:graphicFrameMkLst>
        </pc:graphicFrameChg>
      </pc:sldChg>
      <pc:sldChg chg="new del">
        <pc:chgData name="Adam Rudell" userId="S::arudell@microsoft.com::a6a797f7-0d73-4a8f-a2bd-1d3c9ee13858" providerId="AD" clId="Web-{DBA8F148-9957-9F0A-2CA3-6EBC6AC9F32C}" dt="2024-03-04T22:22:39.162" v="1"/>
        <pc:sldMkLst>
          <pc:docMk/>
          <pc:sldMk cId="2009438215" sldId="1679"/>
        </pc:sldMkLst>
      </pc:sldChg>
      <pc:sldChg chg="modSp new modNotes">
        <pc:chgData name="Adam Rudell" userId="S::arudell@microsoft.com::a6a797f7-0d73-4a8f-a2bd-1d3c9ee13858" providerId="AD" clId="Web-{DBA8F148-9957-9F0A-2CA3-6EBC6AC9F32C}" dt="2024-03-04T22:42:24.100" v="368"/>
        <pc:sldMkLst>
          <pc:docMk/>
          <pc:sldMk cId="2573603426" sldId="1679"/>
        </pc:sldMkLst>
        <pc:spChg chg="mod">
          <ac:chgData name="Adam Rudell" userId="S::arudell@microsoft.com::a6a797f7-0d73-4a8f-a2bd-1d3c9ee13858" providerId="AD" clId="Web-{DBA8F148-9957-9F0A-2CA3-6EBC6AC9F32C}" dt="2024-03-04T22:33:52.758" v="6" actId="20577"/>
          <ac:spMkLst>
            <pc:docMk/>
            <pc:sldMk cId="2573603426" sldId="1679"/>
            <ac:spMk id="2" creationId="{8C8D05C1-B22E-1951-1992-61824746D4E0}"/>
          </ac:spMkLst>
        </pc:spChg>
        <pc:spChg chg="mod">
          <ac:chgData name="Adam Rudell" userId="S::arudell@microsoft.com::a6a797f7-0d73-4a8f-a2bd-1d3c9ee13858" providerId="AD" clId="Web-{DBA8F148-9957-9F0A-2CA3-6EBC6AC9F32C}" dt="2024-03-04T22:41:45.130" v="351" actId="20577"/>
          <ac:spMkLst>
            <pc:docMk/>
            <pc:sldMk cId="2573603426" sldId="1679"/>
            <ac:spMk id="3" creationId="{D2202D92-066E-1E5B-0DE5-4F41D27DA976}"/>
          </ac:spMkLst>
        </pc:spChg>
      </pc:sldChg>
      <pc:sldChg chg="addSp delSp modSp new">
        <pc:chgData name="Adam Rudell" userId="S::arudell@microsoft.com::a6a797f7-0d73-4a8f-a2bd-1d3c9ee13858" providerId="AD" clId="Web-{DBA8F148-9957-9F0A-2CA3-6EBC6AC9F32C}" dt="2024-03-05T14:24:04.393" v="1685" actId="20577"/>
        <pc:sldMkLst>
          <pc:docMk/>
          <pc:sldMk cId="844590044" sldId="1680"/>
        </pc:sldMkLst>
        <pc:spChg chg="mod">
          <ac:chgData name="Adam Rudell" userId="S::arudell@microsoft.com::a6a797f7-0d73-4a8f-a2bd-1d3c9ee13858" providerId="AD" clId="Web-{DBA8F148-9957-9F0A-2CA3-6EBC6AC9F32C}" dt="2024-03-05T14:24:04.393" v="1685" actId="20577"/>
          <ac:spMkLst>
            <pc:docMk/>
            <pc:sldMk cId="844590044" sldId="1680"/>
            <ac:spMk id="2" creationId="{655DF6B2-CCEC-E0C4-D5E1-DBD2F2BD93E1}"/>
          </ac:spMkLst>
        </pc:spChg>
        <pc:spChg chg="del">
          <ac:chgData name="Adam Rudell" userId="S::arudell@microsoft.com::a6a797f7-0d73-4a8f-a2bd-1d3c9ee13858" providerId="AD" clId="Web-{DBA8F148-9957-9F0A-2CA3-6EBC6AC9F32C}" dt="2024-03-04T22:36:25.481" v="45"/>
          <ac:spMkLst>
            <pc:docMk/>
            <pc:sldMk cId="844590044" sldId="1680"/>
            <ac:spMk id="3" creationId="{31AD9D62-7B8B-B004-FDB1-5B6E7D7DED78}"/>
          </ac:spMkLst>
        </pc:spChg>
        <pc:spChg chg="add del mod">
          <ac:chgData name="Adam Rudell" userId="S::arudell@microsoft.com::a6a797f7-0d73-4a8f-a2bd-1d3c9ee13858" providerId="AD" clId="Web-{DBA8F148-9957-9F0A-2CA3-6EBC6AC9F32C}" dt="2024-03-04T22:36:36.966" v="47"/>
          <ac:spMkLst>
            <pc:docMk/>
            <pc:sldMk cId="844590044" sldId="1680"/>
            <ac:spMk id="6" creationId="{7AFA8906-0936-FE1E-50A3-19A0015C7107}"/>
          </ac:spMkLst>
        </pc:spChg>
        <pc:graphicFrameChg chg="add del mod ord modGraphic">
          <ac:chgData name="Adam Rudell" userId="S::arudell@microsoft.com::a6a797f7-0d73-4a8f-a2bd-1d3c9ee13858" providerId="AD" clId="Web-{DBA8F148-9957-9F0A-2CA3-6EBC6AC9F32C}" dt="2024-03-04T22:36:31.622" v="46"/>
          <ac:graphicFrameMkLst>
            <pc:docMk/>
            <pc:sldMk cId="844590044" sldId="1680"/>
            <ac:graphicFrameMk id="4" creationId="{7F933560-1651-87F0-391C-82F2F61AC4CD}"/>
          </ac:graphicFrameMkLst>
        </pc:graphicFrameChg>
        <pc:graphicFrameChg chg="add mod ord modGraphic">
          <ac:chgData name="Adam Rudell" userId="S::arudell@microsoft.com::a6a797f7-0d73-4a8f-a2bd-1d3c9ee13858" providerId="AD" clId="Web-{DBA8F148-9957-9F0A-2CA3-6EBC6AC9F32C}" dt="2024-03-05T14:23:12.267" v="1674"/>
          <ac:graphicFrameMkLst>
            <pc:docMk/>
            <pc:sldMk cId="844590044" sldId="1680"/>
            <ac:graphicFrameMk id="7" creationId="{001C1FCA-8A95-BB7D-C69B-EFDE992D158B}"/>
          </ac:graphicFrameMkLst>
        </pc:graphicFrameChg>
      </pc:sldChg>
      <pc:sldChg chg="modSp add replId">
        <pc:chgData name="Adam Rudell" userId="S::arudell@microsoft.com::a6a797f7-0d73-4a8f-a2bd-1d3c9ee13858" providerId="AD" clId="Web-{DBA8F148-9957-9F0A-2CA3-6EBC6AC9F32C}" dt="2024-03-04T22:51:44.553" v="464" actId="20577"/>
        <pc:sldMkLst>
          <pc:docMk/>
          <pc:sldMk cId="727130910" sldId="1681"/>
        </pc:sldMkLst>
        <pc:spChg chg="mod">
          <ac:chgData name="Adam Rudell" userId="S::arudell@microsoft.com::a6a797f7-0d73-4a8f-a2bd-1d3c9ee13858" providerId="AD" clId="Web-{DBA8F148-9957-9F0A-2CA3-6EBC6AC9F32C}" dt="2024-03-04T22:51:44.553" v="464" actId="20577"/>
          <ac:spMkLst>
            <pc:docMk/>
            <pc:sldMk cId="727130910" sldId="1681"/>
            <ac:spMk id="3" creationId="{D2202D92-066E-1E5B-0DE5-4F41D27DA976}"/>
          </ac:spMkLst>
        </pc:spChg>
      </pc:sldChg>
      <pc:sldChg chg="addSp delSp modSp new del">
        <pc:chgData name="Adam Rudell" userId="S::arudell@microsoft.com::a6a797f7-0d73-4a8f-a2bd-1d3c9ee13858" providerId="AD" clId="Web-{DBA8F148-9957-9F0A-2CA3-6EBC6AC9F32C}" dt="2024-03-04T22:41:20.286" v="344"/>
        <pc:sldMkLst>
          <pc:docMk/>
          <pc:sldMk cId="1700215862" sldId="1681"/>
        </pc:sldMkLst>
        <pc:spChg chg="del">
          <ac:chgData name="Adam Rudell" userId="S::arudell@microsoft.com::a6a797f7-0d73-4a8f-a2bd-1d3c9ee13858" providerId="AD" clId="Web-{DBA8F148-9957-9F0A-2CA3-6EBC6AC9F32C}" dt="2024-03-04T22:40:29.300" v="294"/>
          <ac:spMkLst>
            <pc:docMk/>
            <pc:sldMk cId="1700215862" sldId="1681"/>
            <ac:spMk id="3" creationId="{73B904F0-9A90-4976-8635-92666411289E}"/>
          </ac:spMkLst>
        </pc:spChg>
        <pc:graphicFrameChg chg="add mod ord modGraphic">
          <ac:chgData name="Adam Rudell" userId="S::arudell@microsoft.com::a6a797f7-0d73-4a8f-a2bd-1d3c9ee13858" providerId="AD" clId="Web-{DBA8F148-9957-9F0A-2CA3-6EBC6AC9F32C}" dt="2024-03-04T22:41:15.427" v="343"/>
          <ac:graphicFrameMkLst>
            <pc:docMk/>
            <pc:sldMk cId="1700215862" sldId="1681"/>
            <ac:graphicFrameMk id="4" creationId="{11345254-E96D-1A59-EE1D-6A87982771C7}"/>
          </ac:graphicFrameMkLst>
        </pc:graphicFrameChg>
      </pc:sldChg>
      <pc:sldChg chg="addSp modSp new ord modNotes">
        <pc:chgData name="Adam Rudell" userId="S::arudell@microsoft.com::a6a797f7-0d73-4a8f-a2bd-1d3c9ee13858" providerId="AD" clId="Web-{DBA8F148-9957-9F0A-2CA3-6EBC6AC9F32C}" dt="2024-03-04T23:05:19.981" v="1282"/>
        <pc:sldMkLst>
          <pc:docMk/>
          <pc:sldMk cId="3401942565" sldId="1682"/>
        </pc:sldMkLst>
        <pc:spChg chg="mod">
          <ac:chgData name="Adam Rudell" userId="S::arudell@microsoft.com::a6a797f7-0d73-4a8f-a2bd-1d3c9ee13858" providerId="AD" clId="Web-{DBA8F148-9957-9F0A-2CA3-6EBC6AC9F32C}" dt="2024-03-04T22:55:34.403" v="483" actId="20577"/>
          <ac:spMkLst>
            <pc:docMk/>
            <pc:sldMk cId="3401942565" sldId="1682"/>
            <ac:spMk id="2" creationId="{2DB96A47-DC84-5E9A-E94C-8120ACD26793}"/>
          </ac:spMkLst>
        </pc:spChg>
        <pc:spChg chg="mod">
          <ac:chgData name="Adam Rudell" userId="S::arudell@microsoft.com::a6a797f7-0d73-4a8f-a2bd-1d3c9ee13858" providerId="AD" clId="Web-{DBA8F148-9957-9F0A-2CA3-6EBC6AC9F32C}" dt="2024-03-04T23:01:09.896" v="1249" actId="20577"/>
          <ac:spMkLst>
            <pc:docMk/>
            <pc:sldMk cId="3401942565" sldId="1682"/>
            <ac:spMk id="3" creationId="{7EA6EC6A-F478-A988-76A3-F457B9AA9670}"/>
          </ac:spMkLst>
        </pc:spChg>
        <pc:graphicFrameChg chg="add mod modGraphic">
          <ac:chgData name="Adam Rudell" userId="S::arudell@microsoft.com::a6a797f7-0d73-4a8f-a2bd-1d3c9ee13858" providerId="AD" clId="Web-{DBA8F148-9957-9F0A-2CA3-6EBC6AC9F32C}" dt="2024-03-04T23:05:19.981" v="1282"/>
          <ac:graphicFrameMkLst>
            <pc:docMk/>
            <pc:sldMk cId="3401942565" sldId="1682"/>
            <ac:graphicFrameMk id="4" creationId="{4A65C740-5203-3553-1D8F-D228D90BF88E}"/>
          </ac:graphicFrameMkLst>
        </pc:graphicFrameChg>
      </pc:sldChg>
      <pc:sldChg chg="modSp add replId">
        <pc:chgData name="Adam Rudell" userId="S::arudell@microsoft.com::a6a797f7-0d73-4a8f-a2bd-1d3c9ee13858" providerId="AD" clId="Web-{DBA8F148-9957-9F0A-2CA3-6EBC6AC9F32C}" dt="2024-03-05T14:19:15.432" v="1384" actId="20577"/>
        <pc:sldMkLst>
          <pc:docMk/>
          <pc:sldMk cId="3486052962" sldId="1683"/>
        </pc:sldMkLst>
        <pc:spChg chg="mod">
          <ac:chgData name="Adam Rudell" userId="S::arudell@microsoft.com::a6a797f7-0d73-4a8f-a2bd-1d3c9ee13858" providerId="AD" clId="Web-{DBA8F148-9957-9F0A-2CA3-6EBC6AC9F32C}" dt="2024-03-05T14:19:15.432" v="1384" actId="20577"/>
          <ac:spMkLst>
            <pc:docMk/>
            <pc:sldMk cId="3486052962" sldId="1683"/>
            <ac:spMk id="3" creationId="{D2202D92-066E-1E5B-0DE5-4F41D27DA976}"/>
          </ac:spMkLst>
        </pc:spChg>
      </pc:sldChg>
      <pc:sldChg chg="modSp add replId">
        <pc:chgData name="Adam Rudell" userId="S::arudell@microsoft.com::a6a797f7-0d73-4a8f-a2bd-1d3c9ee13858" providerId="AD" clId="Web-{DBA8F148-9957-9F0A-2CA3-6EBC6AC9F32C}" dt="2024-03-05T14:21:59.530" v="1478" actId="20577"/>
        <pc:sldMkLst>
          <pc:docMk/>
          <pc:sldMk cId="2194860978" sldId="1684"/>
        </pc:sldMkLst>
        <pc:spChg chg="mod">
          <ac:chgData name="Adam Rudell" userId="S::arudell@microsoft.com::a6a797f7-0d73-4a8f-a2bd-1d3c9ee13858" providerId="AD" clId="Web-{DBA8F148-9957-9F0A-2CA3-6EBC6AC9F32C}" dt="2024-03-05T14:21:59.530" v="1478" actId="20577"/>
          <ac:spMkLst>
            <pc:docMk/>
            <pc:sldMk cId="2194860978" sldId="1684"/>
            <ac:spMk id="3" creationId="{D2202D92-066E-1E5B-0DE5-4F41D27DA976}"/>
          </ac:spMkLst>
        </pc:spChg>
      </pc:sldChg>
      <pc:sldChg chg="modSp add replId">
        <pc:chgData name="Adam Rudell" userId="S::arudell@microsoft.com::a6a797f7-0d73-4a8f-a2bd-1d3c9ee13858" providerId="AD" clId="Web-{DBA8F148-9957-9F0A-2CA3-6EBC6AC9F32C}" dt="2024-03-05T15:09:27.071" v="2247" actId="20577"/>
        <pc:sldMkLst>
          <pc:docMk/>
          <pc:sldMk cId="2563810838" sldId="1685"/>
        </pc:sldMkLst>
        <pc:spChg chg="mod">
          <ac:chgData name="Adam Rudell" userId="S::arudell@microsoft.com::a6a797f7-0d73-4a8f-a2bd-1d3c9ee13858" providerId="AD" clId="Web-{DBA8F148-9957-9F0A-2CA3-6EBC6AC9F32C}" dt="2024-03-05T15:09:27.071" v="2247" actId="20577"/>
          <ac:spMkLst>
            <pc:docMk/>
            <pc:sldMk cId="2563810838" sldId="1685"/>
            <ac:spMk id="3" creationId="{D2202D92-066E-1E5B-0DE5-4F41D27DA976}"/>
          </ac:spMkLst>
        </pc:spChg>
      </pc:sldChg>
      <pc:sldChg chg="modSp add replId">
        <pc:chgData name="Adam Rudell" userId="S::arudell@microsoft.com::a6a797f7-0d73-4a8f-a2bd-1d3c9ee13858" providerId="AD" clId="Web-{DBA8F148-9957-9F0A-2CA3-6EBC6AC9F32C}" dt="2024-03-05T16:08:25.654" v="2800" actId="20577"/>
        <pc:sldMkLst>
          <pc:docMk/>
          <pc:sldMk cId="2724011400" sldId="1686"/>
        </pc:sldMkLst>
        <pc:spChg chg="mod">
          <ac:chgData name="Adam Rudell" userId="S::arudell@microsoft.com::a6a797f7-0d73-4a8f-a2bd-1d3c9ee13858" providerId="AD" clId="Web-{DBA8F148-9957-9F0A-2CA3-6EBC6AC9F32C}" dt="2024-03-05T16:08:25.654" v="2800" actId="20577"/>
          <ac:spMkLst>
            <pc:docMk/>
            <pc:sldMk cId="2724011400" sldId="1686"/>
            <ac:spMk id="3" creationId="{D2202D92-066E-1E5B-0DE5-4F41D27DA976}"/>
          </ac:spMkLst>
        </pc:spChg>
      </pc:sldChg>
      <pc:sldChg chg="modSp add replId">
        <pc:chgData name="Adam Rudell" userId="S::arudell@microsoft.com::a6a797f7-0d73-4a8f-a2bd-1d3c9ee13858" providerId="AD" clId="Web-{DBA8F148-9957-9F0A-2CA3-6EBC6AC9F32C}" dt="2024-03-05T16:12:32.192" v="2918"/>
        <pc:sldMkLst>
          <pc:docMk/>
          <pc:sldMk cId="2008021686" sldId="1687"/>
        </pc:sldMkLst>
        <pc:spChg chg="mod">
          <ac:chgData name="Adam Rudell" userId="S::arudell@microsoft.com::a6a797f7-0d73-4a8f-a2bd-1d3c9ee13858" providerId="AD" clId="Web-{DBA8F148-9957-9F0A-2CA3-6EBC6AC9F32C}" dt="2024-03-05T14:23:58.690" v="1683" actId="20577"/>
          <ac:spMkLst>
            <pc:docMk/>
            <pc:sldMk cId="2008021686" sldId="1687"/>
            <ac:spMk id="2" creationId="{655DF6B2-CCEC-E0C4-D5E1-DBD2F2BD93E1}"/>
          </ac:spMkLst>
        </pc:spChg>
        <pc:graphicFrameChg chg="mod modGraphic">
          <ac:chgData name="Adam Rudell" userId="S::arudell@microsoft.com::a6a797f7-0d73-4a8f-a2bd-1d3c9ee13858" providerId="AD" clId="Web-{DBA8F148-9957-9F0A-2CA3-6EBC6AC9F32C}" dt="2024-03-05T16:12:32.192" v="2918"/>
          <ac:graphicFrameMkLst>
            <pc:docMk/>
            <pc:sldMk cId="2008021686" sldId="1687"/>
            <ac:graphicFrameMk id="7" creationId="{001C1FCA-8A95-BB7D-C69B-EFDE992D158B}"/>
          </ac:graphicFrameMkLst>
        </pc:graphicFrameChg>
      </pc:sldChg>
      <pc:sldChg chg="modSp add replId modNotes">
        <pc:chgData name="Adam Rudell" userId="S::arudell@microsoft.com::a6a797f7-0d73-4a8f-a2bd-1d3c9ee13858" providerId="AD" clId="Web-{DBA8F148-9957-9F0A-2CA3-6EBC6AC9F32C}" dt="2024-03-05T15:07:39.894" v="2150" actId="20577"/>
        <pc:sldMkLst>
          <pc:docMk/>
          <pc:sldMk cId="102128227" sldId="1688"/>
        </pc:sldMkLst>
        <pc:spChg chg="mod">
          <ac:chgData name="Adam Rudell" userId="S::arudell@microsoft.com::a6a797f7-0d73-4a8f-a2bd-1d3c9ee13858" providerId="AD" clId="Web-{DBA8F148-9957-9F0A-2CA3-6EBC6AC9F32C}" dt="2024-03-05T15:07:39.894" v="2150" actId="20577"/>
          <ac:spMkLst>
            <pc:docMk/>
            <pc:sldMk cId="102128227" sldId="1688"/>
            <ac:spMk id="4" creationId="{00000000-0000-0000-0000-000000000000}"/>
          </ac:spMkLst>
        </pc:spChg>
      </pc:sldChg>
      <pc:sldChg chg="modSp new modNotes">
        <pc:chgData name="Adam Rudell" userId="S::arudell@microsoft.com::a6a797f7-0d73-4a8f-a2bd-1d3c9ee13858" providerId="AD" clId="Web-{DBA8F148-9957-9F0A-2CA3-6EBC6AC9F32C}" dt="2024-03-05T15:18:42.688" v="2427" actId="20577"/>
        <pc:sldMkLst>
          <pc:docMk/>
          <pc:sldMk cId="2428790540" sldId="1689"/>
        </pc:sldMkLst>
        <pc:spChg chg="mod">
          <ac:chgData name="Adam Rudell" userId="S::arudell@microsoft.com::a6a797f7-0d73-4a8f-a2bd-1d3c9ee13858" providerId="AD" clId="Web-{DBA8F148-9957-9F0A-2CA3-6EBC6AC9F32C}" dt="2024-03-05T15:11:54.452" v="2257" actId="20577"/>
          <ac:spMkLst>
            <pc:docMk/>
            <pc:sldMk cId="2428790540" sldId="1689"/>
            <ac:spMk id="2" creationId="{69E16802-3341-2108-783C-2C7DCAEECEFE}"/>
          </ac:spMkLst>
        </pc:spChg>
        <pc:spChg chg="mod">
          <ac:chgData name="Adam Rudell" userId="S::arudell@microsoft.com::a6a797f7-0d73-4a8f-a2bd-1d3c9ee13858" providerId="AD" clId="Web-{DBA8F148-9957-9F0A-2CA3-6EBC6AC9F32C}" dt="2024-03-05T15:18:42.688" v="2427" actId="20577"/>
          <ac:spMkLst>
            <pc:docMk/>
            <pc:sldMk cId="2428790540" sldId="1689"/>
            <ac:spMk id="3" creationId="{32C5DF3E-EBC8-2FC4-8641-12BAB3737245}"/>
          </ac:spMkLst>
        </pc:spChg>
      </pc:sldChg>
    </pc:docChg>
  </pc:docChgLst>
  <pc:docChgLst>
    <pc:chgData name="Adam Rudell" userId="S::arudell@microsoft.com::a6a797f7-0d73-4a8f-a2bd-1d3c9ee13858" providerId="AD" clId="Web-{B5CBD302-794C-4A54-A9A6-DB4E5F62521A}"/>
    <pc:docChg chg="addSld delSld modSld modSection">
      <pc:chgData name="Adam Rudell" userId="S::arudell@microsoft.com::a6a797f7-0d73-4a8f-a2bd-1d3c9ee13858" providerId="AD" clId="Web-{B5CBD302-794C-4A54-A9A6-DB4E5F62521A}" dt="2024-02-27T16:30:53.625" v="20"/>
      <pc:docMkLst>
        <pc:docMk/>
      </pc:docMkLst>
      <pc:sldChg chg="del modNotes">
        <pc:chgData name="Adam Rudell" userId="S::arudell@microsoft.com::a6a797f7-0d73-4a8f-a2bd-1d3c9ee13858" providerId="AD" clId="Web-{B5CBD302-794C-4A54-A9A6-DB4E5F62521A}" dt="2024-02-27T16:30:53.625" v="20"/>
        <pc:sldMkLst>
          <pc:docMk/>
          <pc:sldMk cId="1966079281" sldId="344"/>
        </pc:sldMkLst>
      </pc:sldChg>
      <pc:sldChg chg="add del replId">
        <pc:chgData name="Adam Rudell" userId="S::arudell@microsoft.com::a6a797f7-0d73-4a8f-a2bd-1d3c9ee13858" providerId="AD" clId="Web-{B5CBD302-794C-4A54-A9A6-DB4E5F62521A}" dt="2024-02-27T16:28:55.074" v="7"/>
        <pc:sldMkLst>
          <pc:docMk/>
          <pc:sldMk cId="1527958598" sldId="1658"/>
        </pc:sldMkLst>
      </pc:sldChg>
      <pc:sldChg chg="modSp new modNotes">
        <pc:chgData name="Adam Rudell" userId="S::arudell@microsoft.com::a6a797f7-0d73-4a8f-a2bd-1d3c9ee13858" providerId="AD" clId="Web-{B5CBD302-794C-4A54-A9A6-DB4E5F62521A}" dt="2024-02-27T16:30:50" v="19" actId="20577"/>
        <pc:sldMkLst>
          <pc:docMk/>
          <pc:sldMk cId="1727125433" sldId="1658"/>
        </pc:sldMkLst>
        <pc:spChg chg="mod">
          <ac:chgData name="Adam Rudell" userId="S::arudell@microsoft.com::a6a797f7-0d73-4a8f-a2bd-1d3c9ee13858" providerId="AD" clId="Web-{B5CBD302-794C-4A54-A9A6-DB4E5F62521A}" dt="2024-02-27T16:30:50" v="19" actId="20577"/>
          <ac:spMkLst>
            <pc:docMk/>
            <pc:sldMk cId="1727125433" sldId="1658"/>
            <ac:spMk id="2" creationId="{3DB21E10-0760-2471-839B-0E6DDB5B3C83}"/>
          </ac:spMkLst>
        </pc:spChg>
        <pc:spChg chg="mod">
          <ac:chgData name="Adam Rudell" userId="S::arudell@microsoft.com::a6a797f7-0d73-4a8f-a2bd-1d3c9ee13858" providerId="AD" clId="Web-{B5CBD302-794C-4A54-A9A6-DB4E5F62521A}" dt="2024-02-27T16:30:41.640" v="16" actId="20577"/>
          <ac:spMkLst>
            <pc:docMk/>
            <pc:sldMk cId="1727125433" sldId="1658"/>
            <ac:spMk id="3" creationId="{BF8BFBE9-C8DC-ACC6-BC0A-3A3120381588}"/>
          </ac:spMkLst>
        </pc:spChg>
      </pc:sldChg>
    </pc:docChg>
  </pc:docChgLst>
  <pc:docChgLst>
    <pc:chgData name="Alpa Kohli" userId="c0ee7de1-07cd-41f7-8d05-2ddf598a2ae6" providerId="ADAL" clId="{87CA2F62-C550-42E4-B21C-DB05E916C919}"/>
    <pc:docChg chg="addSld delSld modSection">
      <pc:chgData name="Alpa Kohli" userId="c0ee7de1-07cd-41f7-8d05-2ddf598a2ae6" providerId="ADAL" clId="{87CA2F62-C550-42E4-B21C-DB05E916C919}" dt="2024-03-15T16:29:05.881" v="1" actId="47"/>
      <pc:docMkLst>
        <pc:docMk/>
      </pc:docMkLst>
      <pc:sldChg chg="new del">
        <pc:chgData name="Alpa Kohli" userId="c0ee7de1-07cd-41f7-8d05-2ddf598a2ae6" providerId="ADAL" clId="{87CA2F62-C550-42E4-B21C-DB05E916C919}" dt="2024-03-15T16:29:05.881" v="1" actId="47"/>
        <pc:sldMkLst>
          <pc:docMk/>
          <pc:sldMk cId="836965434" sldId="1691"/>
        </pc:sldMkLst>
      </pc:sldChg>
    </pc:docChg>
  </pc:docChgLst>
  <pc:docChgLst>
    <pc:chgData name="Adam Rudell" userId="S::arudell@microsoft.com::a6a797f7-0d73-4a8f-a2bd-1d3c9ee13858" providerId="AD" clId="Web-{8EC53FB0-211B-5FA4-65D7-1D6C2E6733D2}"/>
    <pc:docChg chg="addSld delSld modSld sldOrd modSection">
      <pc:chgData name="Adam Rudell" userId="S::arudell@microsoft.com::a6a797f7-0d73-4a8f-a2bd-1d3c9ee13858" providerId="AD" clId="Web-{8EC53FB0-211B-5FA4-65D7-1D6C2E6733D2}" dt="2024-02-27T21:09:54.880" v="5307" actId="20577"/>
      <pc:docMkLst>
        <pc:docMk/>
      </pc:docMkLst>
      <pc:sldChg chg="ord">
        <pc:chgData name="Adam Rudell" userId="S::arudell@microsoft.com::a6a797f7-0d73-4a8f-a2bd-1d3c9ee13858" providerId="AD" clId="Web-{8EC53FB0-211B-5FA4-65D7-1D6C2E6733D2}" dt="2024-02-27T17:47:05.990" v="24"/>
        <pc:sldMkLst>
          <pc:docMk/>
          <pc:sldMk cId="436276605" sldId="263"/>
        </pc:sldMkLst>
      </pc:sldChg>
      <pc:sldChg chg="modNotes">
        <pc:chgData name="Adam Rudell" userId="S::arudell@microsoft.com::a6a797f7-0d73-4a8f-a2bd-1d3c9ee13858" providerId="AD" clId="Web-{8EC53FB0-211B-5FA4-65D7-1D6C2E6733D2}" dt="2024-02-27T17:46:55.615" v="23"/>
        <pc:sldMkLst>
          <pc:docMk/>
          <pc:sldMk cId="3818105434" sldId="264"/>
        </pc:sldMkLst>
      </pc:sldChg>
      <pc:sldChg chg="modSp ord modNotes">
        <pc:chgData name="Adam Rudell" userId="S::arudell@microsoft.com::a6a797f7-0d73-4a8f-a2bd-1d3c9ee13858" providerId="AD" clId="Web-{8EC53FB0-211B-5FA4-65D7-1D6C2E6733D2}" dt="2024-02-27T20:19:45.792" v="3993"/>
        <pc:sldMkLst>
          <pc:docMk/>
          <pc:sldMk cId="100728147" sldId="266"/>
        </pc:sldMkLst>
        <pc:spChg chg="mod">
          <ac:chgData name="Adam Rudell" userId="S::arudell@microsoft.com::a6a797f7-0d73-4a8f-a2bd-1d3c9ee13858" providerId="AD" clId="Web-{8EC53FB0-211B-5FA4-65D7-1D6C2E6733D2}" dt="2024-02-27T18:52:01.662" v="1416" actId="20577"/>
          <ac:spMkLst>
            <pc:docMk/>
            <pc:sldMk cId="100728147" sldId="266"/>
            <ac:spMk id="4" creationId="{00000000-0000-0000-0000-000000000000}"/>
          </ac:spMkLst>
        </pc:spChg>
        <pc:spChg chg="mod">
          <ac:chgData name="Adam Rudell" userId="S::arudell@microsoft.com::a6a797f7-0d73-4a8f-a2bd-1d3c9ee13858" providerId="AD" clId="Web-{8EC53FB0-211B-5FA4-65D7-1D6C2E6733D2}" dt="2024-02-27T18:54:55.813" v="1507" actId="20577"/>
          <ac:spMkLst>
            <pc:docMk/>
            <pc:sldMk cId="100728147" sldId="266"/>
            <ac:spMk id="5" creationId="{00000000-0000-0000-0000-000000000000}"/>
          </ac:spMkLst>
        </pc:spChg>
      </pc:sldChg>
      <pc:sldChg chg="modNotes">
        <pc:chgData name="Adam Rudell" userId="S::arudell@microsoft.com::a6a797f7-0d73-4a8f-a2bd-1d3c9ee13858" providerId="AD" clId="Web-{8EC53FB0-211B-5FA4-65D7-1D6C2E6733D2}" dt="2024-02-27T17:16:29.320" v="10"/>
        <pc:sldMkLst>
          <pc:docMk/>
          <pc:sldMk cId="128536172" sldId="280"/>
        </pc:sldMkLst>
      </pc:sldChg>
      <pc:sldChg chg="modSp ord modNotes">
        <pc:chgData name="Adam Rudell" userId="S::arudell@microsoft.com::a6a797f7-0d73-4a8f-a2bd-1d3c9ee13858" providerId="AD" clId="Web-{8EC53FB0-211B-5FA4-65D7-1D6C2E6733D2}" dt="2024-02-27T18:33:37.111" v="1405"/>
        <pc:sldMkLst>
          <pc:docMk/>
          <pc:sldMk cId="639204945" sldId="316"/>
        </pc:sldMkLst>
        <pc:graphicFrameChg chg="mod modGraphic">
          <ac:chgData name="Adam Rudell" userId="S::arudell@microsoft.com::a6a797f7-0d73-4a8f-a2bd-1d3c9ee13858" providerId="AD" clId="Web-{8EC53FB0-211B-5FA4-65D7-1D6C2E6733D2}" dt="2024-02-27T18:32:08.496" v="1338"/>
          <ac:graphicFrameMkLst>
            <pc:docMk/>
            <pc:sldMk cId="639204945" sldId="316"/>
            <ac:graphicFrameMk id="8" creationId="{AA69973E-1C0C-6605-B627-40E6B6070EE6}"/>
          </ac:graphicFrameMkLst>
        </pc:graphicFrameChg>
      </pc:sldChg>
      <pc:sldChg chg="modNotes">
        <pc:chgData name="Adam Rudell" userId="S::arudell@microsoft.com::a6a797f7-0d73-4a8f-a2bd-1d3c9ee13858" providerId="AD" clId="Web-{8EC53FB0-211B-5FA4-65D7-1D6C2E6733D2}" dt="2024-02-27T20:27:51.665" v="4598"/>
        <pc:sldMkLst>
          <pc:docMk/>
          <pc:sldMk cId="3706515991" sldId="332"/>
        </pc:sldMkLst>
      </pc:sldChg>
      <pc:sldChg chg="modNotes">
        <pc:chgData name="Adam Rudell" userId="S::arudell@microsoft.com::a6a797f7-0d73-4a8f-a2bd-1d3c9ee13858" providerId="AD" clId="Web-{8EC53FB0-211B-5FA4-65D7-1D6C2E6733D2}" dt="2024-02-27T20:27:37.430" v="4580"/>
        <pc:sldMkLst>
          <pc:docMk/>
          <pc:sldMk cId="2549352522" sldId="333"/>
        </pc:sldMkLst>
      </pc:sldChg>
      <pc:sldChg chg="ord modNotes">
        <pc:chgData name="Adam Rudell" userId="S::arudell@microsoft.com::a6a797f7-0d73-4a8f-a2bd-1d3c9ee13858" providerId="AD" clId="Web-{8EC53FB0-211B-5FA4-65D7-1D6C2E6733D2}" dt="2024-02-27T19:18:49.180" v="2209"/>
        <pc:sldMkLst>
          <pc:docMk/>
          <pc:sldMk cId="2013358590" sldId="335"/>
        </pc:sldMkLst>
      </pc:sldChg>
      <pc:sldChg chg="modNotes">
        <pc:chgData name="Adam Rudell" userId="S::arudell@microsoft.com::a6a797f7-0d73-4a8f-a2bd-1d3c9ee13858" providerId="AD" clId="Web-{8EC53FB0-211B-5FA4-65D7-1D6C2E6733D2}" dt="2024-02-27T19:18:39.492" v="2206"/>
        <pc:sldMkLst>
          <pc:docMk/>
          <pc:sldMk cId="3474183377" sldId="336"/>
        </pc:sldMkLst>
      </pc:sldChg>
      <pc:sldChg chg="modNotes">
        <pc:chgData name="Adam Rudell" userId="S::arudell@microsoft.com::a6a797f7-0d73-4a8f-a2bd-1d3c9ee13858" providerId="AD" clId="Web-{8EC53FB0-211B-5FA4-65D7-1D6C2E6733D2}" dt="2024-02-27T20:03:35.796" v="3302"/>
        <pc:sldMkLst>
          <pc:docMk/>
          <pc:sldMk cId="1860780532" sldId="337"/>
        </pc:sldMkLst>
      </pc:sldChg>
      <pc:sldChg chg="modNotes">
        <pc:chgData name="Adam Rudell" userId="S::arudell@microsoft.com::a6a797f7-0d73-4a8f-a2bd-1d3c9ee13858" providerId="AD" clId="Web-{8EC53FB0-211B-5FA4-65D7-1D6C2E6733D2}" dt="2024-02-27T20:27:18.085" v="4579"/>
        <pc:sldMkLst>
          <pc:docMk/>
          <pc:sldMk cId="335962091" sldId="338"/>
        </pc:sldMkLst>
      </pc:sldChg>
      <pc:sldChg chg="modSp">
        <pc:chgData name="Adam Rudell" userId="S::arudell@microsoft.com::a6a797f7-0d73-4a8f-a2bd-1d3c9ee13858" providerId="AD" clId="Web-{8EC53FB0-211B-5FA4-65D7-1D6C2E6733D2}" dt="2024-02-27T20:53:27.820" v="5081"/>
        <pc:sldMkLst>
          <pc:docMk/>
          <pc:sldMk cId="1582181898" sldId="1560"/>
        </pc:sldMkLst>
        <pc:graphicFrameChg chg="mod modGraphic">
          <ac:chgData name="Adam Rudell" userId="S::arudell@microsoft.com::a6a797f7-0d73-4a8f-a2bd-1d3c9ee13858" providerId="AD" clId="Web-{8EC53FB0-211B-5FA4-65D7-1D6C2E6733D2}" dt="2024-02-27T20:53:27.820" v="5081"/>
          <ac:graphicFrameMkLst>
            <pc:docMk/>
            <pc:sldMk cId="1582181898" sldId="1560"/>
            <ac:graphicFrameMk id="3" creationId="{9C327569-9901-99ED-3DC0-5655AEF4AC64}"/>
          </ac:graphicFrameMkLst>
        </pc:graphicFrameChg>
      </pc:sldChg>
      <pc:sldChg chg="modSp">
        <pc:chgData name="Adam Rudell" userId="S::arudell@microsoft.com::a6a797f7-0d73-4a8f-a2bd-1d3c9ee13858" providerId="AD" clId="Web-{8EC53FB0-211B-5FA4-65D7-1D6C2E6733D2}" dt="2024-02-27T20:48:39.881" v="5053"/>
        <pc:sldMkLst>
          <pc:docMk/>
          <pc:sldMk cId="135146798" sldId="1562"/>
        </pc:sldMkLst>
        <pc:graphicFrameChg chg="mod modGraphic">
          <ac:chgData name="Adam Rudell" userId="S::arudell@microsoft.com::a6a797f7-0d73-4a8f-a2bd-1d3c9ee13858" providerId="AD" clId="Web-{8EC53FB0-211B-5FA4-65D7-1D6C2E6733D2}" dt="2024-02-27T20:48:39.881" v="5053"/>
          <ac:graphicFrameMkLst>
            <pc:docMk/>
            <pc:sldMk cId="135146798" sldId="1562"/>
            <ac:graphicFrameMk id="3" creationId="{99532C01-7C02-79F3-118D-FAAAD35701E2}"/>
          </ac:graphicFrameMkLst>
        </pc:graphicFrameChg>
      </pc:sldChg>
      <pc:sldChg chg="modSp ord modNotes">
        <pc:chgData name="Adam Rudell" userId="S::arudell@microsoft.com::a6a797f7-0d73-4a8f-a2bd-1d3c9ee13858" providerId="AD" clId="Web-{8EC53FB0-211B-5FA4-65D7-1D6C2E6733D2}" dt="2024-02-27T17:18:26.667" v="15"/>
        <pc:sldMkLst>
          <pc:docMk/>
          <pc:sldMk cId="3170717494" sldId="1595"/>
        </pc:sldMkLst>
        <pc:spChg chg="mod">
          <ac:chgData name="Adam Rudell" userId="S::arudell@microsoft.com::a6a797f7-0d73-4a8f-a2bd-1d3c9ee13858" providerId="AD" clId="Web-{8EC53FB0-211B-5FA4-65D7-1D6C2E6733D2}" dt="2024-02-27T17:17:40.463" v="12" actId="20577"/>
          <ac:spMkLst>
            <pc:docMk/>
            <pc:sldMk cId="3170717494" sldId="1595"/>
            <ac:spMk id="5" creationId="{9F2264FC-502C-7D50-F442-7E33D50B7887}"/>
          </ac:spMkLst>
        </pc:spChg>
      </pc:sldChg>
      <pc:sldChg chg="modNotes">
        <pc:chgData name="Adam Rudell" userId="S::arudell@microsoft.com::a6a797f7-0d73-4a8f-a2bd-1d3c9ee13858" providerId="AD" clId="Web-{8EC53FB0-211B-5FA4-65D7-1D6C2E6733D2}" dt="2024-02-27T19:14:06.601" v="2015"/>
        <pc:sldMkLst>
          <pc:docMk/>
          <pc:sldMk cId="1861610162" sldId="1596"/>
        </pc:sldMkLst>
      </pc:sldChg>
      <pc:sldChg chg="del">
        <pc:chgData name="Adam Rudell" userId="S::arudell@microsoft.com::a6a797f7-0d73-4a8f-a2bd-1d3c9ee13858" providerId="AD" clId="Web-{8EC53FB0-211B-5FA4-65D7-1D6C2E6733D2}" dt="2024-02-27T19:10:52.667" v="1987"/>
        <pc:sldMkLst>
          <pc:docMk/>
          <pc:sldMk cId="1754812973" sldId="1615"/>
        </pc:sldMkLst>
      </pc:sldChg>
      <pc:sldChg chg="del">
        <pc:chgData name="Adam Rudell" userId="S::arudell@microsoft.com::a6a797f7-0d73-4a8f-a2bd-1d3c9ee13858" providerId="AD" clId="Web-{8EC53FB0-211B-5FA4-65D7-1D6C2E6733D2}" dt="2024-02-27T19:11:36.967" v="1993"/>
        <pc:sldMkLst>
          <pc:docMk/>
          <pc:sldMk cId="3839065980" sldId="1617"/>
        </pc:sldMkLst>
      </pc:sldChg>
      <pc:sldChg chg="ord">
        <pc:chgData name="Adam Rudell" userId="S::arudell@microsoft.com::a6a797f7-0d73-4a8f-a2bd-1d3c9ee13858" providerId="AD" clId="Web-{8EC53FB0-211B-5FA4-65D7-1D6C2E6733D2}" dt="2024-02-27T19:12:13.953" v="2004"/>
        <pc:sldMkLst>
          <pc:docMk/>
          <pc:sldMk cId="1520998628" sldId="1618"/>
        </pc:sldMkLst>
      </pc:sldChg>
      <pc:sldChg chg="del">
        <pc:chgData name="Adam Rudell" userId="S::arudell@microsoft.com::a6a797f7-0d73-4a8f-a2bd-1d3c9ee13858" providerId="AD" clId="Web-{8EC53FB0-211B-5FA4-65D7-1D6C2E6733D2}" dt="2024-02-27T18:59:48.580" v="1516"/>
        <pc:sldMkLst>
          <pc:docMk/>
          <pc:sldMk cId="4034476122" sldId="1620"/>
        </pc:sldMkLst>
      </pc:sldChg>
      <pc:sldChg chg="del">
        <pc:chgData name="Adam Rudell" userId="S::arudell@microsoft.com::a6a797f7-0d73-4a8f-a2bd-1d3c9ee13858" providerId="AD" clId="Web-{8EC53FB0-211B-5FA4-65D7-1D6C2E6733D2}" dt="2024-02-27T19:01:08.913" v="1540"/>
        <pc:sldMkLst>
          <pc:docMk/>
          <pc:sldMk cId="1984220740" sldId="1621"/>
        </pc:sldMkLst>
      </pc:sldChg>
      <pc:sldChg chg="del">
        <pc:chgData name="Adam Rudell" userId="S::arudell@microsoft.com::a6a797f7-0d73-4a8f-a2bd-1d3c9ee13858" providerId="AD" clId="Web-{8EC53FB0-211B-5FA4-65D7-1D6C2E6733D2}" dt="2024-02-27T19:01:41.744" v="1547"/>
        <pc:sldMkLst>
          <pc:docMk/>
          <pc:sldMk cId="872228869" sldId="1622"/>
        </pc:sldMkLst>
      </pc:sldChg>
      <pc:sldChg chg="del modNotes">
        <pc:chgData name="Adam Rudell" userId="S::arudell@microsoft.com::a6a797f7-0d73-4a8f-a2bd-1d3c9ee13858" providerId="AD" clId="Web-{8EC53FB0-211B-5FA4-65D7-1D6C2E6733D2}" dt="2024-02-27T19:03:35.547" v="1567"/>
        <pc:sldMkLst>
          <pc:docMk/>
          <pc:sldMk cId="3040200700" sldId="1623"/>
        </pc:sldMkLst>
      </pc:sldChg>
      <pc:sldChg chg="del ord">
        <pc:chgData name="Adam Rudell" userId="S::arudell@microsoft.com::a6a797f7-0d73-4a8f-a2bd-1d3c9ee13858" providerId="AD" clId="Web-{8EC53FB0-211B-5FA4-65D7-1D6C2E6733D2}" dt="2024-02-27T19:04:02.799" v="1577"/>
        <pc:sldMkLst>
          <pc:docMk/>
          <pc:sldMk cId="3672876629" sldId="1624"/>
        </pc:sldMkLst>
      </pc:sldChg>
      <pc:sldChg chg="addSp delSp modSp del">
        <pc:chgData name="Adam Rudell" userId="S::arudell@microsoft.com::a6a797f7-0d73-4a8f-a2bd-1d3c9ee13858" providerId="AD" clId="Web-{8EC53FB0-211B-5FA4-65D7-1D6C2E6733D2}" dt="2024-02-27T19:02:40.966" v="1558"/>
        <pc:sldMkLst>
          <pc:docMk/>
          <pc:sldMk cId="95400460" sldId="1625"/>
        </pc:sldMkLst>
        <pc:spChg chg="add del mod">
          <ac:chgData name="Adam Rudell" userId="S::arudell@microsoft.com::a6a797f7-0d73-4a8f-a2bd-1d3c9ee13858" providerId="AD" clId="Web-{8EC53FB0-211B-5FA4-65D7-1D6C2E6733D2}" dt="2024-02-27T19:02:17.714" v="1551"/>
          <ac:spMkLst>
            <pc:docMk/>
            <pc:sldMk cId="95400460" sldId="1625"/>
            <ac:spMk id="6" creationId="{035FD461-CE5B-7372-07F5-E01915DD38B4}"/>
          </ac:spMkLst>
        </pc:spChg>
      </pc:sldChg>
      <pc:sldChg chg="modSp">
        <pc:chgData name="Adam Rudell" userId="S::arudell@microsoft.com::a6a797f7-0d73-4a8f-a2bd-1d3c9ee13858" providerId="AD" clId="Web-{8EC53FB0-211B-5FA4-65D7-1D6C2E6733D2}" dt="2024-02-27T20:57:06.568" v="5084" actId="14100"/>
        <pc:sldMkLst>
          <pc:docMk/>
          <pc:sldMk cId="1532941049" sldId="1650"/>
        </pc:sldMkLst>
        <pc:spChg chg="mod">
          <ac:chgData name="Adam Rudell" userId="S::arudell@microsoft.com::a6a797f7-0d73-4a8f-a2bd-1d3c9ee13858" providerId="AD" clId="Web-{8EC53FB0-211B-5FA4-65D7-1D6C2E6733D2}" dt="2024-02-27T20:31:41.897" v="4603" actId="20577"/>
          <ac:spMkLst>
            <pc:docMk/>
            <pc:sldMk cId="1532941049" sldId="1650"/>
            <ac:spMk id="3" creationId="{C92499B8-FEB4-6F0E-1ADD-E498FC29911F}"/>
          </ac:spMkLst>
        </pc:spChg>
        <pc:spChg chg="mod">
          <ac:chgData name="Adam Rudell" userId="S::arudell@microsoft.com::a6a797f7-0d73-4a8f-a2bd-1d3c9ee13858" providerId="AD" clId="Web-{8EC53FB0-211B-5FA4-65D7-1D6C2E6733D2}" dt="2024-02-27T20:57:06.568" v="5084" actId="14100"/>
          <ac:spMkLst>
            <pc:docMk/>
            <pc:sldMk cId="1532941049" sldId="1650"/>
            <ac:spMk id="4" creationId="{596E2828-56E5-6590-E7EF-62EA85CF4D0D}"/>
          </ac:spMkLst>
        </pc:spChg>
      </pc:sldChg>
      <pc:sldChg chg="modNotes">
        <pc:chgData name="Adam Rudell" userId="S::arudell@microsoft.com::a6a797f7-0d73-4a8f-a2bd-1d3c9ee13858" providerId="AD" clId="Web-{8EC53FB0-211B-5FA4-65D7-1D6C2E6733D2}" dt="2024-02-27T20:26:30.144" v="4505"/>
        <pc:sldMkLst>
          <pc:docMk/>
          <pc:sldMk cId="2242108431" sldId="1651"/>
        </pc:sldMkLst>
      </pc:sldChg>
      <pc:sldChg chg="modNotes">
        <pc:chgData name="Adam Rudell" userId="S::arudell@microsoft.com::a6a797f7-0d73-4a8f-a2bd-1d3c9ee13858" providerId="AD" clId="Web-{8EC53FB0-211B-5FA4-65D7-1D6C2E6733D2}" dt="2024-02-27T20:26:13.237" v="4491"/>
        <pc:sldMkLst>
          <pc:docMk/>
          <pc:sldMk cId="4015946636" sldId="1652"/>
        </pc:sldMkLst>
      </pc:sldChg>
      <pc:sldChg chg="del ord modNotes">
        <pc:chgData name="Adam Rudell" userId="S::arudell@microsoft.com::a6a797f7-0d73-4a8f-a2bd-1d3c9ee13858" providerId="AD" clId="Web-{8EC53FB0-211B-5FA4-65D7-1D6C2E6733D2}" dt="2024-02-27T20:07:29.716" v="3797"/>
        <pc:sldMkLst>
          <pc:docMk/>
          <pc:sldMk cId="766598973" sldId="1654"/>
        </pc:sldMkLst>
      </pc:sldChg>
      <pc:sldChg chg="del mod modShow modNotes">
        <pc:chgData name="Adam Rudell" userId="S::arudell@microsoft.com::a6a797f7-0d73-4a8f-a2bd-1d3c9ee13858" providerId="AD" clId="Web-{8EC53FB0-211B-5FA4-65D7-1D6C2E6733D2}" dt="2024-02-27T21:07:47.122" v="5087"/>
        <pc:sldMkLst>
          <pc:docMk/>
          <pc:sldMk cId="1481659978" sldId="1655"/>
        </pc:sldMkLst>
      </pc:sldChg>
      <pc:sldChg chg="modNotes">
        <pc:chgData name="Adam Rudell" userId="S::arudell@microsoft.com::a6a797f7-0d73-4a8f-a2bd-1d3c9ee13858" providerId="AD" clId="Web-{8EC53FB0-211B-5FA4-65D7-1D6C2E6733D2}" dt="2024-02-27T19:18:53.165" v="2212"/>
        <pc:sldMkLst>
          <pc:docMk/>
          <pc:sldMk cId="1689241879" sldId="1656"/>
        </pc:sldMkLst>
      </pc:sldChg>
      <pc:sldChg chg="modSp mod ord modShow modNotes">
        <pc:chgData name="Adam Rudell" userId="S::arudell@microsoft.com::a6a797f7-0d73-4a8f-a2bd-1d3c9ee13858" providerId="AD" clId="Web-{8EC53FB0-211B-5FA4-65D7-1D6C2E6733D2}" dt="2024-02-27T19:17:37.082" v="2162" actId="20577"/>
        <pc:sldMkLst>
          <pc:docMk/>
          <pc:sldMk cId="132149606" sldId="1657"/>
        </pc:sldMkLst>
        <pc:spChg chg="mod">
          <ac:chgData name="Adam Rudell" userId="S::arudell@microsoft.com::a6a797f7-0d73-4a8f-a2bd-1d3c9ee13858" providerId="AD" clId="Web-{8EC53FB0-211B-5FA4-65D7-1D6C2E6733D2}" dt="2024-02-27T19:17:37.082" v="2162" actId="20577"/>
          <ac:spMkLst>
            <pc:docMk/>
            <pc:sldMk cId="132149606" sldId="1657"/>
            <ac:spMk id="3" creationId="{6E445B1A-775A-B718-CC31-CB1D5D4F1132}"/>
          </ac:spMkLst>
        </pc:spChg>
      </pc:sldChg>
      <pc:sldChg chg="modNotes">
        <pc:chgData name="Adam Rudell" userId="S::arudell@microsoft.com::a6a797f7-0d73-4a8f-a2bd-1d3c9ee13858" providerId="AD" clId="Web-{8EC53FB0-211B-5FA4-65D7-1D6C2E6733D2}" dt="2024-02-27T17:14:37.379" v="1"/>
        <pc:sldMkLst>
          <pc:docMk/>
          <pc:sldMk cId="1727125433" sldId="1658"/>
        </pc:sldMkLst>
      </pc:sldChg>
      <pc:sldChg chg="addSp modSp new modNotes">
        <pc:chgData name="Adam Rudell" userId="S::arudell@microsoft.com::a6a797f7-0d73-4a8f-a2bd-1d3c9ee13858" providerId="AD" clId="Web-{8EC53FB0-211B-5FA4-65D7-1D6C2E6733D2}" dt="2024-02-27T19:00:37.427" v="1533"/>
        <pc:sldMkLst>
          <pc:docMk/>
          <pc:sldMk cId="1148592684" sldId="1659"/>
        </pc:sldMkLst>
        <pc:spChg chg="mod">
          <ac:chgData name="Adam Rudell" userId="S::arudell@microsoft.com::a6a797f7-0d73-4a8f-a2bd-1d3c9ee13858" providerId="AD" clId="Web-{8EC53FB0-211B-5FA4-65D7-1D6C2E6733D2}" dt="2024-02-27T18:59:27.939" v="1509" actId="20577"/>
          <ac:spMkLst>
            <pc:docMk/>
            <pc:sldMk cId="1148592684" sldId="1659"/>
            <ac:spMk id="2" creationId="{0C73D526-5379-80BC-5C51-954A4A4EC0C0}"/>
          </ac:spMkLst>
        </pc:spChg>
        <pc:spChg chg="mod">
          <ac:chgData name="Adam Rudell" userId="S::arudell@microsoft.com::a6a797f7-0d73-4a8f-a2bd-1d3c9ee13858" providerId="AD" clId="Web-{8EC53FB0-211B-5FA4-65D7-1D6C2E6733D2}" dt="2024-02-27T18:59:36.955" v="1513" actId="20577"/>
          <ac:spMkLst>
            <pc:docMk/>
            <pc:sldMk cId="1148592684" sldId="1659"/>
            <ac:spMk id="3" creationId="{8FE8A87A-C92F-EBF4-D725-4C6F80D854D4}"/>
          </ac:spMkLst>
        </pc:spChg>
        <pc:graphicFrameChg chg="add mod">
          <ac:chgData name="Adam Rudell" userId="S::arudell@microsoft.com::a6a797f7-0d73-4a8f-a2bd-1d3c9ee13858" providerId="AD" clId="Web-{8EC53FB0-211B-5FA4-65D7-1D6C2E6733D2}" dt="2024-02-27T18:59:38.314" v="1514"/>
          <ac:graphicFrameMkLst>
            <pc:docMk/>
            <pc:sldMk cId="1148592684" sldId="1659"/>
            <ac:graphicFrameMk id="7" creationId="{C0CFFDE0-BE6E-5FDC-6B6D-0C34A24627FD}"/>
          </ac:graphicFrameMkLst>
        </pc:graphicFrameChg>
      </pc:sldChg>
      <pc:sldChg chg="addSp delSp modSp new modNotes">
        <pc:chgData name="Adam Rudell" userId="S::arudell@microsoft.com::a6a797f7-0d73-4a8f-a2bd-1d3c9ee13858" providerId="AD" clId="Web-{8EC53FB0-211B-5FA4-65D7-1D6C2E6733D2}" dt="2024-02-27T19:01:06.210" v="1539"/>
        <pc:sldMkLst>
          <pc:docMk/>
          <pc:sldMk cId="1664588058" sldId="1660"/>
        </pc:sldMkLst>
        <pc:spChg chg="mod">
          <ac:chgData name="Adam Rudell" userId="S::arudell@microsoft.com::a6a797f7-0d73-4a8f-a2bd-1d3c9ee13858" providerId="AD" clId="Web-{8EC53FB0-211B-5FA4-65D7-1D6C2E6733D2}" dt="2024-02-27T19:00:55.163" v="1536" actId="20577"/>
          <ac:spMkLst>
            <pc:docMk/>
            <pc:sldMk cId="1664588058" sldId="1660"/>
            <ac:spMk id="2" creationId="{9E2B5DE0-C4D7-10EB-CE97-889333FCE799}"/>
          </ac:spMkLst>
        </pc:spChg>
        <pc:spChg chg="del">
          <ac:chgData name="Adam Rudell" userId="S::arudell@microsoft.com::a6a797f7-0d73-4a8f-a2bd-1d3c9ee13858" providerId="AD" clId="Web-{8EC53FB0-211B-5FA4-65D7-1D6C2E6733D2}" dt="2024-02-27T19:00:51.256" v="1535"/>
          <ac:spMkLst>
            <pc:docMk/>
            <pc:sldMk cId="1664588058" sldId="1660"/>
            <ac:spMk id="3" creationId="{C62F1D1C-F46F-EB4B-FABA-59CBEBC88C12}"/>
          </ac:spMkLst>
        </pc:spChg>
        <pc:graphicFrameChg chg="add mod ord modGraphic">
          <ac:chgData name="Adam Rudell" userId="S::arudell@microsoft.com::a6a797f7-0d73-4a8f-a2bd-1d3c9ee13858" providerId="AD" clId="Web-{8EC53FB0-211B-5FA4-65D7-1D6C2E6733D2}" dt="2024-02-27T19:00:51.256" v="1535"/>
          <ac:graphicFrameMkLst>
            <pc:docMk/>
            <pc:sldMk cId="1664588058" sldId="1660"/>
            <ac:graphicFrameMk id="7" creationId="{0F38BB1C-DB1F-F9CC-1196-2F0F39AACAA9}"/>
          </ac:graphicFrameMkLst>
        </pc:graphicFrameChg>
      </pc:sldChg>
      <pc:sldChg chg="modSp new modNotes">
        <pc:chgData name="Adam Rudell" userId="S::arudell@microsoft.com::a6a797f7-0d73-4a8f-a2bd-1d3c9ee13858" providerId="AD" clId="Web-{8EC53FB0-211B-5FA4-65D7-1D6C2E6733D2}" dt="2024-02-27T19:01:38.587" v="1546" actId="20577"/>
        <pc:sldMkLst>
          <pc:docMk/>
          <pc:sldMk cId="4002192166" sldId="1661"/>
        </pc:sldMkLst>
        <pc:spChg chg="mod">
          <ac:chgData name="Adam Rudell" userId="S::arudell@microsoft.com::a6a797f7-0d73-4a8f-a2bd-1d3c9ee13858" providerId="AD" clId="Web-{8EC53FB0-211B-5FA4-65D7-1D6C2E6733D2}" dt="2024-02-27T19:01:38.587" v="1546" actId="20577"/>
          <ac:spMkLst>
            <pc:docMk/>
            <pc:sldMk cId="4002192166" sldId="1661"/>
            <ac:spMk id="2" creationId="{D165513E-D087-A501-037B-323B09BAB751}"/>
          </ac:spMkLst>
        </pc:spChg>
        <pc:spChg chg="mod">
          <ac:chgData name="Adam Rudell" userId="S::arudell@microsoft.com::a6a797f7-0d73-4a8f-a2bd-1d3c9ee13858" providerId="AD" clId="Web-{8EC53FB0-211B-5FA4-65D7-1D6C2E6733D2}" dt="2024-02-27T19:01:33.243" v="1544" actId="20577"/>
          <ac:spMkLst>
            <pc:docMk/>
            <pc:sldMk cId="4002192166" sldId="1661"/>
            <ac:spMk id="3" creationId="{DDF75A83-F8F7-C760-3665-63CC80CEFD5A}"/>
          </ac:spMkLst>
        </pc:spChg>
      </pc:sldChg>
      <pc:sldChg chg="modSp new modNotes">
        <pc:chgData name="Adam Rudell" userId="S::arudell@microsoft.com::a6a797f7-0d73-4a8f-a2bd-1d3c9ee13858" providerId="AD" clId="Web-{8EC53FB0-211B-5FA4-65D7-1D6C2E6733D2}" dt="2024-02-27T19:02:36.341" v="1557" actId="20577"/>
        <pc:sldMkLst>
          <pc:docMk/>
          <pc:sldMk cId="2905476990" sldId="1662"/>
        </pc:sldMkLst>
        <pc:spChg chg="mod">
          <ac:chgData name="Adam Rudell" userId="S::arudell@microsoft.com::a6a797f7-0d73-4a8f-a2bd-1d3c9ee13858" providerId="AD" clId="Web-{8EC53FB0-211B-5FA4-65D7-1D6C2E6733D2}" dt="2024-02-27T19:02:36.341" v="1557" actId="20577"/>
          <ac:spMkLst>
            <pc:docMk/>
            <pc:sldMk cId="2905476990" sldId="1662"/>
            <ac:spMk id="2" creationId="{82869CBD-A686-A02A-AA85-6050369C2659}"/>
          </ac:spMkLst>
        </pc:spChg>
        <pc:spChg chg="mod">
          <ac:chgData name="Adam Rudell" userId="S::arudell@microsoft.com::a6a797f7-0d73-4a8f-a2bd-1d3c9ee13858" providerId="AD" clId="Web-{8EC53FB0-211B-5FA4-65D7-1D6C2E6733D2}" dt="2024-02-27T19:02:26.934" v="1554" actId="20577"/>
          <ac:spMkLst>
            <pc:docMk/>
            <pc:sldMk cId="2905476990" sldId="1662"/>
            <ac:spMk id="3" creationId="{855E3460-430F-4AED-BADE-99F75EBA9392}"/>
          </ac:spMkLst>
        </pc:spChg>
      </pc:sldChg>
      <pc:sldChg chg="addSp modSp new modNotes">
        <pc:chgData name="Adam Rudell" userId="S::arudell@microsoft.com::a6a797f7-0d73-4a8f-a2bd-1d3c9ee13858" providerId="AD" clId="Web-{8EC53FB0-211B-5FA4-65D7-1D6C2E6733D2}" dt="2024-02-27T19:03:32.875" v="1566" actId="20577"/>
        <pc:sldMkLst>
          <pc:docMk/>
          <pc:sldMk cId="3477086664" sldId="1663"/>
        </pc:sldMkLst>
        <pc:spChg chg="mod">
          <ac:chgData name="Adam Rudell" userId="S::arudell@microsoft.com::a6a797f7-0d73-4a8f-a2bd-1d3c9ee13858" providerId="AD" clId="Web-{8EC53FB0-211B-5FA4-65D7-1D6C2E6733D2}" dt="2024-02-27T19:03:32.875" v="1566" actId="20577"/>
          <ac:spMkLst>
            <pc:docMk/>
            <pc:sldMk cId="3477086664" sldId="1663"/>
            <ac:spMk id="2" creationId="{D0A681CC-472D-D8A4-0F7B-08814E279009}"/>
          </ac:spMkLst>
        </pc:spChg>
        <pc:spChg chg="mod">
          <ac:chgData name="Adam Rudell" userId="S::arudell@microsoft.com::a6a797f7-0d73-4a8f-a2bd-1d3c9ee13858" providerId="AD" clId="Web-{8EC53FB0-211B-5FA4-65D7-1D6C2E6733D2}" dt="2024-02-27T19:03:15.124" v="1563" actId="20577"/>
          <ac:spMkLst>
            <pc:docMk/>
            <pc:sldMk cId="3477086664" sldId="1663"/>
            <ac:spMk id="3" creationId="{08D4872A-1549-E608-FFBD-5D0F437C7A08}"/>
          </ac:spMkLst>
        </pc:spChg>
        <pc:graphicFrameChg chg="add mod">
          <ac:chgData name="Adam Rudell" userId="S::arudell@microsoft.com::a6a797f7-0d73-4a8f-a2bd-1d3c9ee13858" providerId="AD" clId="Web-{8EC53FB0-211B-5FA4-65D7-1D6C2E6733D2}" dt="2024-02-27T19:03:22.484" v="1565" actId="1076"/>
          <ac:graphicFrameMkLst>
            <pc:docMk/>
            <pc:sldMk cId="3477086664" sldId="1663"/>
            <ac:graphicFrameMk id="7" creationId="{8B549C8B-E921-8D72-01E1-0A5F19704E14}"/>
          </ac:graphicFrameMkLst>
        </pc:graphicFrameChg>
      </pc:sldChg>
      <pc:sldChg chg="addSp modSp new modNotes">
        <pc:chgData name="Adam Rudell" userId="S::arudell@microsoft.com::a6a797f7-0d73-4a8f-a2bd-1d3c9ee13858" providerId="AD" clId="Web-{8EC53FB0-211B-5FA4-65D7-1D6C2E6733D2}" dt="2024-02-27T19:08:20.205" v="1979"/>
        <pc:sldMkLst>
          <pc:docMk/>
          <pc:sldMk cId="150949100" sldId="1664"/>
        </pc:sldMkLst>
        <pc:spChg chg="mod">
          <ac:chgData name="Adam Rudell" userId="S::arudell@microsoft.com::a6a797f7-0d73-4a8f-a2bd-1d3c9ee13858" providerId="AD" clId="Web-{8EC53FB0-211B-5FA4-65D7-1D6C2E6733D2}" dt="2024-02-27T19:03:47.142" v="1570" actId="20577"/>
          <ac:spMkLst>
            <pc:docMk/>
            <pc:sldMk cId="150949100" sldId="1664"/>
            <ac:spMk id="2" creationId="{BCD5037E-4CFC-E5AD-A74E-E18A70F1E4D8}"/>
          </ac:spMkLst>
        </pc:spChg>
        <pc:spChg chg="mod">
          <ac:chgData name="Adam Rudell" userId="S::arudell@microsoft.com::a6a797f7-0d73-4a8f-a2bd-1d3c9ee13858" providerId="AD" clId="Web-{8EC53FB0-211B-5FA4-65D7-1D6C2E6733D2}" dt="2024-02-27T19:03:56.642" v="1574" actId="20577"/>
          <ac:spMkLst>
            <pc:docMk/>
            <pc:sldMk cId="150949100" sldId="1664"/>
            <ac:spMk id="3" creationId="{15125F17-A7D1-A20B-58E5-FF9B05A93DCF}"/>
          </ac:spMkLst>
        </pc:spChg>
        <pc:graphicFrameChg chg="add mod modGraphic">
          <ac:chgData name="Adam Rudell" userId="S::arudell@microsoft.com::a6a797f7-0d73-4a8f-a2bd-1d3c9ee13858" providerId="AD" clId="Web-{8EC53FB0-211B-5FA4-65D7-1D6C2E6733D2}" dt="2024-02-27T19:08:20.205" v="1979"/>
          <ac:graphicFrameMkLst>
            <pc:docMk/>
            <pc:sldMk cId="150949100" sldId="1664"/>
            <ac:graphicFrameMk id="7" creationId="{7AE5C9B3-3670-7739-FE4A-E5189AB9F9E1}"/>
          </ac:graphicFrameMkLst>
        </pc:graphicFrameChg>
      </pc:sldChg>
      <pc:sldChg chg="addSp delSp modSp new modNotes">
        <pc:chgData name="Adam Rudell" userId="S::arudell@microsoft.com::a6a797f7-0d73-4a8f-a2bd-1d3c9ee13858" providerId="AD" clId="Web-{8EC53FB0-211B-5FA4-65D7-1D6C2E6733D2}" dt="2024-02-27T19:10:46.370" v="1986" actId="1076"/>
        <pc:sldMkLst>
          <pc:docMk/>
          <pc:sldMk cId="1720766959" sldId="1665"/>
        </pc:sldMkLst>
        <pc:spChg chg="mod">
          <ac:chgData name="Adam Rudell" userId="S::arudell@microsoft.com::a6a797f7-0d73-4a8f-a2bd-1d3c9ee13858" providerId="AD" clId="Web-{8EC53FB0-211B-5FA4-65D7-1D6C2E6733D2}" dt="2024-02-27T19:10:35.760" v="1985" actId="20577"/>
          <ac:spMkLst>
            <pc:docMk/>
            <pc:sldMk cId="1720766959" sldId="1665"/>
            <ac:spMk id="2" creationId="{0752F91E-090D-871D-7FD1-6A4EE69367DD}"/>
          </ac:spMkLst>
        </pc:spChg>
        <pc:spChg chg="del">
          <ac:chgData name="Adam Rudell" userId="S::arudell@microsoft.com::a6a797f7-0d73-4a8f-a2bd-1d3c9ee13858" providerId="AD" clId="Web-{8EC53FB0-211B-5FA4-65D7-1D6C2E6733D2}" dt="2024-02-27T19:10:30.103" v="1982"/>
          <ac:spMkLst>
            <pc:docMk/>
            <pc:sldMk cId="1720766959" sldId="1665"/>
            <ac:spMk id="3" creationId="{7C463946-4FE4-F133-F5EA-ABE7C8484173}"/>
          </ac:spMkLst>
        </pc:spChg>
        <pc:graphicFrameChg chg="add mod ord modGraphic">
          <ac:chgData name="Adam Rudell" userId="S::arudell@microsoft.com::a6a797f7-0d73-4a8f-a2bd-1d3c9ee13858" providerId="AD" clId="Web-{8EC53FB0-211B-5FA4-65D7-1D6C2E6733D2}" dt="2024-02-27T19:10:46.370" v="1986" actId="1076"/>
          <ac:graphicFrameMkLst>
            <pc:docMk/>
            <pc:sldMk cId="1720766959" sldId="1665"/>
            <ac:graphicFrameMk id="7" creationId="{B85BB2CD-39BE-2137-A1A7-537676A57DBA}"/>
          </ac:graphicFrameMkLst>
        </pc:graphicFrameChg>
      </pc:sldChg>
      <pc:sldChg chg="addSp delSp modSp new modNotes">
        <pc:chgData name="Adam Rudell" userId="S::arudell@microsoft.com::a6a797f7-0d73-4a8f-a2bd-1d3c9ee13858" providerId="AD" clId="Web-{8EC53FB0-211B-5FA4-65D7-1D6C2E6733D2}" dt="2024-02-27T19:12:11.953" v="2003" actId="1076"/>
        <pc:sldMkLst>
          <pc:docMk/>
          <pc:sldMk cId="3186718883" sldId="1666"/>
        </pc:sldMkLst>
        <pc:spChg chg="mod">
          <ac:chgData name="Adam Rudell" userId="S::arudell@microsoft.com::a6a797f7-0d73-4a8f-a2bd-1d3c9ee13858" providerId="AD" clId="Web-{8EC53FB0-211B-5FA4-65D7-1D6C2E6733D2}" dt="2024-02-27T19:11:24.357" v="1990" actId="20577"/>
          <ac:spMkLst>
            <pc:docMk/>
            <pc:sldMk cId="3186718883" sldId="1666"/>
            <ac:spMk id="2" creationId="{5D5B101E-7010-87AB-0590-E29086FB2BAC}"/>
          </ac:spMkLst>
        </pc:spChg>
        <pc:spChg chg="del">
          <ac:chgData name="Adam Rudell" userId="S::arudell@microsoft.com::a6a797f7-0d73-4a8f-a2bd-1d3c9ee13858" providerId="AD" clId="Web-{8EC53FB0-211B-5FA4-65D7-1D6C2E6733D2}" dt="2024-02-27T19:11:14.591" v="1989"/>
          <ac:spMkLst>
            <pc:docMk/>
            <pc:sldMk cId="3186718883" sldId="1666"/>
            <ac:spMk id="3" creationId="{7F648823-F6FE-BBE1-7266-27564E262B50}"/>
          </ac:spMkLst>
        </pc:spChg>
        <pc:graphicFrameChg chg="add mod ord modGraphic">
          <ac:chgData name="Adam Rudell" userId="S::arudell@microsoft.com::a6a797f7-0d73-4a8f-a2bd-1d3c9ee13858" providerId="AD" clId="Web-{8EC53FB0-211B-5FA4-65D7-1D6C2E6733D2}" dt="2024-02-27T19:12:11.953" v="2003" actId="1076"/>
          <ac:graphicFrameMkLst>
            <pc:docMk/>
            <pc:sldMk cId="3186718883" sldId="1666"/>
            <ac:graphicFrameMk id="7" creationId="{5BE2F742-8A23-F5B9-F7D2-2A41FBE86D86}"/>
          </ac:graphicFrameMkLst>
        </pc:graphicFrameChg>
      </pc:sldChg>
      <pc:sldChg chg="addSp delSp modSp new modNotes">
        <pc:chgData name="Adam Rudell" userId="S::arudell@microsoft.com::a6a797f7-0d73-4a8f-a2bd-1d3c9ee13858" providerId="AD" clId="Web-{8EC53FB0-211B-5FA4-65D7-1D6C2E6733D2}" dt="2024-02-27T19:12:06.859" v="2002" actId="1076"/>
        <pc:sldMkLst>
          <pc:docMk/>
          <pc:sldMk cId="325365548" sldId="1667"/>
        </pc:sldMkLst>
        <pc:spChg chg="mod">
          <ac:chgData name="Adam Rudell" userId="S::arudell@microsoft.com::a6a797f7-0d73-4a8f-a2bd-1d3c9ee13858" providerId="AD" clId="Web-{8EC53FB0-211B-5FA4-65D7-1D6C2E6733D2}" dt="2024-02-27T19:11:58.624" v="1999" actId="20577"/>
          <ac:spMkLst>
            <pc:docMk/>
            <pc:sldMk cId="325365548" sldId="1667"/>
            <ac:spMk id="2" creationId="{4FD4C527-4492-3B86-000B-888B39C33D3B}"/>
          </ac:spMkLst>
        </pc:spChg>
        <pc:spChg chg="del mod">
          <ac:chgData name="Adam Rudell" userId="S::arudell@microsoft.com::a6a797f7-0d73-4a8f-a2bd-1d3c9ee13858" providerId="AD" clId="Web-{8EC53FB0-211B-5FA4-65D7-1D6C2E6733D2}" dt="2024-02-27T19:12:02.547" v="2001"/>
          <ac:spMkLst>
            <pc:docMk/>
            <pc:sldMk cId="325365548" sldId="1667"/>
            <ac:spMk id="3" creationId="{C0873208-D1A0-63E6-32ED-3260B8801526}"/>
          </ac:spMkLst>
        </pc:spChg>
        <pc:graphicFrameChg chg="add mod">
          <ac:chgData name="Adam Rudell" userId="S::arudell@microsoft.com::a6a797f7-0d73-4a8f-a2bd-1d3c9ee13858" providerId="AD" clId="Web-{8EC53FB0-211B-5FA4-65D7-1D6C2E6733D2}" dt="2024-02-27T19:12:06.859" v="2002" actId="1076"/>
          <ac:graphicFrameMkLst>
            <pc:docMk/>
            <pc:sldMk cId="325365548" sldId="1667"/>
            <ac:graphicFrameMk id="7" creationId="{5C952107-3662-5852-3A45-2F9F8415D6F2}"/>
          </ac:graphicFrameMkLst>
        </pc:graphicFrameChg>
      </pc:sldChg>
      <pc:sldChg chg="modSp add replId modNotes">
        <pc:chgData name="Adam Rudell" userId="S::arudell@microsoft.com::a6a797f7-0d73-4a8f-a2bd-1d3c9ee13858" providerId="AD" clId="Web-{8EC53FB0-211B-5FA4-65D7-1D6C2E6733D2}" dt="2024-02-27T20:27:00.990" v="4563"/>
        <pc:sldMkLst>
          <pc:docMk/>
          <pc:sldMk cId="3518494193" sldId="1668"/>
        </pc:sldMkLst>
        <pc:spChg chg="mod">
          <ac:chgData name="Adam Rudell" userId="S::arudell@microsoft.com::a6a797f7-0d73-4a8f-a2bd-1d3c9ee13858" providerId="AD" clId="Web-{8EC53FB0-211B-5FA4-65D7-1D6C2E6733D2}" dt="2024-02-27T20:07:21.263" v="3795" actId="20577"/>
          <ac:spMkLst>
            <pc:docMk/>
            <pc:sldMk cId="3518494193" sldId="1668"/>
            <ac:spMk id="8" creationId="{FE4A7E30-8D92-48A5-A5FD-F84741BCB988}"/>
          </ac:spMkLst>
        </pc:spChg>
        <pc:graphicFrameChg chg="modGraphic">
          <ac:chgData name="Adam Rudell" userId="S::arudell@microsoft.com::a6a797f7-0d73-4a8f-a2bd-1d3c9ee13858" providerId="AD" clId="Web-{8EC53FB0-211B-5FA4-65D7-1D6C2E6733D2}" dt="2024-02-27T20:09:38.708" v="3982" actId="20577"/>
          <ac:graphicFrameMkLst>
            <pc:docMk/>
            <pc:sldMk cId="3518494193" sldId="1668"/>
            <ac:graphicFrameMk id="10" creationId="{41925E98-A620-00DD-A33F-1A48449DB633}"/>
          </ac:graphicFrameMkLst>
        </pc:graphicFrameChg>
      </pc:sldChg>
      <pc:sldChg chg="modSp add replId modNotes">
        <pc:chgData name="Adam Rudell" userId="S::arudell@microsoft.com::a6a797f7-0d73-4a8f-a2bd-1d3c9ee13858" providerId="AD" clId="Web-{8EC53FB0-211B-5FA4-65D7-1D6C2E6733D2}" dt="2024-02-27T21:09:54.880" v="5307" actId="20577"/>
        <pc:sldMkLst>
          <pc:docMk/>
          <pc:sldMk cId="889086911" sldId="1669"/>
        </pc:sldMkLst>
        <pc:spChg chg="mod">
          <ac:chgData name="Adam Rudell" userId="S::arudell@microsoft.com::a6a797f7-0d73-4a8f-a2bd-1d3c9ee13858" providerId="AD" clId="Web-{8EC53FB0-211B-5FA4-65D7-1D6C2E6733D2}" dt="2024-02-27T21:07:53.435" v="5090" actId="20577"/>
          <ac:spMkLst>
            <pc:docMk/>
            <pc:sldMk cId="889086911" sldId="1669"/>
            <ac:spMk id="8" creationId="{FE4A7E30-8D92-48A5-A5FD-F84741BCB988}"/>
          </ac:spMkLst>
        </pc:spChg>
        <pc:graphicFrameChg chg="modGraphic">
          <ac:chgData name="Adam Rudell" userId="S::arudell@microsoft.com::a6a797f7-0d73-4a8f-a2bd-1d3c9ee13858" providerId="AD" clId="Web-{8EC53FB0-211B-5FA4-65D7-1D6C2E6733D2}" dt="2024-02-27T21:09:54.880" v="5307" actId="20577"/>
          <ac:graphicFrameMkLst>
            <pc:docMk/>
            <pc:sldMk cId="889086911" sldId="1669"/>
            <ac:graphicFrameMk id="10" creationId="{41925E98-A620-00DD-A33F-1A48449DB633}"/>
          </ac:graphicFrameMkLst>
        </pc:graphicFrameChg>
      </pc:sldChg>
    </pc:docChg>
  </pc:docChgLst>
  <pc:docChgLst>
    <pc:chgData name="Adam Rudell" userId="S::arudell@microsoft.com::a6a797f7-0d73-4a8f-a2bd-1d3c9ee13858" providerId="AD" clId="Web-{9031DAE3-3C4A-4875-F82C-F7543D6C41CE}"/>
    <pc:docChg chg="modSld">
      <pc:chgData name="Adam Rudell" userId="S::arudell@microsoft.com::a6a797f7-0d73-4a8f-a2bd-1d3c9ee13858" providerId="AD" clId="Web-{9031DAE3-3C4A-4875-F82C-F7543D6C41CE}" dt="2024-03-28T19:13:57.554" v="180" actId="14100"/>
      <pc:docMkLst>
        <pc:docMk/>
      </pc:docMkLst>
      <pc:sldChg chg="modSp">
        <pc:chgData name="Adam Rudell" userId="S::arudell@microsoft.com::a6a797f7-0d73-4a8f-a2bd-1d3c9ee13858" providerId="AD" clId="Web-{9031DAE3-3C4A-4875-F82C-F7543D6C41CE}" dt="2024-03-28T19:05:17.113" v="173" actId="20577"/>
        <pc:sldMkLst>
          <pc:docMk/>
          <pc:sldMk cId="1689241879" sldId="1656"/>
        </pc:sldMkLst>
        <pc:graphicFrameChg chg="modGraphic">
          <ac:chgData name="Adam Rudell" userId="S::arudell@microsoft.com::a6a797f7-0d73-4a8f-a2bd-1d3c9ee13858" providerId="AD" clId="Web-{9031DAE3-3C4A-4875-F82C-F7543D6C41CE}" dt="2024-03-28T19:05:17.113" v="173" actId="20577"/>
          <ac:graphicFrameMkLst>
            <pc:docMk/>
            <pc:sldMk cId="1689241879" sldId="1656"/>
            <ac:graphicFrameMk id="10" creationId="{26E84C09-F52A-E9DA-502D-B7581735259B}"/>
          </ac:graphicFrameMkLst>
        </pc:graphicFrameChg>
      </pc:sldChg>
      <pc:sldChg chg="modSp">
        <pc:chgData name="Adam Rudell" userId="S::arudell@microsoft.com::a6a797f7-0d73-4a8f-a2bd-1d3c9ee13858" providerId="AD" clId="Web-{9031DAE3-3C4A-4875-F82C-F7543D6C41CE}" dt="2024-03-28T18:50:13.393" v="171"/>
        <pc:sldMkLst>
          <pc:docMk/>
          <pc:sldMk cId="150949100" sldId="1664"/>
        </pc:sldMkLst>
        <pc:graphicFrameChg chg="mod modGraphic">
          <ac:chgData name="Adam Rudell" userId="S::arudell@microsoft.com::a6a797f7-0d73-4a8f-a2bd-1d3c9ee13858" providerId="AD" clId="Web-{9031DAE3-3C4A-4875-F82C-F7543D6C41CE}" dt="2024-03-28T18:50:13.393" v="171"/>
          <ac:graphicFrameMkLst>
            <pc:docMk/>
            <pc:sldMk cId="150949100" sldId="1664"/>
            <ac:graphicFrameMk id="4" creationId="{5A781276-88E9-BDF6-8AB6-DA10854A1C2F}"/>
          </ac:graphicFrameMkLst>
        </pc:graphicFrameChg>
      </pc:sldChg>
      <pc:sldChg chg="modSp">
        <pc:chgData name="Adam Rudell" userId="S::arudell@microsoft.com::a6a797f7-0d73-4a8f-a2bd-1d3c9ee13858" providerId="AD" clId="Web-{9031DAE3-3C4A-4875-F82C-F7543D6C41CE}" dt="2024-03-28T19:13:57.554" v="180" actId="14100"/>
        <pc:sldMkLst>
          <pc:docMk/>
          <pc:sldMk cId="2428790540" sldId="1689"/>
        </pc:sldMkLst>
        <pc:spChg chg="mod">
          <ac:chgData name="Adam Rudell" userId="S::arudell@microsoft.com::a6a797f7-0d73-4a8f-a2bd-1d3c9ee13858" providerId="AD" clId="Web-{9031DAE3-3C4A-4875-F82C-F7543D6C41CE}" dt="2024-03-28T19:13:57.554" v="180" actId="14100"/>
          <ac:spMkLst>
            <pc:docMk/>
            <pc:sldMk cId="2428790540" sldId="1689"/>
            <ac:spMk id="3" creationId="{32C5DF3E-EBC8-2FC4-8641-12BAB3737245}"/>
          </ac:spMkLst>
        </pc:spChg>
      </pc:sldChg>
    </pc:docChg>
  </pc:docChgLst>
  <pc:docChgLst>
    <pc:chgData name="Adam Rudell" userId="S::arudell@microsoft.com::a6a797f7-0d73-4a8f-a2bd-1d3c9ee13858" providerId="AD" clId="Web-{F3CC4CFB-CEDF-C7A3-837D-FACE45EA4E5D}"/>
    <pc:docChg chg="modSld sldOrd">
      <pc:chgData name="Adam Rudell" userId="S::arudell@microsoft.com::a6a797f7-0d73-4a8f-a2bd-1d3c9ee13858" providerId="AD" clId="Web-{F3CC4CFB-CEDF-C7A3-837D-FACE45EA4E5D}" dt="2024-03-07T18:42:43.740" v="2"/>
      <pc:docMkLst>
        <pc:docMk/>
      </pc:docMkLst>
      <pc:sldChg chg="ord">
        <pc:chgData name="Adam Rudell" userId="S::arudell@microsoft.com::a6a797f7-0d73-4a8f-a2bd-1d3c9ee13858" providerId="AD" clId="Web-{F3CC4CFB-CEDF-C7A3-837D-FACE45EA4E5D}" dt="2024-03-07T18:26:45.944" v="1"/>
        <pc:sldMkLst>
          <pc:docMk/>
          <pc:sldMk cId="639204945" sldId="316"/>
        </pc:sldMkLst>
      </pc:sldChg>
      <pc:sldChg chg="modSp">
        <pc:chgData name="Adam Rudell" userId="S::arudell@microsoft.com::a6a797f7-0d73-4a8f-a2bd-1d3c9ee13858" providerId="AD" clId="Web-{F3CC4CFB-CEDF-C7A3-837D-FACE45EA4E5D}" dt="2024-03-05T22:02:20.460" v="0" actId="14100"/>
        <pc:sldMkLst>
          <pc:docMk/>
          <pc:sldMk cId="2431728347" sldId="1601"/>
        </pc:sldMkLst>
        <pc:spChg chg="mod">
          <ac:chgData name="Adam Rudell" userId="S::arudell@microsoft.com::a6a797f7-0d73-4a8f-a2bd-1d3c9ee13858" providerId="AD" clId="Web-{F3CC4CFB-CEDF-C7A3-837D-FACE45EA4E5D}" dt="2024-03-05T22:02:20.460" v="0" actId="14100"/>
          <ac:spMkLst>
            <pc:docMk/>
            <pc:sldMk cId="2431728347" sldId="1601"/>
            <ac:spMk id="3" creationId="{68AAA778-32EF-0418-4F02-688B72EE10A1}"/>
          </ac:spMkLst>
        </pc:spChg>
      </pc:sldChg>
      <pc:sldChg chg="ord">
        <pc:chgData name="Adam Rudell" userId="S::arudell@microsoft.com::a6a797f7-0d73-4a8f-a2bd-1d3c9ee13858" providerId="AD" clId="Web-{F3CC4CFB-CEDF-C7A3-837D-FACE45EA4E5D}" dt="2024-03-07T18:42:43.740" v="2"/>
        <pc:sldMkLst>
          <pc:docMk/>
          <pc:sldMk cId="844590044" sldId="168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5C367E-33AE-4F9F-914B-E90130DEFA21}"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B6FB5CAA-94D1-479E-8C02-DBF10E4DFE55}">
      <dgm:prSet/>
      <dgm:spPr/>
      <dgm:t>
        <a:bodyPr/>
        <a:lstStyle/>
        <a:p>
          <a:r>
            <a:rPr lang="en-US" baseline="0"/>
            <a:t>The API service (SDNAPI.exe) is the service that provides the northbound entry point to the NC</a:t>
          </a:r>
          <a:endParaRPr lang="en-US"/>
        </a:p>
      </dgm:t>
    </dgm:pt>
    <dgm:pt modelId="{E640D1F8-BB20-4AE4-9105-8B5EE06D87A2}" type="parTrans" cxnId="{760EB941-6ADE-4AE3-BDBD-5B2A02D495AD}">
      <dgm:prSet/>
      <dgm:spPr/>
      <dgm:t>
        <a:bodyPr/>
        <a:lstStyle/>
        <a:p>
          <a:endParaRPr lang="en-US"/>
        </a:p>
      </dgm:t>
    </dgm:pt>
    <dgm:pt modelId="{0DE94CAA-3DB1-4E81-A4DF-1645BF94C7AA}" type="sibTrans" cxnId="{760EB941-6ADE-4AE3-BDBD-5B2A02D495AD}">
      <dgm:prSet/>
      <dgm:spPr/>
      <dgm:t>
        <a:bodyPr/>
        <a:lstStyle/>
        <a:p>
          <a:endParaRPr lang="en-US"/>
        </a:p>
      </dgm:t>
    </dgm:pt>
    <dgm:pt modelId="{A8487A82-1F77-4603-9FB5-4FE1B4DAD7A7}">
      <dgm:prSet/>
      <dgm:spPr/>
      <dgm:t>
        <a:bodyPr/>
        <a:lstStyle/>
        <a:p>
          <a:r>
            <a:rPr lang="en-US" baseline="0"/>
            <a:t>Every REST or Powershell client will end up calling this service</a:t>
          </a:r>
          <a:endParaRPr lang="en-US"/>
        </a:p>
      </dgm:t>
    </dgm:pt>
    <dgm:pt modelId="{88CAEDCD-0CEC-46A7-AE78-1E14E3E2CE62}" type="parTrans" cxnId="{4CC62E4B-5F13-46D6-ADB0-04459682ED5D}">
      <dgm:prSet/>
      <dgm:spPr/>
      <dgm:t>
        <a:bodyPr/>
        <a:lstStyle/>
        <a:p>
          <a:endParaRPr lang="en-US"/>
        </a:p>
      </dgm:t>
    </dgm:pt>
    <dgm:pt modelId="{38C24445-66DA-4F19-BF2E-98FBB1AA3AC6}" type="sibTrans" cxnId="{4CC62E4B-5F13-46D6-ADB0-04459682ED5D}">
      <dgm:prSet/>
      <dgm:spPr/>
      <dgm:t>
        <a:bodyPr/>
        <a:lstStyle/>
        <a:p>
          <a:endParaRPr lang="en-US"/>
        </a:p>
      </dgm:t>
    </dgm:pt>
    <dgm:pt modelId="{34D6B86F-9668-4850-9D8A-FF6DAABB21FB}">
      <dgm:prSet/>
      <dgm:spPr/>
      <dgm:t>
        <a:bodyPr/>
        <a:lstStyle/>
        <a:p>
          <a:r>
            <a:rPr lang="en-US" baseline="0"/>
            <a:t>Requests are rerouted to the appropriate NC service for handling</a:t>
          </a:r>
          <a:endParaRPr lang="en-US"/>
        </a:p>
      </dgm:t>
    </dgm:pt>
    <dgm:pt modelId="{F0CD9DBA-7FAB-4DC8-ABE4-4484E6BCCD99}" type="parTrans" cxnId="{53A61253-C355-482E-B0C4-2763DB001B5A}">
      <dgm:prSet/>
      <dgm:spPr/>
      <dgm:t>
        <a:bodyPr/>
        <a:lstStyle/>
        <a:p>
          <a:endParaRPr lang="en-US"/>
        </a:p>
      </dgm:t>
    </dgm:pt>
    <dgm:pt modelId="{0C5D1FA5-65B4-4279-8C5B-9547AED2066C}" type="sibTrans" cxnId="{53A61253-C355-482E-B0C4-2763DB001B5A}">
      <dgm:prSet/>
      <dgm:spPr/>
      <dgm:t>
        <a:bodyPr/>
        <a:lstStyle/>
        <a:p>
          <a:endParaRPr lang="en-US"/>
        </a:p>
      </dgm:t>
    </dgm:pt>
    <dgm:pt modelId="{A98464A4-00C4-42B2-AC62-4F0202050BE7}" type="pres">
      <dgm:prSet presAssocID="{C45C367E-33AE-4F9F-914B-E90130DEFA21}" presName="hierChild1" presStyleCnt="0">
        <dgm:presLayoutVars>
          <dgm:chPref val="1"/>
          <dgm:dir/>
          <dgm:animOne val="branch"/>
          <dgm:animLvl val="lvl"/>
          <dgm:resizeHandles/>
        </dgm:presLayoutVars>
      </dgm:prSet>
      <dgm:spPr/>
    </dgm:pt>
    <dgm:pt modelId="{C5E10E90-DC45-408F-8E9B-8666A9C2DA6F}" type="pres">
      <dgm:prSet presAssocID="{B6FB5CAA-94D1-479E-8C02-DBF10E4DFE55}" presName="hierRoot1" presStyleCnt="0"/>
      <dgm:spPr/>
    </dgm:pt>
    <dgm:pt modelId="{D4898BB6-0720-49C4-BA59-E7597ADF1A31}" type="pres">
      <dgm:prSet presAssocID="{B6FB5CAA-94D1-479E-8C02-DBF10E4DFE55}" presName="composite" presStyleCnt="0"/>
      <dgm:spPr/>
    </dgm:pt>
    <dgm:pt modelId="{EA07035C-E9DA-4812-AB8E-1EC7DFEF2164}" type="pres">
      <dgm:prSet presAssocID="{B6FB5CAA-94D1-479E-8C02-DBF10E4DFE55}" presName="background" presStyleLbl="node0" presStyleIdx="0" presStyleCnt="3"/>
      <dgm:spPr/>
    </dgm:pt>
    <dgm:pt modelId="{389EA542-5C74-4487-8AD8-17983CC89B66}" type="pres">
      <dgm:prSet presAssocID="{B6FB5CAA-94D1-479E-8C02-DBF10E4DFE55}" presName="text" presStyleLbl="fgAcc0" presStyleIdx="0" presStyleCnt="3">
        <dgm:presLayoutVars>
          <dgm:chPref val="3"/>
        </dgm:presLayoutVars>
      </dgm:prSet>
      <dgm:spPr/>
    </dgm:pt>
    <dgm:pt modelId="{172AA67A-1E45-4A2D-B2CD-C80F84C103C2}" type="pres">
      <dgm:prSet presAssocID="{B6FB5CAA-94D1-479E-8C02-DBF10E4DFE55}" presName="hierChild2" presStyleCnt="0"/>
      <dgm:spPr/>
    </dgm:pt>
    <dgm:pt modelId="{7FE17B00-41CE-47DE-8DD7-D1BEC69C3CF1}" type="pres">
      <dgm:prSet presAssocID="{A8487A82-1F77-4603-9FB5-4FE1B4DAD7A7}" presName="hierRoot1" presStyleCnt="0"/>
      <dgm:spPr/>
    </dgm:pt>
    <dgm:pt modelId="{4DCD0A52-00E4-463C-948E-B8C9E44BFB1D}" type="pres">
      <dgm:prSet presAssocID="{A8487A82-1F77-4603-9FB5-4FE1B4DAD7A7}" presName="composite" presStyleCnt="0"/>
      <dgm:spPr/>
    </dgm:pt>
    <dgm:pt modelId="{319C5E64-3235-4969-BC66-AF08B10A4C8F}" type="pres">
      <dgm:prSet presAssocID="{A8487A82-1F77-4603-9FB5-4FE1B4DAD7A7}" presName="background" presStyleLbl="node0" presStyleIdx="1" presStyleCnt="3"/>
      <dgm:spPr/>
    </dgm:pt>
    <dgm:pt modelId="{5A0ABD63-2B5E-45EB-B059-4DC4EE6EED07}" type="pres">
      <dgm:prSet presAssocID="{A8487A82-1F77-4603-9FB5-4FE1B4DAD7A7}" presName="text" presStyleLbl="fgAcc0" presStyleIdx="1" presStyleCnt="3">
        <dgm:presLayoutVars>
          <dgm:chPref val="3"/>
        </dgm:presLayoutVars>
      </dgm:prSet>
      <dgm:spPr/>
    </dgm:pt>
    <dgm:pt modelId="{F2A0F546-9AD7-4E43-B4F3-B59F7812CF28}" type="pres">
      <dgm:prSet presAssocID="{A8487A82-1F77-4603-9FB5-4FE1B4DAD7A7}" presName="hierChild2" presStyleCnt="0"/>
      <dgm:spPr/>
    </dgm:pt>
    <dgm:pt modelId="{5E8E9E35-038C-45F5-A43F-57254BE0687F}" type="pres">
      <dgm:prSet presAssocID="{34D6B86F-9668-4850-9D8A-FF6DAABB21FB}" presName="hierRoot1" presStyleCnt="0"/>
      <dgm:spPr/>
    </dgm:pt>
    <dgm:pt modelId="{F5F8955F-D6CA-4CCF-8D7A-8AE294B57080}" type="pres">
      <dgm:prSet presAssocID="{34D6B86F-9668-4850-9D8A-FF6DAABB21FB}" presName="composite" presStyleCnt="0"/>
      <dgm:spPr/>
    </dgm:pt>
    <dgm:pt modelId="{013C8D38-84E5-4E6C-BC75-5F759D7FAD53}" type="pres">
      <dgm:prSet presAssocID="{34D6B86F-9668-4850-9D8A-FF6DAABB21FB}" presName="background" presStyleLbl="node0" presStyleIdx="2" presStyleCnt="3"/>
      <dgm:spPr/>
    </dgm:pt>
    <dgm:pt modelId="{DCC94458-4CD3-46AF-8D25-4A628405C524}" type="pres">
      <dgm:prSet presAssocID="{34D6B86F-9668-4850-9D8A-FF6DAABB21FB}" presName="text" presStyleLbl="fgAcc0" presStyleIdx="2" presStyleCnt="3">
        <dgm:presLayoutVars>
          <dgm:chPref val="3"/>
        </dgm:presLayoutVars>
      </dgm:prSet>
      <dgm:spPr/>
    </dgm:pt>
    <dgm:pt modelId="{EA604B86-DE0D-4185-AD44-7E4F9DD5E06A}" type="pres">
      <dgm:prSet presAssocID="{34D6B86F-9668-4850-9D8A-FF6DAABB21FB}" presName="hierChild2" presStyleCnt="0"/>
      <dgm:spPr/>
    </dgm:pt>
  </dgm:ptLst>
  <dgm:cxnLst>
    <dgm:cxn modelId="{6E844C2D-A58C-4120-8134-3DF526B7CF2A}" type="presOf" srcId="{34D6B86F-9668-4850-9D8A-FF6DAABB21FB}" destId="{DCC94458-4CD3-46AF-8D25-4A628405C524}" srcOrd="0" destOrd="0" presId="urn:microsoft.com/office/officeart/2005/8/layout/hierarchy1"/>
    <dgm:cxn modelId="{760EB941-6ADE-4AE3-BDBD-5B2A02D495AD}" srcId="{C45C367E-33AE-4F9F-914B-E90130DEFA21}" destId="{B6FB5CAA-94D1-479E-8C02-DBF10E4DFE55}" srcOrd="0" destOrd="0" parTransId="{E640D1F8-BB20-4AE4-9105-8B5EE06D87A2}" sibTransId="{0DE94CAA-3DB1-4E81-A4DF-1645BF94C7AA}"/>
    <dgm:cxn modelId="{4CC62E4B-5F13-46D6-ADB0-04459682ED5D}" srcId="{C45C367E-33AE-4F9F-914B-E90130DEFA21}" destId="{A8487A82-1F77-4603-9FB5-4FE1B4DAD7A7}" srcOrd="1" destOrd="0" parTransId="{88CAEDCD-0CEC-46A7-AE78-1E14E3E2CE62}" sibTransId="{38C24445-66DA-4F19-BF2E-98FBB1AA3AC6}"/>
    <dgm:cxn modelId="{53A61253-C355-482E-B0C4-2763DB001B5A}" srcId="{C45C367E-33AE-4F9F-914B-E90130DEFA21}" destId="{34D6B86F-9668-4850-9D8A-FF6DAABB21FB}" srcOrd="2" destOrd="0" parTransId="{F0CD9DBA-7FAB-4DC8-ABE4-4484E6BCCD99}" sibTransId="{0C5D1FA5-65B4-4279-8C5B-9547AED2066C}"/>
    <dgm:cxn modelId="{316FE959-4617-4FC1-B8DC-D35F21072B1B}" type="presOf" srcId="{C45C367E-33AE-4F9F-914B-E90130DEFA21}" destId="{A98464A4-00C4-42B2-AC62-4F0202050BE7}" srcOrd="0" destOrd="0" presId="urn:microsoft.com/office/officeart/2005/8/layout/hierarchy1"/>
    <dgm:cxn modelId="{358614CB-2257-4CC7-8850-EB6654563BF3}" type="presOf" srcId="{A8487A82-1F77-4603-9FB5-4FE1B4DAD7A7}" destId="{5A0ABD63-2B5E-45EB-B059-4DC4EE6EED07}" srcOrd="0" destOrd="0" presId="urn:microsoft.com/office/officeart/2005/8/layout/hierarchy1"/>
    <dgm:cxn modelId="{E98211DD-71FC-4614-8470-BD00E315CC9B}" type="presOf" srcId="{B6FB5CAA-94D1-479E-8C02-DBF10E4DFE55}" destId="{389EA542-5C74-4487-8AD8-17983CC89B66}" srcOrd="0" destOrd="0" presId="urn:microsoft.com/office/officeart/2005/8/layout/hierarchy1"/>
    <dgm:cxn modelId="{2853F709-7E33-44A7-BC10-3ADCB82A9232}" type="presParOf" srcId="{A98464A4-00C4-42B2-AC62-4F0202050BE7}" destId="{C5E10E90-DC45-408F-8E9B-8666A9C2DA6F}" srcOrd="0" destOrd="0" presId="urn:microsoft.com/office/officeart/2005/8/layout/hierarchy1"/>
    <dgm:cxn modelId="{023DCBA9-0879-4C19-94F8-12FFB84B6C13}" type="presParOf" srcId="{C5E10E90-DC45-408F-8E9B-8666A9C2DA6F}" destId="{D4898BB6-0720-49C4-BA59-E7597ADF1A31}" srcOrd="0" destOrd="0" presId="urn:microsoft.com/office/officeart/2005/8/layout/hierarchy1"/>
    <dgm:cxn modelId="{3158ED4C-606F-45CC-BC26-BB4BD149C826}" type="presParOf" srcId="{D4898BB6-0720-49C4-BA59-E7597ADF1A31}" destId="{EA07035C-E9DA-4812-AB8E-1EC7DFEF2164}" srcOrd="0" destOrd="0" presId="urn:microsoft.com/office/officeart/2005/8/layout/hierarchy1"/>
    <dgm:cxn modelId="{559DF6F4-8721-4057-99F0-5D1492C83E9F}" type="presParOf" srcId="{D4898BB6-0720-49C4-BA59-E7597ADF1A31}" destId="{389EA542-5C74-4487-8AD8-17983CC89B66}" srcOrd="1" destOrd="0" presId="urn:microsoft.com/office/officeart/2005/8/layout/hierarchy1"/>
    <dgm:cxn modelId="{B2097FDE-F82A-414E-B1C4-296F4C7345DE}" type="presParOf" srcId="{C5E10E90-DC45-408F-8E9B-8666A9C2DA6F}" destId="{172AA67A-1E45-4A2D-B2CD-C80F84C103C2}" srcOrd="1" destOrd="0" presId="urn:microsoft.com/office/officeart/2005/8/layout/hierarchy1"/>
    <dgm:cxn modelId="{DEC3A7BE-8D46-4B8B-BCED-1B52C381FEC1}" type="presParOf" srcId="{A98464A4-00C4-42B2-AC62-4F0202050BE7}" destId="{7FE17B00-41CE-47DE-8DD7-D1BEC69C3CF1}" srcOrd="1" destOrd="0" presId="urn:microsoft.com/office/officeart/2005/8/layout/hierarchy1"/>
    <dgm:cxn modelId="{0989C87C-6367-482A-9FB7-41FAE83833D8}" type="presParOf" srcId="{7FE17B00-41CE-47DE-8DD7-D1BEC69C3CF1}" destId="{4DCD0A52-00E4-463C-948E-B8C9E44BFB1D}" srcOrd="0" destOrd="0" presId="urn:microsoft.com/office/officeart/2005/8/layout/hierarchy1"/>
    <dgm:cxn modelId="{8B4CF017-84C8-4F9C-9345-21919D8B2188}" type="presParOf" srcId="{4DCD0A52-00E4-463C-948E-B8C9E44BFB1D}" destId="{319C5E64-3235-4969-BC66-AF08B10A4C8F}" srcOrd="0" destOrd="0" presId="urn:microsoft.com/office/officeart/2005/8/layout/hierarchy1"/>
    <dgm:cxn modelId="{887B0EF0-75FA-489A-B2AD-E74D12BE2EC9}" type="presParOf" srcId="{4DCD0A52-00E4-463C-948E-B8C9E44BFB1D}" destId="{5A0ABD63-2B5E-45EB-B059-4DC4EE6EED07}" srcOrd="1" destOrd="0" presId="urn:microsoft.com/office/officeart/2005/8/layout/hierarchy1"/>
    <dgm:cxn modelId="{E4DEE8DD-2656-4B06-A028-9DC6EEB0EF00}" type="presParOf" srcId="{7FE17B00-41CE-47DE-8DD7-D1BEC69C3CF1}" destId="{F2A0F546-9AD7-4E43-B4F3-B59F7812CF28}" srcOrd="1" destOrd="0" presId="urn:microsoft.com/office/officeart/2005/8/layout/hierarchy1"/>
    <dgm:cxn modelId="{9AA3CAA9-2C31-45E8-9F1C-660B3064B789}" type="presParOf" srcId="{A98464A4-00C4-42B2-AC62-4F0202050BE7}" destId="{5E8E9E35-038C-45F5-A43F-57254BE0687F}" srcOrd="2" destOrd="0" presId="urn:microsoft.com/office/officeart/2005/8/layout/hierarchy1"/>
    <dgm:cxn modelId="{D38B1AB0-F663-45A2-8D0E-4530D4395FCD}" type="presParOf" srcId="{5E8E9E35-038C-45F5-A43F-57254BE0687F}" destId="{F5F8955F-D6CA-4CCF-8D7A-8AE294B57080}" srcOrd="0" destOrd="0" presId="urn:microsoft.com/office/officeart/2005/8/layout/hierarchy1"/>
    <dgm:cxn modelId="{2A9066CC-AC0B-444D-B543-4018FE4B49C9}" type="presParOf" srcId="{F5F8955F-D6CA-4CCF-8D7A-8AE294B57080}" destId="{013C8D38-84E5-4E6C-BC75-5F759D7FAD53}" srcOrd="0" destOrd="0" presId="urn:microsoft.com/office/officeart/2005/8/layout/hierarchy1"/>
    <dgm:cxn modelId="{B227BD63-59A1-4F38-B6A6-AE75CF42BE4E}" type="presParOf" srcId="{F5F8955F-D6CA-4CCF-8D7A-8AE294B57080}" destId="{DCC94458-4CD3-46AF-8D25-4A628405C524}" srcOrd="1" destOrd="0" presId="urn:microsoft.com/office/officeart/2005/8/layout/hierarchy1"/>
    <dgm:cxn modelId="{9DC0BA02-4338-4524-8944-675E7A022764}" type="presParOf" srcId="{5E8E9E35-038C-45F5-A43F-57254BE0687F}" destId="{EA604B86-DE0D-4185-AD44-7E4F9DD5E06A}"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FC8128C-3000-46A4-8111-7C90D4485529}"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B6EB54A8-2EE8-40DF-AAA3-676F2D77CEF4}">
      <dgm:prSet phldr="0"/>
      <dgm:spPr/>
      <dgm:t>
        <a:bodyPr/>
        <a:lstStyle/>
        <a:p>
          <a:pPr rtl="0"/>
          <a:r>
            <a:rPr lang="en-US">
              <a:latin typeface="+mn-lt"/>
            </a:rPr>
            <a:t>Automatically creates backups of Network Controller.</a:t>
          </a:r>
        </a:p>
      </dgm:t>
    </dgm:pt>
    <dgm:pt modelId="{1F8D0476-A10D-499F-AFA6-1631B1ADB7C1}" type="parTrans" cxnId="{9FC0005F-6E1B-495A-B37A-8E2B7D080030}">
      <dgm:prSet/>
      <dgm:spPr/>
      <dgm:t>
        <a:bodyPr/>
        <a:lstStyle/>
        <a:p>
          <a:endParaRPr lang="en-US">
            <a:latin typeface="+mn-lt"/>
          </a:endParaRPr>
        </a:p>
      </dgm:t>
    </dgm:pt>
    <dgm:pt modelId="{77DDAD10-7015-4D6B-B67B-40D69C0F5222}" type="sibTrans" cxnId="{9FC0005F-6E1B-495A-B37A-8E2B7D080030}">
      <dgm:prSet/>
      <dgm:spPr/>
      <dgm:t>
        <a:bodyPr/>
        <a:lstStyle/>
        <a:p>
          <a:endParaRPr lang="en-US">
            <a:latin typeface="+mn-lt"/>
          </a:endParaRPr>
        </a:p>
      </dgm:t>
    </dgm:pt>
    <dgm:pt modelId="{41FD49BE-8266-470B-B8A0-20B4655DE50F}">
      <dgm:prSet phldr="0"/>
      <dgm:spPr/>
      <dgm:t>
        <a:bodyPr/>
        <a:lstStyle/>
        <a:p>
          <a:pPr rtl="0"/>
          <a:r>
            <a:rPr lang="en-US">
              <a:latin typeface="+mn-lt"/>
            </a:rPr>
            <a:t>Orchestrates the restore of databases and other properties related to Service Fabric.</a:t>
          </a:r>
        </a:p>
      </dgm:t>
    </dgm:pt>
    <dgm:pt modelId="{4452033C-7DF0-4D57-9375-CC2737196E6A}" type="parTrans" cxnId="{ABCC3038-957C-4919-8044-AE86D479CDD2}">
      <dgm:prSet/>
      <dgm:spPr/>
      <dgm:t>
        <a:bodyPr/>
        <a:lstStyle/>
        <a:p>
          <a:endParaRPr lang="en-US">
            <a:latin typeface="+mn-lt"/>
          </a:endParaRPr>
        </a:p>
      </dgm:t>
    </dgm:pt>
    <dgm:pt modelId="{4A45B533-3690-4F2C-8501-7108492E55BC}" type="sibTrans" cxnId="{ABCC3038-957C-4919-8044-AE86D479CDD2}">
      <dgm:prSet/>
      <dgm:spPr/>
      <dgm:t>
        <a:bodyPr/>
        <a:lstStyle/>
        <a:p>
          <a:endParaRPr lang="en-US">
            <a:latin typeface="+mn-lt"/>
          </a:endParaRPr>
        </a:p>
      </dgm:t>
    </dgm:pt>
    <dgm:pt modelId="{F28D24D4-C1FC-4B49-96C3-A51D83B41B44}" type="pres">
      <dgm:prSet presAssocID="{BFC8128C-3000-46A4-8111-7C90D4485529}" presName="hierChild1" presStyleCnt="0">
        <dgm:presLayoutVars>
          <dgm:chPref val="1"/>
          <dgm:dir/>
          <dgm:animOne val="branch"/>
          <dgm:animLvl val="lvl"/>
          <dgm:resizeHandles/>
        </dgm:presLayoutVars>
      </dgm:prSet>
      <dgm:spPr/>
    </dgm:pt>
    <dgm:pt modelId="{A059A0C0-E30B-4361-91B8-457FD7684CF3}" type="pres">
      <dgm:prSet presAssocID="{B6EB54A8-2EE8-40DF-AAA3-676F2D77CEF4}" presName="hierRoot1" presStyleCnt="0"/>
      <dgm:spPr/>
    </dgm:pt>
    <dgm:pt modelId="{DECF59CC-C2C8-4451-90E2-F97C862DA15D}" type="pres">
      <dgm:prSet presAssocID="{B6EB54A8-2EE8-40DF-AAA3-676F2D77CEF4}" presName="composite" presStyleCnt="0"/>
      <dgm:spPr/>
    </dgm:pt>
    <dgm:pt modelId="{A3D29B84-5872-49C5-AE9C-03962D4A1263}" type="pres">
      <dgm:prSet presAssocID="{B6EB54A8-2EE8-40DF-AAA3-676F2D77CEF4}" presName="background" presStyleLbl="node0" presStyleIdx="0" presStyleCnt="2"/>
      <dgm:spPr/>
    </dgm:pt>
    <dgm:pt modelId="{F952C286-7ED2-43BD-9D48-F633382F5A7C}" type="pres">
      <dgm:prSet presAssocID="{B6EB54A8-2EE8-40DF-AAA3-676F2D77CEF4}" presName="text" presStyleLbl="fgAcc0" presStyleIdx="0" presStyleCnt="2">
        <dgm:presLayoutVars>
          <dgm:chPref val="3"/>
        </dgm:presLayoutVars>
      </dgm:prSet>
      <dgm:spPr/>
    </dgm:pt>
    <dgm:pt modelId="{86467E6A-EBB0-4B56-A302-4C4A186E2AD7}" type="pres">
      <dgm:prSet presAssocID="{B6EB54A8-2EE8-40DF-AAA3-676F2D77CEF4}" presName="hierChild2" presStyleCnt="0"/>
      <dgm:spPr/>
    </dgm:pt>
    <dgm:pt modelId="{B9068359-D8E3-45EB-9E7A-15ED88260EF2}" type="pres">
      <dgm:prSet presAssocID="{41FD49BE-8266-470B-B8A0-20B4655DE50F}" presName="hierRoot1" presStyleCnt="0"/>
      <dgm:spPr/>
    </dgm:pt>
    <dgm:pt modelId="{C38F45F8-7517-427A-AA50-8039677673B5}" type="pres">
      <dgm:prSet presAssocID="{41FD49BE-8266-470B-B8A0-20B4655DE50F}" presName="composite" presStyleCnt="0"/>
      <dgm:spPr/>
    </dgm:pt>
    <dgm:pt modelId="{D02872E2-7661-4748-A5F1-2566F540ED02}" type="pres">
      <dgm:prSet presAssocID="{41FD49BE-8266-470B-B8A0-20B4655DE50F}" presName="background" presStyleLbl="node0" presStyleIdx="1" presStyleCnt="2"/>
      <dgm:spPr/>
    </dgm:pt>
    <dgm:pt modelId="{42D14C91-096B-417D-9EF1-600BDA5AE333}" type="pres">
      <dgm:prSet presAssocID="{41FD49BE-8266-470B-B8A0-20B4655DE50F}" presName="text" presStyleLbl="fgAcc0" presStyleIdx="1" presStyleCnt="2">
        <dgm:presLayoutVars>
          <dgm:chPref val="3"/>
        </dgm:presLayoutVars>
      </dgm:prSet>
      <dgm:spPr/>
    </dgm:pt>
    <dgm:pt modelId="{CB00FEB0-AA40-45E9-8FBA-EA6A5D2AE4EC}" type="pres">
      <dgm:prSet presAssocID="{41FD49BE-8266-470B-B8A0-20B4655DE50F}" presName="hierChild2" presStyleCnt="0"/>
      <dgm:spPr/>
    </dgm:pt>
  </dgm:ptLst>
  <dgm:cxnLst>
    <dgm:cxn modelId="{CFB46D1E-87AB-4673-9807-90966818B2BE}" type="presOf" srcId="{41FD49BE-8266-470B-B8A0-20B4655DE50F}" destId="{42D14C91-096B-417D-9EF1-600BDA5AE333}" srcOrd="0" destOrd="0" presId="urn:microsoft.com/office/officeart/2005/8/layout/hierarchy1"/>
    <dgm:cxn modelId="{ABCC3038-957C-4919-8044-AE86D479CDD2}" srcId="{BFC8128C-3000-46A4-8111-7C90D4485529}" destId="{41FD49BE-8266-470B-B8A0-20B4655DE50F}" srcOrd="1" destOrd="0" parTransId="{4452033C-7DF0-4D57-9375-CC2737196E6A}" sibTransId="{4A45B533-3690-4F2C-8501-7108492E55BC}"/>
    <dgm:cxn modelId="{AA093939-AF41-4969-9905-E85ABD6C6FE7}" type="presOf" srcId="{BFC8128C-3000-46A4-8111-7C90D4485529}" destId="{F28D24D4-C1FC-4B49-96C3-A51D83B41B44}" srcOrd="0" destOrd="0" presId="urn:microsoft.com/office/officeart/2005/8/layout/hierarchy1"/>
    <dgm:cxn modelId="{9FC0005F-6E1B-495A-B37A-8E2B7D080030}" srcId="{BFC8128C-3000-46A4-8111-7C90D4485529}" destId="{B6EB54A8-2EE8-40DF-AAA3-676F2D77CEF4}" srcOrd="0" destOrd="0" parTransId="{1F8D0476-A10D-499F-AFA6-1631B1ADB7C1}" sibTransId="{77DDAD10-7015-4D6B-B67B-40D69C0F5222}"/>
    <dgm:cxn modelId="{64C554FB-CABE-4777-BCB4-4CF1D5C11BF3}" type="presOf" srcId="{B6EB54A8-2EE8-40DF-AAA3-676F2D77CEF4}" destId="{F952C286-7ED2-43BD-9D48-F633382F5A7C}" srcOrd="0" destOrd="0" presId="urn:microsoft.com/office/officeart/2005/8/layout/hierarchy1"/>
    <dgm:cxn modelId="{AEDF850E-BE31-4AEC-B782-9E616A9C19FA}" type="presParOf" srcId="{F28D24D4-C1FC-4B49-96C3-A51D83B41B44}" destId="{A059A0C0-E30B-4361-91B8-457FD7684CF3}" srcOrd="0" destOrd="0" presId="urn:microsoft.com/office/officeart/2005/8/layout/hierarchy1"/>
    <dgm:cxn modelId="{98FB53E1-3569-4B2C-BA02-C4CD23CA8F24}" type="presParOf" srcId="{A059A0C0-E30B-4361-91B8-457FD7684CF3}" destId="{DECF59CC-C2C8-4451-90E2-F97C862DA15D}" srcOrd="0" destOrd="0" presId="urn:microsoft.com/office/officeart/2005/8/layout/hierarchy1"/>
    <dgm:cxn modelId="{FA560A33-3769-418B-9E13-803BDA42B5D5}" type="presParOf" srcId="{DECF59CC-C2C8-4451-90E2-F97C862DA15D}" destId="{A3D29B84-5872-49C5-AE9C-03962D4A1263}" srcOrd="0" destOrd="0" presId="urn:microsoft.com/office/officeart/2005/8/layout/hierarchy1"/>
    <dgm:cxn modelId="{AC5B7715-9651-4F8A-886B-CD5FD8A89ED7}" type="presParOf" srcId="{DECF59CC-C2C8-4451-90E2-F97C862DA15D}" destId="{F952C286-7ED2-43BD-9D48-F633382F5A7C}" srcOrd="1" destOrd="0" presId="urn:microsoft.com/office/officeart/2005/8/layout/hierarchy1"/>
    <dgm:cxn modelId="{6028C18F-B580-407C-8FC4-29E6A5D86A89}" type="presParOf" srcId="{A059A0C0-E30B-4361-91B8-457FD7684CF3}" destId="{86467E6A-EBB0-4B56-A302-4C4A186E2AD7}" srcOrd="1" destOrd="0" presId="urn:microsoft.com/office/officeart/2005/8/layout/hierarchy1"/>
    <dgm:cxn modelId="{FF316B15-BAA7-4A8E-BE54-A096E686E9F5}" type="presParOf" srcId="{F28D24D4-C1FC-4B49-96C3-A51D83B41B44}" destId="{B9068359-D8E3-45EB-9E7A-15ED88260EF2}" srcOrd="1" destOrd="0" presId="urn:microsoft.com/office/officeart/2005/8/layout/hierarchy1"/>
    <dgm:cxn modelId="{BE8CE693-2A7D-4D6B-AF79-745EC1E74F15}" type="presParOf" srcId="{B9068359-D8E3-45EB-9E7A-15ED88260EF2}" destId="{C38F45F8-7517-427A-AA50-8039677673B5}" srcOrd="0" destOrd="0" presId="urn:microsoft.com/office/officeart/2005/8/layout/hierarchy1"/>
    <dgm:cxn modelId="{74C1FF25-FED5-48B0-B4A6-A5C4F03E3D39}" type="presParOf" srcId="{C38F45F8-7517-427A-AA50-8039677673B5}" destId="{D02872E2-7661-4748-A5F1-2566F540ED02}" srcOrd="0" destOrd="0" presId="urn:microsoft.com/office/officeart/2005/8/layout/hierarchy1"/>
    <dgm:cxn modelId="{FEBD51C2-1EFE-4423-899D-F06DE651C4B7}" type="presParOf" srcId="{C38F45F8-7517-427A-AA50-8039677673B5}" destId="{42D14C91-096B-417D-9EF1-600BDA5AE333}" srcOrd="1" destOrd="0" presId="urn:microsoft.com/office/officeart/2005/8/layout/hierarchy1"/>
    <dgm:cxn modelId="{AFCA8F63-3570-4D78-B8EF-4DA1CBD10CA9}" type="presParOf" srcId="{B9068359-D8E3-45EB-9E7A-15ED88260EF2}" destId="{CB00FEB0-AA40-45E9-8FBA-EA6A5D2AE4EC}"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4AC9917-1D25-4ACB-9968-2B61B895F19E}"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1A88735E-8727-442B-B68C-86FBA59BECDD}">
      <dgm:prSet/>
      <dgm:spPr/>
      <dgm:t>
        <a:bodyPr/>
        <a:lstStyle/>
        <a:p>
          <a:r>
            <a:rPr lang="en-US"/>
            <a:t>The update service monitors for new application packages under C:\Windows\NetworkController</a:t>
          </a:r>
        </a:p>
      </dgm:t>
    </dgm:pt>
    <dgm:pt modelId="{9E759958-48DE-4E1C-B27C-CAE9ECD6E892}" type="parTrans" cxnId="{0737940C-5FED-4B6B-993C-0B2592F8FD8C}">
      <dgm:prSet/>
      <dgm:spPr/>
      <dgm:t>
        <a:bodyPr/>
        <a:lstStyle/>
        <a:p>
          <a:endParaRPr lang="en-US"/>
        </a:p>
      </dgm:t>
    </dgm:pt>
    <dgm:pt modelId="{44D2CD5B-70D1-4473-A682-38BC1C7B8298}" type="sibTrans" cxnId="{0737940C-5FED-4B6B-993C-0B2592F8FD8C}">
      <dgm:prSet/>
      <dgm:spPr/>
      <dgm:t>
        <a:bodyPr/>
        <a:lstStyle/>
        <a:p>
          <a:endParaRPr lang="en-US"/>
        </a:p>
      </dgm:t>
    </dgm:pt>
    <dgm:pt modelId="{92EBFB23-038C-456E-8278-874E814CBB41}">
      <dgm:prSet/>
      <dgm:spPr/>
      <dgm:t>
        <a:bodyPr/>
        <a:lstStyle/>
        <a:p>
          <a:r>
            <a:rPr lang="en-US"/>
            <a:t>When update package is detected, will initiate an update of the Service Fabric application if auto-updates are enabled (enabled by default)</a:t>
          </a:r>
        </a:p>
      </dgm:t>
    </dgm:pt>
    <dgm:pt modelId="{3D03DBD6-7717-4684-968D-0E7DC6AF7DFD}" type="parTrans" cxnId="{D25D318B-8DD7-4B14-9EC2-72D2D9381676}">
      <dgm:prSet/>
      <dgm:spPr/>
      <dgm:t>
        <a:bodyPr/>
        <a:lstStyle/>
        <a:p>
          <a:endParaRPr lang="en-US"/>
        </a:p>
      </dgm:t>
    </dgm:pt>
    <dgm:pt modelId="{2D8737CB-7935-4BAF-83C8-657747CCE4E9}" type="sibTrans" cxnId="{D25D318B-8DD7-4B14-9EC2-72D2D9381676}">
      <dgm:prSet/>
      <dgm:spPr/>
      <dgm:t>
        <a:bodyPr/>
        <a:lstStyle/>
        <a:p>
          <a:endParaRPr lang="en-US"/>
        </a:p>
      </dgm:t>
    </dgm:pt>
    <dgm:pt modelId="{17D52F65-6F91-4E28-A09D-C8A22CB69C4D}">
      <dgm:prSet/>
      <dgm:spPr/>
      <dgm:t>
        <a:bodyPr/>
        <a:lstStyle/>
        <a:p>
          <a:r>
            <a:rPr lang="en-US"/>
            <a:t>NetworkController application packages are included as part of Windows Update</a:t>
          </a:r>
        </a:p>
      </dgm:t>
    </dgm:pt>
    <dgm:pt modelId="{0CA40357-8C81-4317-9A8C-F3A9CE1559CD}" type="parTrans" cxnId="{4644D85F-98CC-4D92-8712-C2129249BC23}">
      <dgm:prSet/>
      <dgm:spPr/>
      <dgm:t>
        <a:bodyPr/>
        <a:lstStyle/>
        <a:p>
          <a:endParaRPr lang="en-US"/>
        </a:p>
      </dgm:t>
    </dgm:pt>
    <dgm:pt modelId="{13809234-FCA2-4201-AB30-4E525DE2BD05}" type="sibTrans" cxnId="{4644D85F-98CC-4D92-8712-C2129249BC23}">
      <dgm:prSet/>
      <dgm:spPr/>
      <dgm:t>
        <a:bodyPr/>
        <a:lstStyle/>
        <a:p>
          <a:endParaRPr lang="en-US"/>
        </a:p>
      </dgm:t>
    </dgm:pt>
    <dgm:pt modelId="{933510D3-CF5C-4B3C-B856-81DB62A8F1CC}" type="pres">
      <dgm:prSet presAssocID="{74AC9917-1D25-4ACB-9968-2B61B895F19E}" presName="hierChild1" presStyleCnt="0">
        <dgm:presLayoutVars>
          <dgm:chPref val="1"/>
          <dgm:dir/>
          <dgm:animOne val="branch"/>
          <dgm:animLvl val="lvl"/>
          <dgm:resizeHandles/>
        </dgm:presLayoutVars>
      </dgm:prSet>
      <dgm:spPr/>
    </dgm:pt>
    <dgm:pt modelId="{63874754-B656-4F4E-A159-2286EDC59AC1}" type="pres">
      <dgm:prSet presAssocID="{1A88735E-8727-442B-B68C-86FBA59BECDD}" presName="hierRoot1" presStyleCnt="0"/>
      <dgm:spPr/>
    </dgm:pt>
    <dgm:pt modelId="{F281A4E2-1692-40C1-845D-FFBFBACA7816}" type="pres">
      <dgm:prSet presAssocID="{1A88735E-8727-442B-B68C-86FBA59BECDD}" presName="composite" presStyleCnt="0"/>
      <dgm:spPr/>
    </dgm:pt>
    <dgm:pt modelId="{C50CCEAF-0D75-4504-A78C-2DF3FCFF5CA4}" type="pres">
      <dgm:prSet presAssocID="{1A88735E-8727-442B-B68C-86FBA59BECDD}" presName="background" presStyleLbl="node0" presStyleIdx="0" presStyleCnt="3"/>
      <dgm:spPr/>
    </dgm:pt>
    <dgm:pt modelId="{F40D2F51-CC57-4A95-9053-E3C01C0A87AB}" type="pres">
      <dgm:prSet presAssocID="{1A88735E-8727-442B-B68C-86FBA59BECDD}" presName="text" presStyleLbl="fgAcc0" presStyleIdx="0" presStyleCnt="3">
        <dgm:presLayoutVars>
          <dgm:chPref val="3"/>
        </dgm:presLayoutVars>
      </dgm:prSet>
      <dgm:spPr/>
    </dgm:pt>
    <dgm:pt modelId="{DB9FF4AF-E532-4DF6-9741-BFB91A32DBA8}" type="pres">
      <dgm:prSet presAssocID="{1A88735E-8727-442B-B68C-86FBA59BECDD}" presName="hierChild2" presStyleCnt="0"/>
      <dgm:spPr/>
    </dgm:pt>
    <dgm:pt modelId="{05146D36-2D24-4676-9E70-B28419055E9D}" type="pres">
      <dgm:prSet presAssocID="{92EBFB23-038C-456E-8278-874E814CBB41}" presName="hierRoot1" presStyleCnt="0"/>
      <dgm:spPr/>
    </dgm:pt>
    <dgm:pt modelId="{DD51C955-36F6-456A-B76B-4256A4CE7849}" type="pres">
      <dgm:prSet presAssocID="{92EBFB23-038C-456E-8278-874E814CBB41}" presName="composite" presStyleCnt="0"/>
      <dgm:spPr/>
    </dgm:pt>
    <dgm:pt modelId="{36BF1E7A-4114-43A4-B7FD-12AD203DDDA6}" type="pres">
      <dgm:prSet presAssocID="{92EBFB23-038C-456E-8278-874E814CBB41}" presName="background" presStyleLbl="node0" presStyleIdx="1" presStyleCnt="3"/>
      <dgm:spPr/>
    </dgm:pt>
    <dgm:pt modelId="{72BC17E1-8729-4B7F-BDEC-E2ED5E5095AB}" type="pres">
      <dgm:prSet presAssocID="{92EBFB23-038C-456E-8278-874E814CBB41}" presName="text" presStyleLbl="fgAcc0" presStyleIdx="1" presStyleCnt="3">
        <dgm:presLayoutVars>
          <dgm:chPref val="3"/>
        </dgm:presLayoutVars>
      </dgm:prSet>
      <dgm:spPr/>
    </dgm:pt>
    <dgm:pt modelId="{4153B12B-B04C-41B1-8EC7-4F4740BC6D39}" type="pres">
      <dgm:prSet presAssocID="{92EBFB23-038C-456E-8278-874E814CBB41}" presName="hierChild2" presStyleCnt="0"/>
      <dgm:spPr/>
    </dgm:pt>
    <dgm:pt modelId="{5F8F6D20-5C69-4D0A-903D-8397E0865BC4}" type="pres">
      <dgm:prSet presAssocID="{17D52F65-6F91-4E28-A09D-C8A22CB69C4D}" presName="hierRoot1" presStyleCnt="0"/>
      <dgm:spPr/>
    </dgm:pt>
    <dgm:pt modelId="{49EC2976-4D52-4381-9C4D-86DBD2A91A95}" type="pres">
      <dgm:prSet presAssocID="{17D52F65-6F91-4E28-A09D-C8A22CB69C4D}" presName="composite" presStyleCnt="0"/>
      <dgm:spPr/>
    </dgm:pt>
    <dgm:pt modelId="{79D89EDA-FFC0-4AD1-862A-474261CE8AC9}" type="pres">
      <dgm:prSet presAssocID="{17D52F65-6F91-4E28-A09D-C8A22CB69C4D}" presName="background" presStyleLbl="node0" presStyleIdx="2" presStyleCnt="3"/>
      <dgm:spPr/>
    </dgm:pt>
    <dgm:pt modelId="{EEAF1613-3B05-4D5B-9FA8-5127C469B27A}" type="pres">
      <dgm:prSet presAssocID="{17D52F65-6F91-4E28-A09D-C8A22CB69C4D}" presName="text" presStyleLbl="fgAcc0" presStyleIdx="2" presStyleCnt="3">
        <dgm:presLayoutVars>
          <dgm:chPref val="3"/>
        </dgm:presLayoutVars>
      </dgm:prSet>
      <dgm:spPr/>
    </dgm:pt>
    <dgm:pt modelId="{77DBBA0C-8A69-41EC-9CB6-B6BCCC9C3996}" type="pres">
      <dgm:prSet presAssocID="{17D52F65-6F91-4E28-A09D-C8A22CB69C4D}" presName="hierChild2" presStyleCnt="0"/>
      <dgm:spPr/>
    </dgm:pt>
  </dgm:ptLst>
  <dgm:cxnLst>
    <dgm:cxn modelId="{0737940C-5FED-4B6B-993C-0B2592F8FD8C}" srcId="{74AC9917-1D25-4ACB-9968-2B61B895F19E}" destId="{1A88735E-8727-442B-B68C-86FBA59BECDD}" srcOrd="0" destOrd="0" parTransId="{9E759958-48DE-4E1C-B27C-CAE9ECD6E892}" sibTransId="{44D2CD5B-70D1-4473-A682-38BC1C7B8298}"/>
    <dgm:cxn modelId="{437BF12E-9285-4F1D-8639-4AA7C3A19658}" type="presOf" srcId="{1A88735E-8727-442B-B68C-86FBA59BECDD}" destId="{F40D2F51-CC57-4A95-9053-E3C01C0A87AB}" srcOrd="0" destOrd="0" presId="urn:microsoft.com/office/officeart/2005/8/layout/hierarchy1"/>
    <dgm:cxn modelId="{4644D85F-98CC-4D92-8712-C2129249BC23}" srcId="{74AC9917-1D25-4ACB-9968-2B61B895F19E}" destId="{17D52F65-6F91-4E28-A09D-C8A22CB69C4D}" srcOrd="2" destOrd="0" parTransId="{0CA40357-8C81-4317-9A8C-F3A9CE1559CD}" sibTransId="{13809234-FCA2-4201-AB30-4E525DE2BD05}"/>
    <dgm:cxn modelId="{F6728C45-48D6-4288-8DA9-AAC4A638A965}" type="presOf" srcId="{17D52F65-6F91-4E28-A09D-C8A22CB69C4D}" destId="{EEAF1613-3B05-4D5B-9FA8-5127C469B27A}" srcOrd="0" destOrd="0" presId="urn:microsoft.com/office/officeart/2005/8/layout/hierarchy1"/>
    <dgm:cxn modelId="{D6B34B78-C598-40A0-9ECA-34232AD2FCDF}" type="presOf" srcId="{74AC9917-1D25-4ACB-9968-2B61B895F19E}" destId="{933510D3-CF5C-4B3C-B856-81DB62A8F1CC}" srcOrd="0" destOrd="0" presId="urn:microsoft.com/office/officeart/2005/8/layout/hierarchy1"/>
    <dgm:cxn modelId="{D25D318B-8DD7-4B14-9EC2-72D2D9381676}" srcId="{74AC9917-1D25-4ACB-9968-2B61B895F19E}" destId="{92EBFB23-038C-456E-8278-874E814CBB41}" srcOrd="1" destOrd="0" parTransId="{3D03DBD6-7717-4684-968D-0E7DC6AF7DFD}" sibTransId="{2D8737CB-7935-4BAF-83C8-657747CCE4E9}"/>
    <dgm:cxn modelId="{F20F42B9-5FFB-49FF-862E-EA9BA4CF35B3}" type="presOf" srcId="{92EBFB23-038C-456E-8278-874E814CBB41}" destId="{72BC17E1-8729-4B7F-BDEC-E2ED5E5095AB}" srcOrd="0" destOrd="0" presId="urn:microsoft.com/office/officeart/2005/8/layout/hierarchy1"/>
    <dgm:cxn modelId="{81B0F7C4-F388-40D9-8A7B-B08E1CD81850}" type="presParOf" srcId="{933510D3-CF5C-4B3C-B856-81DB62A8F1CC}" destId="{63874754-B656-4F4E-A159-2286EDC59AC1}" srcOrd="0" destOrd="0" presId="urn:microsoft.com/office/officeart/2005/8/layout/hierarchy1"/>
    <dgm:cxn modelId="{4EC5966E-EE45-4FFF-B48E-42977AB97D67}" type="presParOf" srcId="{63874754-B656-4F4E-A159-2286EDC59AC1}" destId="{F281A4E2-1692-40C1-845D-FFBFBACA7816}" srcOrd="0" destOrd="0" presId="urn:microsoft.com/office/officeart/2005/8/layout/hierarchy1"/>
    <dgm:cxn modelId="{993AB924-9A80-4FD3-9E7E-C0EDC743BB63}" type="presParOf" srcId="{F281A4E2-1692-40C1-845D-FFBFBACA7816}" destId="{C50CCEAF-0D75-4504-A78C-2DF3FCFF5CA4}" srcOrd="0" destOrd="0" presId="urn:microsoft.com/office/officeart/2005/8/layout/hierarchy1"/>
    <dgm:cxn modelId="{66544723-77C5-4FD1-8607-DF86C16172E3}" type="presParOf" srcId="{F281A4E2-1692-40C1-845D-FFBFBACA7816}" destId="{F40D2F51-CC57-4A95-9053-E3C01C0A87AB}" srcOrd="1" destOrd="0" presId="urn:microsoft.com/office/officeart/2005/8/layout/hierarchy1"/>
    <dgm:cxn modelId="{BA1C3F31-99A5-4766-BC5E-869EF6B79D08}" type="presParOf" srcId="{63874754-B656-4F4E-A159-2286EDC59AC1}" destId="{DB9FF4AF-E532-4DF6-9741-BFB91A32DBA8}" srcOrd="1" destOrd="0" presId="urn:microsoft.com/office/officeart/2005/8/layout/hierarchy1"/>
    <dgm:cxn modelId="{98B9AF19-1E5B-4381-9CB4-14E1BF0381D7}" type="presParOf" srcId="{933510D3-CF5C-4B3C-B856-81DB62A8F1CC}" destId="{05146D36-2D24-4676-9E70-B28419055E9D}" srcOrd="1" destOrd="0" presId="urn:microsoft.com/office/officeart/2005/8/layout/hierarchy1"/>
    <dgm:cxn modelId="{E8FD6090-0432-4FC6-975E-53123A3EDACB}" type="presParOf" srcId="{05146D36-2D24-4676-9E70-B28419055E9D}" destId="{DD51C955-36F6-456A-B76B-4256A4CE7849}" srcOrd="0" destOrd="0" presId="urn:microsoft.com/office/officeart/2005/8/layout/hierarchy1"/>
    <dgm:cxn modelId="{281028FA-0AC1-4D26-9E87-3F2DB05B4B7A}" type="presParOf" srcId="{DD51C955-36F6-456A-B76B-4256A4CE7849}" destId="{36BF1E7A-4114-43A4-B7FD-12AD203DDDA6}" srcOrd="0" destOrd="0" presId="urn:microsoft.com/office/officeart/2005/8/layout/hierarchy1"/>
    <dgm:cxn modelId="{9A7B1030-746E-408B-BCEB-931CB36BFAD5}" type="presParOf" srcId="{DD51C955-36F6-456A-B76B-4256A4CE7849}" destId="{72BC17E1-8729-4B7F-BDEC-E2ED5E5095AB}" srcOrd="1" destOrd="0" presId="urn:microsoft.com/office/officeart/2005/8/layout/hierarchy1"/>
    <dgm:cxn modelId="{CFFE1A19-1235-4DB9-8DDF-51C810034960}" type="presParOf" srcId="{05146D36-2D24-4676-9E70-B28419055E9D}" destId="{4153B12B-B04C-41B1-8EC7-4F4740BC6D39}" srcOrd="1" destOrd="0" presId="urn:microsoft.com/office/officeart/2005/8/layout/hierarchy1"/>
    <dgm:cxn modelId="{F53BDB5D-2B5C-4BC1-9381-0E10075FDB04}" type="presParOf" srcId="{933510D3-CF5C-4B3C-B856-81DB62A8F1CC}" destId="{5F8F6D20-5C69-4D0A-903D-8397E0865BC4}" srcOrd="2" destOrd="0" presId="urn:microsoft.com/office/officeart/2005/8/layout/hierarchy1"/>
    <dgm:cxn modelId="{466DDB39-EEC7-4C8A-A845-4675E192336D}" type="presParOf" srcId="{5F8F6D20-5C69-4D0A-903D-8397E0865BC4}" destId="{49EC2976-4D52-4381-9C4D-86DBD2A91A95}" srcOrd="0" destOrd="0" presId="urn:microsoft.com/office/officeart/2005/8/layout/hierarchy1"/>
    <dgm:cxn modelId="{74773420-CB15-4840-BD8C-C05B42E8E0EC}" type="presParOf" srcId="{49EC2976-4D52-4381-9C4D-86DBD2A91A95}" destId="{79D89EDA-FFC0-4AD1-862A-474261CE8AC9}" srcOrd="0" destOrd="0" presId="urn:microsoft.com/office/officeart/2005/8/layout/hierarchy1"/>
    <dgm:cxn modelId="{FC3F7683-53C0-4139-9F5C-DE1E4945B676}" type="presParOf" srcId="{49EC2976-4D52-4381-9C4D-86DBD2A91A95}" destId="{EEAF1613-3B05-4D5B-9FA8-5127C469B27A}" srcOrd="1" destOrd="0" presId="urn:microsoft.com/office/officeart/2005/8/layout/hierarchy1"/>
    <dgm:cxn modelId="{65ADBE04-D860-4E40-A301-577820A74E87}" type="presParOf" srcId="{5F8F6D20-5C69-4D0A-903D-8397E0865BC4}" destId="{77DBBA0C-8A69-41EC-9CB6-B6BCCC9C3996}"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794747F-AB1A-4A20-A21F-9B3F1875E58D}"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9A17254B-40D5-4E66-BFB9-CD6437C3185D}">
      <dgm:prSet/>
      <dgm:spPr/>
      <dgm:t>
        <a:bodyPr/>
        <a:lstStyle/>
        <a:p>
          <a:r>
            <a:rPr lang="en-US" baseline="0"/>
            <a:t>VNET Service Module and vSwitch Service Module operate under the VSM service</a:t>
          </a:r>
        </a:p>
      </dgm:t>
    </dgm:pt>
    <dgm:pt modelId="{CC39F68C-28A1-4D28-81A6-4343E96D8502}" type="parTrans" cxnId="{3BF07BED-A43E-4D8A-A809-10E98CE2B9A7}">
      <dgm:prSet/>
      <dgm:spPr/>
      <dgm:t>
        <a:bodyPr/>
        <a:lstStyle/>
        <a:p>
          <a:endParaRPr lang="en-US"/>
        </a:p>
      </dgm:t>
    </dgm:pt>
    <dgm:pt modelId="{9C04EC47-F68A-44DD-8A8D-3CCAA3940AC3}" type="sibTrans" cxnId="{3BF07BED-A43E-4D8A-A809-10E98CE2B9A7}">
      <dgm:prSet/>
      <dgm:spPr/>
      <dgm:t>
        <a:bodyPr/>
        <a:lstStyle/>
        <a:p>
          <a:endParaRPr lang="en-US"/>
        </a:p>
      </dgm:t>
    </dgm:pt>
    <dgm:pt modelId="{21D660DB-FB28-4B27-B36E-FC93C092DD8C}">
      <dgm:prSet/>
      <dgm:spPr/>
      <dgm:t>
        <a:bodyPr/>
        <a:lstStyle/>
        <a:p>
          <a:r>
            <a:rPr lang="en-US" baseline="0"/>
            <a:t>Leverages WCF for inter-service communication</a:t>
          </a:r>
          <a:endParaRPr lang="en-US"/>
        </a:p>
      </dgm:t>
    </dgm:pt>
    <dgm:pt modelId="{419676BF-9941-49C9-8AA8-3B8339655E57}" type="parTrans" cxnId="{B6274E5B-C36E-4550-86E8-1BAD00B4635D}">
      <dgm:prSet/>
      <dgm:spPr/>
      <dgm:t>
        <a:bodyPr/>
        <a:lstStyle/>
        <a:p>
          <a:endParaRPr lang="en-US"/>
        </a:p>
      </dgm:t>
    </dgm:pt>
    <dgm:pt modelId="{70643645-91AA-40C1-8784-E4C8F14D9057}" type="sibTrans" cxnId="{B6274E5B-C36E-4550-86E8-1BAD00B4635D}">
      <dgm:prSet/>
      <dgm:spPr/>
      <dgm:t>
        <a:bodyPr/>
        <a:lstStyle/>
        <a:p>
          <a:endParaRPr lang="en-US"/>
        </a:p>
      </dgm:t>
    </dgm:pt>
    <dgm:pt modelId="{B5152FBA-21EA-4354-A7E6-BE78F831EE37}">
      <dgm:prSet/>
      <dgm:spPr/>
      <dgm:t>
        <a:bodyPr/>
        <a:lstStyle/>
        <a:p>
          <a:r>
            <a:rPr lang="en-US" baseline="0"/>
            <a:t>OVSDB hardware_vtep schema is extended for HNV purposes, and this is called MS_VTEP</a:t>
          </a:r>
          <a:endParaRPr lang="en-US"/>
        </a:p>
      </dgm:t>
    </dgm:pt>
    <dgm:pt modelId="{2950132A-0544-4CD9-A887-D1BA1EE8107A}" type="parTrans" cxnId="{0976E3B7-9E6B-4A04-B439-680F17B44A4C}">
      <dgm:prSet/>
      <dgm:spPr/>
      <dgm:t>
        <a:bodyPr/>
        <a:lstStyle/>
        <a:p>
          <a:endParaRPr lang="en-US"/>
        </a:p>
      </dgm:t>
    </dgm:pt>
    <dgm:pt modelId="{0369D170-829D-4187-8504-2D604C80E760}" type="sibTrans" cxnId="{0976E3B7-9E6B-4A04-B439-680F17B44A4C}">
      <dgm:prSet/>
      <dgm:spPr/>
      <dgm:t>
        <a:bodyPr/>
        <a:lstStyle/>
        <a:p>
          <a:endParaRPr lang="en-US"/>
        </a:p>
      </dgm:t>
    </dgm:pt>
    <dgm:pt modelId="{CA249BFA-42B9-420C-B420-418109FB3C7D}">
      <dgm:prSet/>
      <dgm:spPr/>
      <dgm:t>
        <a:bodyPr/>
        <a:lstStyle/>
        <a:p>
          <a:r>
            <a:rPr lang="en-US" baseline="0"/>
            <a:t>VNET will use OVSDB protocol and MS_VTEP schema to manage first party devices.</a:t>
          </a:r>
          <a:endParaRPr lang="en-US"/>
        </a:p>
      </dgm:t>
    </dgm:pt>
    <dgm:pt modelId="{57E81906-8FE0-4194-AA0E-07BB9454E38D}" type="parTrans" cxnId="{CDF6B501-350E-4E3C-BD4D-12785240AAC3}">
      <dgm:prSet/>
      <dgm:spPr/>
      <dgm:t>
        <a:bodyPr/>
        <a:lstStyle/>
        <a:p>
          <a:endParaRPr lang="en-US"/>
        </a:p>
      </dgm:t>
    </dgm:pt>
    <dgm:pt modelId="{F97DCDA6-92D1-4AA1-A740-69143938E453}" type="sibTrans" cxnId="{CDF6B501-350E-4E3C-BD4D-12785240AAC3}">
      <dgm:prSet/>
      <dgm:spPr/>
      <dgm:t>
        <a:bodyPr/>
        <a:lstStyle/>
        <a:p>
          <a:endParaRPr lang="en-US"/>
        </a:p>
      </dgm:t>
    </dgm:pt>
    <dgm:pt modelId="{65594CBF-24CA-42BF-89FF-7FD68719F88C}" type="pres">
      <dgm:prSet presAssocID="{F794747F-AB1A-4A20-A21F-9B3F1875E58D}" presName="hierChild1" presStyleCnt="0">
        <dgm:presLayoutVars>
          <dgm:chPref val="1"/>
          <dgm:dir/>
          <dgm:animOne val="branch"/>
          <dgm:animLvl val="lvl"/>
          <dgm:resizeHandles/>
        </dgm:presLayoutVars>
      </dgm:prSet>
      <dgm:spPr/>
    </dgm:pt>
    <dgm:pt modelId="{646568BB-D77C-49A4-AA79-3F70032F3A00}" type="pres">
      <dgm:prSet presAssocID="{9A17254B-40D5-4E66-BFB9-CD6437C3185D}" presName="hierRoot1" presStyleCnt="0"/>
      <dgm:spPr/>
    </dgm:pt>
    <dgm:pt modelId="{93235C77-5149-40A9-971A-63457B9DD08B}" type="pres">
      <dgm:prSet presAssocID="{9A17254B-40D5-4E66-BFB9-CD6437C3185D}" presName="composite" presStyleCnt="0"/>
      <dgm:spPr/>
    </dgm:pt>
    <dgm:pt modelId="{FAE09AE6-DB80-4995-A14F-6B387954227F}" type="pres">
      <dgm:prSet presAssocID="{9A17254B-40D5-4E66-BFB9-CD6437C3185D}" presName="background" presStyleLbl="node0" presStyleIdx="0" presStyleCnt="4"/>
      <dgm:spPr/>
    </dgm:pt>
    <dgm:pt modelId="{7D886B45-64BE-4CDF-A627-A233E07C97AC}" type="pres">
      <dgm:prSet presAssocID="{9A17254B-40D5-4E66-BFB9-CD6437C3185D}" presName="text" presStyleLbl="fgAcc0" presStyleIdx="0" presStyleCnt="4">
        <dgm:presLayoutVars>
          <dgm:chPref val="3"/>
        </dgm:presLayoutVars>
      </dgm:prSet>
      <dgm:spPr/>
    </dgm:pt>
    <dgm:pt modelId="{BE61D1DB-4B9E-4020-92AC-92CD87AA6780}" type="pres">
      <dgm:prSet presAssocID="{9A17254B-40D5-4E66-BFB9-CD6437C3185D}" presName="hierChild2" presStyleCnt="0"/>
      <dgm:spPr/>
    </dgm:pt>
    <dgm:pt modelId="{A1446A58-5A4C-4791-A9F9-087B727BDC5C}" type="pres">
      <dgm:prSet presAssocID="{21D660DB-FB28-4B27-B36E-FC93C092DD8C}" presName="hierRoot1" presStyleCnt="0"/>
      <dgm:spPr/>
    </dgm:pt>
    <dgm:pt modelId="{C2998138-80ED-4C9C-AB88-06AAF8B4DC7F}" type="pres">
      <dgm:prSet presAssocID="{21D660DB-FB28-4B27-B36E-FC93C092DD8C}" presName="composite" presStyleCnt="0"/>
      <dgm:spPr/>
    </dgm:pt>
    <dgm:pt modelId="{226973DB-F2F6-4455-AD75-52AC662321B4}" type="pres">
      <dgm:prSet presAssocID="{21D660DB-FB28-4B27-B36E-FC93C092DD8C}" presName="background" presStyleLbl="node0" presStyleIdx="1" presStyleCnt="4"/>
      <dgm:spPr/>
    </dgm:pt>
    <dgm:pt modelId="{AEC6561F-C8F7-4F45-9593-C1B1A99FB27E}" type="pres">
      <dgm:prSet presAssocID="{21D660DB-FB28-4B27-B36E-FC93C092DD8C}" presName="text" presStyleLbl="fgAcc0" presStyleIdx="1" presStyleCnt="4">
        <dgm:presLayoutVars>
          <dgm:chPref val="3"/>
        </dgm:presLayoutVars>
      </dgm:prSet>
      <dgm:spPr/>
    </dgm:pt>
    <dgm:pt modelId="{D5BF6CFE-E754-4D78-A8E0-3843AC79D4FE}" type="pres">
      <dgm:prSet presAssocID="{21D660DB-FB28-4B27-B36E-FC93C092DD8C}" presName="hierChild2" presStyleCnt="0"/>
      <dgm:spPr/>
    </dgm:pt>
    <dgm:pt modelId="{69AEE655-DDDD-461B-9D67-798A32557009}" type="pres">
      <dgm:prSet presAssocID="{B5152FBA-21EA-4354-A7E6-BE78F831EE37}" presName="hierRoot1" presStyleCnt="0"/>
      <dgm:spPr/>
    </dgm:pt>
    <dgm:pt modelId="{11F575E1-6708-4E3E-881C-E237F095C42A}" type="pres">
      <dgm:prSet presAssocID="{B5152FBA-21EA-4354-A7E6-BE78F831EE37}" presName="composite" presStyleCnt="0"/>
      <dgm:spPr/>
    </dgm:pt>
    <dgm:pt modelId="{5B84EEC5-36D0-4EC1-8E87-4B531EA9152C}" type="pres">
      <dgm:prSet presAssocID="{B5152FBA-21EA-4354-A7E6-BE78F831EE37}" presName="background" presStyleLbl="node0" presStyleIdx="2" presStyleCnt="4"/>
      <dgm:spPr/>
    </dgm:pt>
    <dgm:pt modelId="{55649BF0-A184-4A17-8781-E3F4DADAC66E}" type="pres">
      <dgm:prSet presAssocID="{B5152FBA-21EA-4354-A7E6-BE78F831EE37}" presName="text" presStyleLbl="fgAcc0" presStyleIdx="2" presStyleCnt="4">
        <dgm:presLayoutVars>
          <dgm:chPref val="3"/>
        </dgm:presLayoutVars>
      </dgm:prSet>
      <dgm:spPr/>
    </dgm:pt>
    <dgm:pt modelId="{4ADFEA85-EFE2-4FA4-B9EA-2EDCBAB0898B}" type="pres">
      <dgm:prSet presAssocID="{B5152FBA-21EA-4354-A7E6-BE78F831EE37}" presName="hierChild2" presStyleCnt="0"/>
      <dgm:spPr/>
    </dgm:pt>
    <dgm:pt modelId="{97CBC3F9-4881-40D3-ADF1-3F3DA7ED387E}" type="pres">
      <dgm:prSet presAssocID="{CA249BFA-42B9-420C-B420-418109FB3C7D}" presName="hierRoot1" presStyleCnt="0"/>
      <dgm:spPr/>
    </dgm:pt>
    <dgm:pt modelId="{9D02672B-AECF-4282-A534-3BDA3F64F509}" type="pres">
      <dgm:prSet presAssocID="{CA249BFA-42B9-420C-B420-418109FB3C7D}" presName="composite" presStyleCnt="0"/>
      <dgm:spPr/>
    </dgm:pt>
    <dgm:pt modelId="{92636EE7-C37C-46DB-B781-DCAFF42CF648}" type="pres">
      <dgm:prSet presAssocID="{CA249BFA-42B9-420C-B420-418109FB3C7D}" presName="background" presStyleLbl="node0" presStyleIdx="3" presStyleCnt="4"/>
      <dgm:spPr/>
    </dgm:pt>
    <dgm:pt modelId="{8CEC55AE-F04C-4BA3-BB05-C9F59A944C04}" type="pres">
      <dgm:prSet presAssocID="{CA249BFA-42B9-420C-B420-418109FB3C7D}" presName="text" presStyleLbl="fgAcc0" presStyleIdx="3" presStyleCnt="4">
        <dgm:presLayoutVars>
          <dgm:chPref val="3"/>
        </dgm:presLayoutVars>
      </dgm:prSet>
      <dgm:spPr/>
    </dgm:pt>
    <dgm:pt modelId="{3581564B-1B6E-4B41-BE12-B6874FBDDBC3}" type="pres">
      <dgm:prSet presAssocID="{CA249BFA-42B9-420C-B420-418109FB3C7D}" presName="hierChild2" presStyleCnt="0"/>
      <dgm:spPr/>
    </dgm:pt>
  </dgm:ptLst>
  <dgm:cxnLst>
    <dgm:cxn modelId="{CDF6B501-350E-4E3C-BD4D-12785240AAC3}" srcId="{F794747F-AB1A-4A20-A21F-9B3F1875E58D}" destId="{CA249BFA-42B9-420C-B420-418109FB3C7D}" srcOrd="3" destOrd="0" parTransId="{57E81906-8FE0-4194-AA0E-07BB9454E38D}" sibTransId="{F97DCDA6-92D1-4AA1-A740-69143938E453}"/>
    <dgm:cxn modelId="{B6274E5B-C36E-4550-86E8-1BAD00B4635D}" srcId="{F794747F-AB1A-4A20-A21F-9B3F1875E58D}" destId="{21D660DB-FB28-4B27-B36E-FC93C092DD8C}" srcOrd="1" destOrd="0" parTransId="{419676BF-9941-49C9-8AA8-3B8339655E57}" sibTransId="{70643645-91AA-40C1-8784-E4C8F14D9057}"/>
    <dgm:cxn modelId="{3EC1916F-2BEC-4084-872F-3EE3D5A114EC}" type="presOf" srcId="{F794747F-AB1A-4A20-A21F-9B3F1875E58D}" destId="{65594CBF-24CA-42BF-89FF-7FD68719F88C}" srcOrd="0" destOrd="0" presId="urn:microsoft.com/office/officeart/2005/8/layout/hierarchy1"/>
    <dgm:cxn modelId="{7F47DE82-D9C1-4C18-9AF1-5FD27F5AD057}" type="presOf" srcId="{CA249BFA-42B9-420C-B420-418109FB3C7D}" destId="{8CEC55AE-F04C-4BA3-BB05-C9F59A944C04}" srcOrd="0" destOrd="0" presId="urn:microsoft.com/office/officeart/2005/8/layout/hierarchy1"/>
    <dgm:cxn modelId="{5019C284-1334-4337-B47F-3F2149B33A9D}" type="presOf" srcId="{21D660DB-FB28-4B27-B36E-FC93C092DD8C}" destId="{AEC6561F-C8F7-4F45-9593-C1B1A99FB27E}" srcOrd="0" destOrd="0" presId="urn:microsoft.com/office/officeart/2005/8/layout/hierarchy1"/>
    <dgm:cxn modelId="{0976E3B7-9E6B-4A04-B439-680F17B44A4C}" srcId="{F794747F-AB1A-4A20-A21F-9B3F1875E58D}" destId="{B5152FBA-21EA-4354-A7E6-BE78F831EE37}" srcOrd="2" destOrd="0" parTransId="{2950132A-0544-4CD9-A887-D1BA1EE8107A}" sibTransId="{0369D170-829D-4187-8504-2D604C80E760}"/>
    <dgm:cxn modelId="{C6787FC8-1523-4006-B2CE-BB49C0BAC269}" type="presOf" srcId="{9A17254B-40D5-4E66-BFB9-CD6437C3185D}" destId="{7D886B45-64BE-4CDF-A627-A233E07C97AC}" srcOrd="0" destOrd="0" presId="urn:microsoft.com/office/officeart/2005/8/layout/hierarchy1"/>
    <dgm:cxn modelId="{0932BBC8-D47C-4217-8DFA-A49E70F4A628}" type="presOf" srcId="{B5152FBA-21EA-4354-A7E6-BE78F831EE37}" destId="{55649BF0-A184-4A17-8781-E3F4DADAC66E}" srcOrd="0" destOrd="0" presId="urn:microsoft.com/office/officeart/2005/8/layout/hierarchy1"/>
    <dgm:cxn modelId="{3BF07BED-A43E-4D8A-A809-10E98CE2B9A7}" srcId="{F794747F-AB1A-4A20-A21F-9B3F1875E58D}" destId="{9A17254B-40D5-4E66-BFB9-CD6437C3185D}" srcOrd="0" destOrd="0" parTransId="{CC39F68C-28A1-4D28-81A6-4343E96D8502}" sibTransId="{9C04EC47-F68A-44DD-8A8D-3CCAA3940AC3}"/>
    <dgm:cxn modelId="{8DAD3A71-B0D9-4487-BDB2-307854F4A77E}" type="presParOf" srcId="{65594CBF-24CA-42BF-89FF-7FD68719F88C}" destId="{646568BB-D77C-49A4-AA79-3F70032F3A00}" srcOrd="0" destOrd="0" presId="urn:microsoft.com/office/officeart/2005/8/layout/hierarchy1"/>
    <dgm:cxn modelId="{E5FE0EF2-9E02-4D94-8AE3-695388A72D93}" type="presParOf" srcId="{646568BB-D77C-49A4-AA79-3F70032F3A00}" destId="{93235C77-5149-40A9-971A-63457B9DD08B}" srcOrd="0" destOrd="0" presId="urn:microsoft.com/office/officeart/2005/8/layout/hierarchy1"/>
    <dgm:cxn modelId="{50FEE389-C8F4-4CC3-ACD5-F614E1891BE3}" type="presParOf" srcId="{93235C77-5149-40A9-971A-63457B9DD08B}" destId="{FAE09AE6-DB80-4995-A14F-6B387954227F}" srcOrd="0" destOrd="0" presId="urn:microsoft.com/office/officeart/2005/8/layout/hierarchy1"/>
    <dgm:cxn modelId="{FEBFFDA0-AFB5-43D5-A344-F4B38192500D}" type="presParOf" srcId="{93235C77-5149-40A9-971A-63457B9DD08B}" destId="{7D886B45-64BE-4CDF-A627-A233E07C97AC}" srcOrd="1" destOrd="0" presId="urn:microsoft.com/office/officeart/2005/8/layout/hierarchy1"/>
    <dgm:cxn modelId="{770C440D-A5C2-475D-9AEE-06C5B33A471C}" type="presParOf" srcId="{646568BB-D77C-49A4-AA79-3F70032F3A00}" destId="{BE61D1DB-4B9E-4020-92AC-92CD87AA6780}" srcOrd="1" destOrd="0" presId="urn:microsoft.com/office/officeart/2005/8/layout/hierarchy1"/>
    <dgm:cxn modelId="{38BF9609-9C4E-4590-BC2D-BC00E6D1478F}" type="presParOf" srcId="{65594CBF-24CA-42BF-89FF-7FD68719F88C}" destId="{A1446A58-5A4C-4791-A9F9-087B727BDC5C}" srcOrd="1" destOrd="0" presId="urn:microsoft.com/office/officeart/2005/8/layout/hierarchy1"/>
    <dgm:cxn modelId="{94CCA526-CCDD-44E8-BFFF-B35B7797D817}" type="presParOf" srcId="{A1446A58-5A4C-4791-A9F9-087B727BDC5C}" destId="{C2998138-80ED-4C9C-AB88-06AAF8B4DC7F}" srcOrd="0" destOrd="0" presId="urn:microsoft.com/office/officeart/2005/8/layout/hierarchy1"/>
    <dgm:cxn modelId="{F4A1EF0C-5A67-4CF3-A673-CB4909FDAC52}" type="presParOf" srcId="{C2998138-80ED-4C9C-AB88-06AAF8B4DC7F}" destId="{226973DB-F2F6-4455-AD75-52AC662321B4}" srcOrd="0" destOrd="0" presId="urn:microsoft.com/office/officeart/2005/8/layout/hierarchy1"/>
    <dgm:cxn modelId="{BCA19112-5F47-40FE-BBF3-8B1B66B7E6EE}" type="presParOf" srcId="{C2998138-80ED-4C9C-AB88-06AAF8B4DC7F}" destId="{AEC6561F-C8F7-4F45-9593-C1B1A99FB27E}" srcOrd="1" destOrd="0" presId="urn:microsoft.com/office/officeart/2005/8/layout/hierarchy1"/>
    <dgm:cxn modelId="{624B2959-12E8-4B1A-B9A8-FC77D401C0FE}" type="presParOf" srcId="{A1446A58-5A4C-4791-A9F9-087B727BDC5C}" destId="{D5BF6CFE-E754-4D78-A8E0-3843AC79D4FE}" srcOrd="1" destOrd="0" presId="urn:microsoft.com/office/officeart/2005/8/layout/hierarchy1"/>
    <dgm:cxn modelId="{41DC6437-8DA3-4867-838F-234C6A3307DA}" type="presParOf" srcId="{65594CBF-24CA-42BF-89FF-7FD68719F88C}" destId="{69AEE655-DDDD-461B-9D67-798A32557009}" srcOrd="2" destOrd="0" presId="urn:microsoft.com/office/officeart/2005/8/layout/hierarchy1"/>
    <dgm:cxn modelId="{B1D2D69E-54C6-453F-8299-BC1FBF1FD242}" type="presParOf" srcId="{69AEE655-DDDD-461B-9D67-798A32557009}" destId="{11F575E1-6708-4E3E-881C-E237F095C42A}" srcOrd="0" destOrd="0" presId="urn:microsoft.com/office/officeart/2005/8/layout/hierarchy1"/>
    <dgm:cxn modelId="{E62742B0-3E7C-438A-96A9-CFAC7B219703}" type="presParOf" srcId="{11F575E1-6708-4E3E-881C-E237F095C42A}" destId="{5B84EEC5-36D0-4EC1-8E87-4B531EA9152C}" srcOrd="0" destOrd="0" presId="urn:microsoft.com/office/officeart/2005/8/layout/hierarchy1"/>
    <dgm:cxn modelId="{DB573776-FCDB-4288-B757-B252E48DB91D}" type="presParOf" srcId="{11F575E1-6708-4E3E-881C-E237F095C42A}" destId="{55649BF0-A184-4A17-8781-E3F4DADAC66E}" srcOrd="1" destOrd="0" presId="urn:microsoft.com/office/officeart/2005/8/layout/hierarchy1"/>
    <dgm:cxn modelId="{34C48454-4C30-40DF-BB15-825C4F7E193B}" type="presParOf" srcId="{69AEE655-DDDD-461B-9D67-798A32557009}" destId="{4ADFEA85-EFE2-4FA4-B9EA-2EDCBAB0898B}" srcOrd="1" destOrd="0" presId="urn:microsoft.com/office/officeart/2005/8/layout/hierarchy1"/>
    <dgm:cxn modelId="{0D6F1B23-1972-46CE-A6A9-485624ADE4EA}" type="presParOf" srcId="{65594CBF-24CA-42BF-89FF-7FD68719F88C}" destId="{97CBC3F9-4881-40D3-ADF1-3F3DA7ED387E}" srcOrd="3" destOrd="0" presId="urn:microsoft.com/office/officeart/2005/8/layout/hierarchy1"/>
    <dgm:cxn modelId="{11F7ACDB-E8F8-4BFD-801A-46859C909F8C}" type="presParOf" srcId="{97CBC3F9-4881-40D3-ADF1-3F3DA7ED387E}" destId="{9D02672B-AECF-4282-A534-3BDA3F64F509}" srcOrd="0" destOrd="0" presId="urn:microsoft.com/office/officeart/2005/8/layout/hierarchy1"/>
    <dgm:cxn modelId="{B5F35E05-DDE0-42AD-B505-8D8B335F6E18}" type="presParOf" srcId="{9D02672B-AECF-4282-A534-3BDA3F64F509}" destId="{92636EE7-C37C-46DB-B781-DCAFF42CF648}" srcOrd="0" destOrd="0" presId="urn:microsoft.com/office/officeart/2005/8/layout/hierarchy1"/>
    <dgm:cxn modelId="{CCD2CEA3-A76B-4DB6-9940-A5FEF142D239}" type="presParOf" srcId="{9D02672B-AECF-4282-A534-3BDA3F64F509}" destId="{8CEC55AE-F04C-4BA3-BB05-C9F59A944C04}" srcOrd="1" destOrd="0" presId="urn:microsoft.com/office/officeart/2005/8/layout/hierarchy1"/>
    <dgm:cxn modelId="{270E7C1D-432D-41D1-8E34-FBA114DC8619}" type="presParOf" srcId="{97CBC3F9-4881-40D3-ADF1-3F3DA7ED387E}" destId="{3581564B-1B6E-4B41-BE12-B6874FBDDBC3}"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94747F-AB1A-4A20-A21F-9B3F1875E58D}"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9A17254B-40D5-4E66-BFB9-CD6437C3185D}">
      <dgm:prSet/>
      <dgm:spPr/>
      <dgm:t>
        <a:bodyPr/>
        <a:lstStyle/>
        <a:p>
          <a:r>
            <a:rPr lang="en-US" baseline="0"/>
            <a:t>Controls and manages firewall rules (</a:t>
          </a:r>
          <a:r>
            <a:rPr lang="en-US" baseline="0" err="1"/>
            <a:t>AccessControlLists</a:t>
          </a:r>
          <a:r>
            <a:rPr lang="en-US" baseline="0"/>
            <a:t>)</a:t>
          </a:r>
        </a:p>
        <a:p>
          <a:endParaRPr lang="en-US" baseline="0"/>
        </a:p>
      </dgm:t>
    </dgm:pt>
    <dgm:pt modelId="{CC39F68C-28A1-4D28-81A6-4343E96D8502}" type="parTrans" cxnId="{3BF07BED-A43E-4D8A-A809-10E98CE2B9A7}">
      <dgm:prSet/>
      <dgm:spPr/>
      <dgm:t>
        <a:bodyPr/>
        <a:lstStyle/>
        <a:p>
          <a:endParaRPr lang="en-US"/>
        </a:p>
      </dgm:t>
    </dgm:pt>
    <dgm:pt modelId="{9C04EC47-F68A-44DD-8A8D-3CCAA3940AC3}" type="sibTrans" cxnId="{3BF07BED-A43E-4D8A-A809-10E98CE2B9A7}">
      <dgm:prSet/>
      <dgm:spPr/>
      <dgm:t>
        <a:bodyPr/>
        <a:lstStyle/>
        <a:p>
          <a:endParaRPr lang="en-US"/>
        </a:p>
      </dgm:t>
    </dgm:pt>
    <dgm:pt modelId="{21D660DB-FB28-4B27-B36E-FC93C092DD8C}">
      <dgm:prSet/>
      <dgm:spPr/>
      <dgm:t>
        <a:bodyPr/>
        <a:lstStyle/>
        <a:p>
          <a:r>
            <a:rPr lang="en-US" baseline="0"/>
            <a:t>Pushes rules down to the host, which will translate to VFP rules on the host</a:t>
          </a:r>
        </a:p>
        <a:p>
          <a:endParaRPr lang="en-US"/>
        </a:p>
      </dgm:t>
    </dgm:pt>
    <dgm:pt modelId="{419676BF-9941-49C9-8AA8-3B8339655E57}" type="parTrans" cxnId="{B6274E5B-C36E-4550-86E8-1BAD00B4635D}">
      <dgm:prSet/>
      <dgm:spPr/>
      <dgm:t>
        <a:bodyPr/>
        <a:lstStyle/>
        <a:p>
          <a:endParaRPr lang="en-US"/>
        </a:p>
      </dgm:t>
    </dgm:pt>
    <dgm:pt modelId="{70643645-91AA-40C1-8784-E4C8F14D9057}" type="sibTrans" cxnId="{B6274E5B-C36E-4550-86E8-1BAD00B4635D}">
      <dgm:prSet/>
      <dgm:spPr/>
      <dgm:t>
        <a:bodyPr/>
        <a:lstStyle/>
        <a:p>
          <a:endParaRPr lang="en-US"/>
        </a:p>
      </dgm:t>
    </dgm:pt>
    <dgm:pt modelId="{B5152FBA-21EA-4354-A7E6-BE78F831EE37}">
      <dgm:prSet/>
      <dgm:spPr/>
      <dgm:t>
        <a:bodyPr/>
        <a:lstStyle/>
        <a:p>
          <a:r>
            <a:rPr lang="en-US"/>
            <a:t>Applies ACL Policy to Virtual Network objects (Network Interface, Subnets)</a:t>
          </a:r>
        </a:p>
      </dgm:t>
    </dgm:pt>
    <dgm:pt modelId="{2950132A-0544-4CD9-A887-D1BA1EE8107A}" type="parTrans" cxnId="{0976E3B7-9E6B-4A04-B439-680F17B44A4C}">
      <dgm:prSet/>
      <dgm:spPr/>
      <dgm:t>
        <a:bodyPr/>
        <a:lstStyle/>
        <a:p>
          <a:endParaRPr lang="en-US"/>
        </a:p>
      </dgm:t>
    </dgm:pt>
    <dgm:pt modelId="{0369D170-829D-4187-8504-2D604C80E760}" type="sibTrans" cxnId="{0976E3B7-9E6B-4A04-B439-680F17B44A4C}">
      <dgm:prSet/>
      <dgm:spPr/>
      <dgm:t>
        <a:bodyPr/>
        <a:lstStyle/>
        <a:p>
          <a:endParaRPr lang="en-US"/>
        </a:p>
      </dgm:t>
    </dgm:pt>
    <dgm:pt modelId="{CA249BFA-42B9-420C-B420-418109FB3C7D}">
      <dgm:prSet/>
      <dgm:spPr/>
      <dgm:t>
        <a:bodyPr/>
        <a:lstStyle/>
        <a:p>
          <a:r>
            <a:rPr lang="en-US"/>
            <a:t>Applies ACL Policy to Logical Network objects (Network Interface)</a:t>
          </a:r>
        </a:p>
      </dgm:t>
    </dgm:pt>
    <dgm:pt modelId="{57E81906-8FE0-4194-AA0E-07BB9454E38D}" type="parTrans" cxnId="{CDF6B501-350E-4E3C-BD4D-12785240AAC3}">
      <dgm:prSet/>
      <dgm:spPr/>
      <dgm:t>
        <a:bodyPr/>
        <a:lstStyle/>
        <a:p>
          <a:endParaRPr lang="en-US"/>
        </a:p>
      </dgm:t>
    </dgm:pt>
    <dgm:pt modelId="{F97DCDA6-92D1-4AA1-A740-69143938E453}" type="sibTrans" cxnId="{CDF6B501-350E-4E3C-BD4D-12785240AAC3}">
      <dgm:prSet/>
      <dgm:spPr/>
      <dgm:t>
        <a:bodyPr/>
        <a:lstStyle/>
        <a:p>
          <a:endParaRPr lang="en-US"/>
        </a:p>
      </dgm:t>
    </dgm:pt>
    <dgm:pt modelId="{65594CBF-24CA-42BF-89FF-7FD68719F88C}" type="pres">
      <dgm:prSet presAssocID="{F794747F-AB1A-4A20-A21F-9B3F1875E58D}" presName="hierChild1" presStyleCnt="0">
        <dgm:presLayoutVars>
          <dgm:chPref val="1"/>
          <dgm:dir/>
          <dgm:animOne val="branch"/>
          <dgm:animLvl val="lvl"/>
          <dgm:resizeHandles/>
        </dgm:presLayoutVars>
      </dgm:prSet>
      <dgm:spPr/>
    </dgm:pt>
    <dgm:pt modelId="{646568BB-D77C-49A4-AA79-3F70032F3A00}" type="pres">
      <dgm:prSet presAssocID="{9A17254B-40D5-4E66-BFB9-CD6437C3185D}" presName="hierRoot1" presStyleCnt="0"/>
      <dgm:spPr/>
    </dgm:pt>
    <dgm:pt modelId="{93235C77-5149-40A9-971A-63457B9DD08B}" type="pres">
      <dgm:prSet presAssocID="{9A17254B-40D5-4E66-BFB9-CD6437C3185D}" presName="composite" presStyleCnt="0"/>
      <dgm:spPr/>
    </dgm:pt>
    <dgm:pt modelId="{FAE09AE6-DB80-4995-A14F-6B387954227F}" type="pres">
      <dgm:prSet presAssocID="{9A17254B-40D5-4E66-BFB9-CD6437C3185D}" presName="background" presStyleLbl="node0" presStyleIdx="0" presStyleCnt="4"/>
      <dgm:spPr/>
    </dgm:pt>
    <dgm:pt modelId="{7D886B45-64BE-4CDF-A627-A233E07C97AC}" type="pres">
      <dgm:prSet presAssocID="{9A17254B-40D5-4E66-BFB9-CD6437C3185D}" presName="text" presStyleLbl="fgAcc0" presStyleIdx="0" presStyleCnt="4">
        <dgm:presLayoutVars>
          <dgm:chPref val="3"/>
        </dgm:presLayoutVars>
      </dgm:prSet>
      <dgm:spPr/>
    </dgm:pt>
    <dgm:pt modelId="{BE61D1DB-4B9E-4020-92AC-92CD87AA6780}" type="pres">
      <dgm:prSet presAssocID="{9A17254B-40D5-4E66-BFB9-CD6437C3185D}" presName="hierChild2" presStyleCnt="0"/>
      <dgm:spPr/>
    </dgm:pt>
    <dgm:pt modelId="{A1446A58-5A4C-4791-A9F9-087B727BDC5C}" type="pres">
      <dgm:prSet presAssocID="{21D660DB-FB28-4B27-B36E-FC93C092DD8C}" presName="hierRoot1" presStyleCnt="0"/>
      <dgm:spPr/>
    </dgm:pt>
    <dgm:pt modelId="{C2998138-80ED-4C9C-AB88-06AAF8B4DC7F}" type="pres">
      <dgm:prSet presAssocID="{21D660DB-FB28-4B27-B36E-FC93C092DD8C}" presName="composite" presStyleCnt="0"/>
      <dgm:spPr/>
    </dgm:pt>
    <dgm:pt modelId="{226973DB-F2F6-4455-AD75-52AC662321B4}" type="pres">
      <dgm:prSet presAssocID="{21D660DB-FB28-4B27-B36E-FC93C092DD8C}" presName="background" presStyleLbl="node0" presStyleIdx="1" presStyleCnt="4"/>
      <dgm:spPr/>
    </dgm:pt>
    <dgm:pt modelId="{AEC6561F-C8F7-4F45-9593-C1B1A99FB27E}" type="pres">
      <dgm:prSet presAssocID="{21D660DB-FB28-4B27-B36E-FC93C092DD8C}" presName="text" presStyleLbl="fgAcc0" presStyleIdx="1" presStyleCnt="4">
        <dgm:presLayoutVars>
          <dgm:chPref val="3"/>
        </dgm:presLayoutVars>
      </dgm:prSet>
      <dgm:spPr/>
    </dgm:pt>
    <dgm:pt modelId="{D5BF6CFE-E754-4D78-A8E0-3843AC79D4FE}" type="pres">
      <dgm:prSet presAssocID="{21D660DB-FB28-4B27-B36E-FC93C092DD8C}" presName="hierChild2" presStyleCnt="0"/>
      <dgm:spPr/>
    </dgm:pt>
    <dgm:pt modelId="{69AEE655-DDDD-461B-9D67-798A32557009}" type="pres">
      <dgm:prSet presAssocID="{B5152FBA-21EA-4354-A7E6-BE78F831EE37}" presName="hierRoot1" presStyleCnt="0"/>
      <dgm:spPr/>
    </dgm:pt>
    <dgm:pt modelId="{11F575E1-6708-4E3E-881C-E237F095C42A}" type="pres">
      <dgm:prSet presAssocID="{B5152FBA-21EA-4354-A7E6-BE78F831EE37}" presName="composite" presStyleCnt="0"/>
      <dgm:spPr/>
    </dgm:pt>
    <dgm:pt modelId="{5B84EEC5-36D0-4EC1-8E87-4B531EA9152C}" type="pres">
      <dgm:prSet presAssocID="{B5152FBA-21EA-4354-A7E6-BE78F831EE37}" presName="background" presStyleLbl="node0" presStyleIdx="2" presStyleCnt="4"/>
      <dgm:spPr/>
    </dgm:pt>
    <dgm:pt modelId="{55649BF0-A184-4A17-8781-E3F4DADAC66E}" type="pres">
      <dgm:prSet presAssocID="{B5152FBA-21EA-4354-A7E6-BE78F831EE37}" presName="text" presStyleLbl="fgAcc0" presStyleIdx="2" presStyleCnt="4">
        <dgm:presLayoutVars>
          <dgm:chPref val="3"/>
        </dgm:presLayoutVars>
      </dgm:prSet>
      <dgm:spPr/>
    </dgm:pt>
    <dgm:pt modelId="{4ADFEA85-EFE2-4FA4-B9EA-2EDCBAB0898B}" type="pres">
      <dgm:prSet presAssocID="{B5152FBA-21EA-4354-A7E6-BE78F831EE37}" presName="hierChild2" presStyleCnt="0"/>
      <dgm:spPr/>
    </dgm:pt>
    <dgm:pt modelId="{97CBC3F9-4881-40D3-ADF1-3F3DA7ED387E}" type="pres">
      <dgm:prSet presAssocID="{CA249BFA-42B9-420C-B420-418109FB3C7D}" presName="hierRoot1" presStyleCnt="0"/>
      <dgm:spPr/>
    </dgm:pt>
    <dgm:pt modelId="{9D02672B-AECF-4282-A534-3BDA3F64F509}" type="pres">
      <dgm:prSet presAssocID="{CA249BFA-42B9-420C-B420-418109FB3C7D}" presName="composite" presStyleCnt="0"/>
      <dgm:spPr/>
    </dgm:pt>
    <dgm:pt modelId="{92636EE7-C37C-46DB-B781-DCAFF42CF648}" type="pres">
      <dgm:prSet presAssocID="{CA249BFA-42B9-420C-B420-418109FB3C7D}" presName="background" presStyleLbl="node0" presStyleIdx="3" presStyleCnt="4"/>
      <dgm:spPr/>
    </dgm:pt>
    <dgm:pt modelId="{8CEC55AE-F04C-4BA3-BB05-C9F59A944C04}" type="pres">
      <dgm:prSet presAssocID="{CA249BFA-42B9-420C-B420-418109FB3C7D}" presName="text" presStyleLbl="fgAcc0" presStyleIdx="3" presStyleCnt="4">
        <dgm:presLayoutVars>
          <dgm:chPref val="3"/>
        </dgm:presLayoutVars>
      </dgm:prSet>
      <dgm:spPr/>
    </dgm:pt>
    <dgm:pt modelId="{3581564B-1B6E-4B41-BE12-B6874FBDDBC3}" type="pres">
      <dgm:prSet presAssocID="{CA249BFA-42B9-420C-B420-418109FB3C7D}" presName="hierChild2" presStyleCnt="0"/>
      <dgm:spPr/>
    </dgm:pt>
  </dgm:ptLst>
  <dgm:cxnLst>
    <dgm:cxn modelId="{CDF6B501-350E-4E3C-BD4D-12785240AAC3}" srcId="{F794747F-AB1A-4A20-A21F-9B3F1875E58D}" destId="{CA249BFA-42B9-420C-B420-418109FB3C7D}" srcOrd="3" destOrd="0" parTransId="{57E81906-8FE0-4194-AA0E-07BB9454E38D}" sibTransId="{F97DCDA6-92D1-4AA1-A740-69143938E453}"/>
    <dgm:cxn modelId="{B6274E5B-C36E-4550-86E8-1BAD00B4635D}" srcId="{F794747F-AB1A-4A20-A21F-9B3F1875E58D}" destId="{21D660DB-FB28-4B27-B36E-FC93C092DD8C}" srcOrd="1" destOrd="0" parTransId="{419676BF-9941-49C9-8AA8-3B8339655E57}" sibTransId="{70643645-91AA-40C1-8784-E4C8F14D9057}"/>
    <dgm:cxn modelId="{3EC1916F-2BEC-4084-872F-3EE3D5A114EC}" type="presOf" srcId="{F794747F-AB1A-4A20-A21F-9B3F1875E58D}" destId="{65594CBF-24CA-42BF-89FF-7FD68719F88C}" srcOrd="0" destOrd="0" presId="urn:microsoft.com/office/officeart/2005/8/layout/hierarchy1"/>
    <dgm:cxn modelId="{7F47DE82-D9C1-4C18-9AF1-5FD27F5AD057}" type="presOf" srcId="{CA249BFA-42B9-420C-B420-418109FB3C7D}" destId="{8CEC55AE-F04C-4BA3-BB05-C9F59A944C04}" srcOrd="0" destOrd="0" presId="urn:microsoft.com/office/officeart/2005/8/layout/hierarchy1"/>
    <dgm:cxn modelId="{5019C284-1334-4337-B47F-3F2149B33A9D}" type="presOf" srcId="{21D660DB-FB28-4B27-B36E-FC93C092DD8C}" destId="{AEC6561F-C8F7-4F45-9593-C1B1A99FB27E}" srcOrd="0" destOrd="0" presId="urn:microsoft.com/office/officeart/2005/8/layout/hierarchy1"/>
    <dgm:cxn modelId="{0976E3B7-9E6B-4A04-B439-680F17B44A4C}" srcId="{F794747F-AB1A-4A20-A21F-9B3F1875E58D}" destId="{B5152FBA-21EA-4354-A7E6-BE78F831EE37}" srcOrd="2" destOrd="0" parTransId="{2950132A-0544-4CD9-A887-D1BA1EE8107A}" sibTransId="{0369D170-829D-4187-8504-2D604C80E760}"/>
    <dgm:cxn modelId="{C6787FC8-1523-4006-B2CE-BB49C0BAC269}" type="presOf" srcId="{9A17254B-40D5-4E66-BFB9-CD6437C3185D}" destId="{7D886B45-64BE-4CDF-A627-A233E07C97AC}" srcOrd="0" destOrd="0" presId="urn:microsoft.com/office/officeart/2005/8/layout/hierarchy1"/>
    <dgm:cxn modelId="{0932BBC8-D47C-4217-8DFA-A49E70F4A628}" type="presOf" srcId="{B5152FBA-21EA-4354-A7E6-BE78F831EE37}" destId="{55649BF0-A184-4A17-8781-E3F4DADAC66E}" srcOrd="0" destOrd="0" presId="urn:microsoft.com/office/officeart/2005/8/layout/hierarchy1"/>
    <dgm:cxn modelId="{3BF07BED-A43E-4D8A-A809-10E98CE2B9A7}" srcId="{F794747F-AB1A-4A20-A21F-9B3F1875E58D}" destId="{9A17254B-40D5-4E66-BFB9-CD6437C3185D}" srcOrd="0" destOrd="0" parTransId="{CC39F68C-28A1-4D28-81A6-4343E96D8502}" sibTransId="{9C04EC47-F68A-44DD-8A8D-3CCAA3940AC3}"/>
    <dgm:cxn modelId="{8DAD3A71-B0D9-4487-BDB2-307854F4A77E}" type="presParOf" srcId="{65594CBF-24CA-42BF-89FF-7FD68719F88C}" destId="{646568BB-D77C-49A4-AA79-3F70032F3A00}" srcOrd="0" destOrd="0" presId="urn:microsoft.com/office/officeart/2005/8/layout/hierarchy1"/>
    <dgm:cxn modelId="{E5FE0EF2-9E02-4D94-8AE3-695388A72D93}" type="presParOf" srcId="{646568BB-D77C-49A4-AA79-3F70032F3A00}" destId="{93235C77-5149-40A9-971A-63457B9DD08B}" srcOrd="0" destOrd="0" presId="urn:microsoft.com/office/officeart/2005/8/layout/hierarchy1"/>
    <dgm:cxn modelId="{50FEE389-C8F4-4CC3-ACD5-F614E1891BE3}" type="presParOf" srcId="{93235C77-5149-40A9-971A-63457B9DD08B}" destId="{FAE09AE6-DB80-4995-A14F-6B387954227F}" srcOrd="0" destOrd="0" presId="urn:microsoft.com/office/officeart/2005/8/layout/hierarchy1"/>
    <dgm:cxn modelId="{FEBFFDA0-AFB5-43D5-A344-F4B38192500D}" type="presParOf" srcId="{93235C77-5149-40A9-971A-63457B9DD08B}" destId="{7D886B45-64BE-4CDF-A627-A233E07C97AC}" srcOrd="1" destOrd="0" presId="urn:microsoft.com/office/officeart/2005/8/layout/hierarchy1"/>
    <dgm:cxn modelId="{770C440D-A5C2-475D-9AEE-06C5B33A471C}" type="presParOf" srcId="{646568BB-D77C-49A4-AA79-3F70032F3A00}" destId="{BE61D1DB-4B9E-4020-92AC-92CD87AA6780}" srcOrd="1" destOrd="0" presId="urn:microsoft.com/office/officeart/2005/8/layout/hierarchy1"/>
    <dgm:cxn modelId="{38BF9609-9C4E-4590-BC2D-BC00E6D1478F}" type="presParOf" srcId="{65594CBF-24CA-42BF-89FF-7FD68719F88C}" destId="{A1446A58-5A4C-4791-A9F9-087B727BDC5C}" srcOrd="1" destOrd="0" presId="urn:microsoft.com/office/officeart/2005/8/layout/hierarchy1"/>
    <dgm:cxn modelId="{94CCA526-CCDD-44E8-BFFF-B35B7797D817}" type="presParOf" srcId="{A1446A58-5A4C-4791-A9F9-087B727BDC5C}" destId="{C2998138-80ED-4C9C-AB88-06AAF8B4DC7F}" srcOrd="0" destOrd="0" presId="urn:microsoft.com/office/officeart/2005/8/layout/hierarchy1"/>
    <dgm:cxn modelId="{F4A1EF0C-5A67-4CF3-A673-CB4909FDAC52}" type="presParOf" srcId="{C2998138-80ED-4C9C-AB88-06AAF8B4DC7F}" destId="{226973DB-F2F6-4455-AD75-52AC662321B4}" srcOrd="0" destOrd="0" presId="urn:microsoft.com/office/officeart/2005/8/layout/hierarchy1"/>
    <dgm:cxn modelId="{BCA19112-5F47-40FE-BBF3-8B1B66B7E6EE}" type="presParOf" srcId="{C2998138-80ED-4C9C-AB88-06AAF8B4DC7F}" destId="{AEC6561F-C8F7-4F45-9593-C1B1A99FB27E}" srcOrd="1" destOrd="0" presId="urn:microsoft.com/office/officeart/2005/8/layout/hierarchy1"/>
    <dgm:cxn modelId="{624B2959-12E8-4B1A-B9A8-FC77D401C0FE}" type="presParOf" srcId="{A1446A58-5A4C-4791-A9F9-087B727BDC5C}" destId="{D5BF6CFE-E754-4D78-A8E0-3843AC79D4FE}" srcOrd="1" destOrd="0" presId="urn:microsoft.com/office/officeart/2005/8/layout/hierarchy1"/>
    <dgm:cxn modelId="{41DC6437-8DA3-4867-838F-234C6A3307DA}" type="presParOf" srcId="{65594CBF-24CA-42BF-89FF-7FD68719F88C}" destId="{69AEE655-DDDD-461B-9D67-798A32557009}" srcOrd="2" destOrd="0" presId="urn:microsoft.com/office/officeart/2005/8/layout/hierarchy1"/>
    <dgm:cxn modelId="{B1D2D69E-54C6-453F-8299-BC1FBF1FD242}" type="presParOf" srcId="{69AEE655-DDDD-461B-9D67-798A32557009}" destId="{11F575E1-6708-4E3E-881C-E237F095C42A}" srcOrd="0" destOrd="0" presId="urn:microsoft.com/office/officeart/2005/8/layout/hierarchy1"/>
    <dgm:cxn modelId="{E62742B0-3E7C-438A-96A9-CFAC7B219703}" type="presParOf" srcId="{11F575E1-6708-4E3E-881C-E237F095C42A}" destId="{5B84EEC5-36D0-4EC1-8E87-4B531EA9152C}" srcOrd="0" destOrd="0" presId="urn:microsoft.com/office/officeart/2005/8/layout/hierarchy1"/>
    <dgm:cxn modelId="{DB573776-FCDB-4288-B757-B252E48DB91D}" type="presParOf" srcId="{11F575E1-6708-4E3E-881C-E237F095C42A}" destId="{55649BF0-A184-4A17-8781-E3F4DADAC66E}" srcOrd="1" destOrd="0" presId="urn:microsoft.com/office/officeart/2005/8/layout/hierarchy1"/>
    <dgm:cxn modelId="{34C48454-4C30-40DF-BB15-825C4F7E193B}" type="presParOf" srcId="{69AEE655-DDDD-461B-9D67-798A32557009}" destId="{4ADFEA85-EFE2-4FA4-B9EA-2EDCBAB0898B}" srcOrd="1" destOrd="0" presId="urn:microsoft.com/office/officeart/2005/8/layout/hierarchy1"/>
    <dgm:cxn modelId="{0D6F1B23-1972-46CE-A6A9-485624ADE4EA}" type="presParOf" srcId="{65594CBF-24CA-42BF-89FF-7FD68719F88C}" destId="{97CBC3F9-4881-40D3-ADF1-3F3DA7ED387E}" srcOrd="3" destOrd="0" presId="urn:microsoft.com/office/officeart/2005/8/layout/hierarchy1"/>
    <dgm:cxn modelId="{11F7ACDB-E8F8-4BFD-801A-46859C909F8C}" type="presParOf" srcId="{97CBC3F9-4881-40D3-ADF1-3F3DA7ED387E}" destId="{9D02672B-AECF-4282-A534-3BDA3F64F509}" srcOrd="0" destOrd="0" presId="urn:microsoft.com/office/officeart/2005/8/layout/hierarchy1"/>
    <dgm:cxn modelId="{B5F35E05-DDE0-42AD-B505-8D8B335F6E18}" type="presParOf" srcId="{9D02672B-AECF-4282-A534-3BDA3F64F509}" destId="{92636EE7-C37C-46DB-B781-DCAFF42CF648}" srcOrd="0" destOrd="0" presId="urn:microsoft.com/office/officeart/2005/8/layout/hierarchy1"/>
    <dgm:cxn modelId="{CCD2CEA3-A76B-4DB6-9940-A5FEF142D239}" type="presParOf" srcId="{9D02672B-AECF-4282-A534-3BDA3F64F509}" destId="{8CEC55AE-F04C-4BA3-BB05-C9F59A944C04}" srcOrd="1" destOrd="0" presId="urn:microsoft.com/office/officeart/2005/8/layout/hierarchy1"/>
    <dgm:cxn modelId="{270E7C1D-432D-41D1-8E34-FBA114DC8619}" type="presParOf" srcId="{97CBC3F9-4881-40D3-ADF1-3F3DA7ED387E}" destId="{3581564B-1B6E-4B41-BE12-B6874FBDDBC3}"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D3AD830-EF17-4109-ACB8-D9B858327BA6}"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1D67E23A-5AEA-437B-A81E-7E23F6C8E056}">
      <dgm:prSet/>
      <dgm:spPr/>
      <dgm:t>
        <a:bodyPr/>
        <a:lstStyle/>
        <a:p>
          <a:r>
            <a:rPr lang="en-US" baseline="0"/>
            <a:t>SI was initially developed to apply VFP Policy for Service Insertion (aka Service Chaining). </a:t>
          </a:r>
          <a:endParaRPr lang="en-US"/>
        </a:p>
      </dgm:t>
    </dgm:pt>
    <dgm:pt modelId="{233E2A2F-EAD9-4F6D-81EF-14226B625380}" type="parTrans" cxnId="{6BF15F29-2C5E-44D3-9735-76750565D0CA}">
      <dgm:prSet/>
      <dgm:spPr/>
      <dgm:t>
        <a:bodyPr/>
        <a:lstStyle/>
        <a:p>
          <a:endParaRPr lang="en-US"/>
        </a:p>
      </dgm:t>
    </dgm:pt>
    <dgm:pt modelId="{2D289435-81E3-4C1B-A83C-898D73089FEF}" type="sibTrans" cxnId="{6BF15F29-2C5E-44D3-9735-76750565D0CA}">
      <dgm:prSet/>
      <dgm:spPr/>
      <dgm:t>
        <a:bodyPr/>
        <a:lstStyle/>
        <a:p>
          <a:endParaRPr lang="en-US"/>
        </a:p>
      </dgm:t>
    </dgm:pt>
    <dgm:pt modelId="{2ABC75D8-A954-48DB-8CFF-A4F6EFAFE59D}">
      <dgm:prSet/>
      <dgm:spPr/>
      <dgm:t>
        <a:bodyPr/>
        <a:lstStyle/>
        <a:p>
          <a:r>
            <a:rPr lang="en-US" baseline="0"/>
            <a:t>Azure then developed a feature called User Defined Routes and SDNSI was inconsistent. All other features were moved to other services to be consistent with Azure.</a:t>
          </a:r>
          <a:endParaRPr lang="en-US"/>
        </a:p>
      </dgm:t>
    </dgm:pt>
    <dgm:pt modelId="{FCFC405E-45BC-4596-ADF3-602AD956E10F}" type="parTrans" cxnId="{809EA171-DC75-4204-847D-24F93F49F236}">
      <dgm:prSet/>
      <dgm:spPr/>
      <dgm:t>
        <a:bodyPr/>
        <a:lstStyle/>
        <a:p>
          <a:endParaRPr lang="en-US"/>
        </a:p>
      </dgm:t>
    </dgm:pt>
    <dgm:pt modelId="{384BBB8B-7969-4CEB-ADF4-050CD8701D5B}" type="sibTrans" cxnId="{809EA171-DC75-4204-847D-24F93F49F236}">
      <dgm:prSet/>
      <dgm:spPr/>
      <dgm:t>
        <a:bodyPr/>
        <a:lstStyle/>
        <a:p>
          <a:endParaRPr lang="en-US"/>
        </a:p>
      </dgm:t>
    </dgm:pt>
    <dgm:pt modelId="{34428831-361C-472D-B1CA-9FF7E722E79B}">
      <dgm:prSet/>
      <dgm:spPr/>
      <dgm:t>
        <a:bodyPr/>
        <a:lstStyle/>
        <a:p>
          <a:r>
            <a:rPr lang="en-US" baseline="0"/>
            <a:t>Port Mirroring is the only feature that still has dependency with Service Insertion</a:t>
          </a:r>
          <a:endParaRPr lang="en-US"/>
        </a:p>
      </dgm:t>
    </dgm:pt>
    <dgm:pt modelId="{8EDA96DC-BDFE-4436-93DC-B175D39B5FF4}" type="parTrans" cxnId="{FE370545-DA81-417E-8808-5D4B027B6842}">
      <dgm:prSet/>
      <dgm:spPr/>
      <dgm:t>
        <a:bodyPr/>
        <a:lstStyle/>
        <a:p>
          <a:endParaRPr lang="en-US"/>
        </a:p>
      </dgm:t>
    </dgm:pt>
    <dgm:pt modelId="{7D9F80F2-A050-481E-BF0A-A25C7682C6BF}" type="sibTrans" cxnId="{FE370545-DA81-417E-8808-5D4B027B6842}">
      <dgm:prSet/>
      <dgm:spPr/>
      <dgm:t>
        <a:bodyPr/>
        <a:lstStyle/>
        <a:p>
          <a:endParaRPr lang="en-US"/>
        </a:p>
      </dgm:t>
    </dgm:pt>
    <dgm:pt modelId="{5B9815C4-57F3-4C90-9C67-B973B969F73E}" type="pres">
      <dgm:prSet presAssocID="{DD3AD830-EF17-4109-ACB8-D9B858327BA6}" presName="hierChild1" presStyleCnt="0">
        <dgm:presLayoutVars>
          <dgm:chPref val="1"/>
          <dgm:dir/>
          <dgm:animOne val="branch"/>
          <dgm:animLvl val="lvl"/>
          <dgm:resizeHandles/>
        </dgm:presLayoutVars>
      </dgm:prSet>
      <dgm:spPr/>
    </dgm:pt>
    <dgm:pt modelId="{0D5464A3-432B-4FD0-B135-7D17E70204D1}" type="pres">
      <dgm:prSet presAssocID="{1D67E23A-5AEA-437B-A81E-7E23F6C8E056}" presName="hierRoot1" presStyleCnt="0"/>
      <dgm:spPr/>
    </dgm:pt>
    <dgm:pt modelId="{A58C3C70-ADF1-44C7-BFC4-D907A3BAA2F2}" type="pres">
      <dgm:prSet presAssocID="{1D67E23A-5AEA-437B-A81E-7E23F6C8E056}" presName="composite" presStyleCnt="0"/>
      <dgm:spPr/>
    </dgm:pt>
    <dgm:pt modelId="{EF343F50-E021-4B82-9033-E2F7F4D264C5}" type="pres">
      <dgm:prSet presAssocID="{1D67E23A-5AEA-437B-A81E-7E23F6C8E056}" presName="background" presStyleLbl="node0" presStyleIdx="0" presStyleCnt="3"/>
      <dgm:spPr/>
    </dgm:pt>
    <dgm:pt modelId="{871CF6F6-DF05-48AB-8683-3851BAC8765B}" type="pres">
      <dgm:prSet presAssocID="{1D67E23A-5AEA-437B-A81E-7E23F6C8E056}" presName="text" presStyleLbl="fgAcc0" presStyleIdx="0" presStyleCnt="3">
        <dgm:presLayoutVars>
          <dgm:chPref val="3"/>
        </dgm:presLayoutVars>
      </dgm:prSet>
      <dgm:spPr/>
    </dgm:pt>
    <dgm:pt modelId="{621C89A0-F183-418C-A64C-096419E44064}" type="pres">
      <dgm:prSet presAssocID="{1D67E23A-5AEA-437B-A81E-7E23F6C8E056}" presName="hierChild2" presStyleCnt="0"/>
      <dgm:spPr/>
    </dgm:pt>
    <dgm:pt modelId="{4603BBF3-84A4-4BAB-AE40-97A7BF2B6C9F}" type="pres">
      <dgm:prSet presAssocID="{2ABC75D8-A954-48DB-8CFF-A4F6EFAFE59D}" presName="hierRoot1" presStyleCnt="0"/>
      <dgm:spPr/>
    </dgm:pt>
    <dgm:pt modelId="{3F20709A-CC12-43AB-AA1E-E55652A1DE42}" type="pres">
      <dgm:prSet presAssocID="{2ABC75D8-A954-48DB-8CFF-A4F6EFAFE59D}" presName="composite" presStyleCnt="0"/>
      <dgm:spPr/>
    </dgm:pt>
    <dgm:pt modelId="{D441F16B-9ECA-4433-BCB0-BC011DD27DF7}" type="pres">
      <dgm:prSet presAssocID="{2ABC75D8-A954-48DB-8CFF-A4F6EFAFE59D}" presName="background" presStyleLbl="node0" presStyleIdx="1" presStyleCnt="3"/>
      <dgm:spPr/>
    </dgm:pt>
    <dgm:pt modelId="{9E059623-C3ED-48B3-B85A-B8D89EECDADD}" type="pres">
      <dgm:prSet presAssocID="{2ABC75D8-A954-48DB-8CFF-A4F6EFAFE59D}" presName="text" presStyleLbl="fgAcc0" presStyleIdx="1" presStyleCnt="3">
        <dgm:presLayoutVars>
          <dgm:chPref val="3"/>
        </dgm:presLayoutVars>
      </dgm:prSet>
      <dgm:spPr/>
    </dgm:pt>
    <dgm:pt modelId="{D97BC5EC-0867-4289-86F8-DB5CFC3E86F8}" type="pres">
      <dgm:prSet presAssocID="{2ABC75D8-A954-48DB-8CFF-A4F6EFAFE59D}" presName="hierChild2" presStyleCnt="0"/>
      <dgm:spPr/>
    </dgm:pt>
    <dgm:pt modelId="{826118D5-8FEB-4EC0-BC9D-D8531EB13F23}" type="pres">
      <dgm:prSet presAssocID="{34428831-361C-472D-B1CA-9FF7E722E79B}" presName="hierRoot1" presStyleCnt="0"/>
      <dgm:spPr/>
    </dgm:pt>
    <dgm:pt modelId="{7421E04B-8143-4589-BC9E-CE1827844E6A}" type="pres">
      <dgm:prSet presAssocID="{34428831-361C-472D-B1CA-9FF7E722E79B}" presName="composite" presStyleCnt="0"/>
      <dgm:spPr/>
    </dgm:pt>
    <dgm:pt modelId="{A2076458-C5FB-4544-8F8D-70FCC04BBAE8}" type="pres">
      <dgm:prSet presAssocID="{34428831-361C-472D-B1CA-9FF7E722E79B}" presName="background" presStyleLbl="node0" presStyleIdx="2" presStyleCnt="3"/>
      <dgm:spPr/>
    </dgm:pt>
    <dgm:pt modelId="{FA0D94F8-1BF9-4199-8D0B-9C7DC301D4CC}" type="pres">
      <dgm:prSet presAssocID="{34428831-361C-472D-B1CA-9FF7E722E79B}" presName="text" presStyleLbl="fgAcc0" presStyleIdx="2" presStyleCnt="3">
        <dgm:presLayoutVars>
          <dgm:chPref val="3"/>
        </dgm:presLayoutVars>
      </dgm:prSet>
      <dgm:spPr/>
    </dgm:pt>
    <dgm:pt modelId="{3E949971-3D49-4FB9-9D36-5DEA8BA30C20}" type="pres">
      <dgm:prSet presAssocID="{34428831-361C-472D-B1CA-9FF7E722E79B}" presName="hierChild2" presStyleCnt="0"/>
      <dgm:spPr/>
    </dgm:pt>
  </dgm:ptLst>
  <dgm:cxnLst>
    <dgm:cxn modelId="{C0D8DD1C-B676-4E73-A986-2DEB67EBD684}" type="presOf" srcId="{DD3AD830-EF17-4109-ACB8-D9B858327BA6}" destId="{5B9815C4-57F3-4C90-9C67-B973B969F73E}" srcOrd="0" destOrd="0" presId="urn:microsoft.com/office/officeart/2005/8/layout/hierarchy1"/>
    <dgm:cxn modelId="{6BF15F29-2C5E-44D3-9735-76750565D0CA}" srcId="{DD3AD830-EF17-4109-ACB8-D9B858327BA6}" destId="{1D67E23A-5AEA-437B-A81E-7E23F6C8E056}" srcOrd="0" destOrd="0" parTransId="{233E2A2F-EAD9-4F6D-81EF-14226B625380}" sibTransId="{2D289435-81E3-4C1B-A83C-898D73089FEF}"/>
    <dgm:cxn modelId="{FE370545-DA81-417E-8808-5D4B027B6842}" srcId="{DD3AD830-EF17-4109-ACB8-D9B858327BA6}" destId="{34428831-361C-472D-B1CA-9FF7E722E79B}" srcOrd="2" destOrd="0" parTransId="{8EDA96DC-BDFE-4436-93DC-B175D39B5FF4}" sibTransId="{7D9F80F2-A050-481E-BF0A-A25C7682C6BF}"/>
    <dgm:cxn modelId="{809EA171-DC75-4204-847D-24F93F49F236}" srcId="{DD3AD830-EF17-4109-ACB8-D9B858327BA6}" destId="{2ABC75D8-A954-48DB-8CFF-A4F6EFAFE59D}" srcOrd="1" destOrd="0" parTransId="{FCFC405E-45BC-4596-ADF3-602AD956E10F}" sibTransId="{384BBB8B-7969-4CEB-ADF4-050CD8701D5B}"/>
    <dgm:cxn modelId="{EC8E907F-CA0B-4280-A40E-442F9038800C}" type="presOf" srcId="{1D67E23A-5AEA-437B-A81E-7E23F6C8E056}" destId="{871CF6F6-DF05-48AB-8683-3851BAC8765B}" srcOrd="0" destOrd="0" presId="urn:microsoft.com/office/officeart/2005/8/layout/hierarchy1"/>
    <dgm:cxn modelId="{0F66E0C7-243B-4432-B32B-924F20A6E131}" type="presOf" srcId="{34428831-361C-472D-B1CA-9FF7E722E79B}" destId="{FA0D94F8-1BF9-4199-8D0B-9C7DC301D4CC}" srcOrd="0" destOrd="0" presId="urn:microsoft.com/office/officeart/2005/8/layout/hierarchy1"/>
    <dgm:cxn modelId="{09B338D6-6C22-4BA5-BC3D-ECADF05498B8}" type="presOf" srcId="{2ABC75D8-A954-48DB-8CFF-A4F6EFAFE59D}" destId="{9E059623-C3ED-48B3-B85A-B8D89EECDADD}" srcOrd="0" destOrd="0" presId="urn:microsoft.com/office/officeart/2005/8/layout/hierarchy1"/>
    <dgm:cxn modelId="{CD8016AD-F958-479E-92DE-4E49A3FDCDC5}" type="presParOf" srcId="{5B9815C4-57F3-4C90-9C67-B973B969F73E}" destId="{0D5464A3-432B-4FD0-B135-7D17E70204D1}" srcOrd="0" destOrd="0" presId="urn:microsoft.com/office/officeart/2005/8/layout/hierarchy1"/>
    <dgm:cxn modelId="{FBB60293-6FFF-428F-A532-2C836BEBD5C2}" type="presParOf" srcId="{0D5464A3-432B-4FD0-B135-7D17E70204D1}" destId="{A58C3C70-ADF1-44C7-BFC4-D907A3BAA2F2}" srcOrd="0" destOrd="0" presId="urn:microsoft.com/office/officeart/2005/8/layout/hierarchy1"/>
    <dgm:cxn modelId="{CD9B5DE5-8258-4067-B01A-A7E707613D04}" type="presParOf" srcId="{A58C3C70-ADF1-44C7-BFC4-D907A3BAA2F2}" destId="{EF343F50-E021-4B82-9033-E2F7F4D264C5}" srcOrd="0" destOrd="0" presId="urn:microsoft.com/office/officeart/2005/8/layout/hierarchy1"/>
    <dgm:cxn modelId="{DEEDED35-1C38-4A9E-886C-9D5A7486ECBA}" type="presParOf" srcId="{A58C3C70-ADF1-44C7-BFC4-D907A3BAA2F2}" destId="{871CF6F6-DF05-48AB-8683-3851BAC8765B}" srcOrd="1" destOrd="0" presId="urn:microsoft.com/office/officeart/2005/8/layout/hierarchy1"/>
    <dgm:cxn modelId="{DAA79301-4D22-474C-BCBC-3433DCE79313}" type="presParOf" srcId="{0D5464A3-432B-4FD0-B135-7D17E70204D1}" destId="{621C89A0-F183-418C-A64C-096419E44064}" srcOrd="1" destOrd="0" presId="urn:microsoft.com/office/officeart/2005/8/layout/hierarchy1"/>
    <dgm:cxn modelId="{AC13B48E-BFE3-405B-A1C0-093E64D2C208}" type="presParOf" srcId="{5B9815C4-57F3-4C90-9C67-B973B969F73E}" destId="{4603BBF3-84A4-4BAB-AE40-97A7BF2B6C9F}" srcOrd="1" destOrd="0" presId="urn:microsoft.com/office/officeart/2005/8/layout/hierarchy1"/>
    <dgm:cxn modelId="{B784BBD9-9965-4C46-B55F-D8AAFB26E185}" type="presParOf" srcId="{4603BBF3-84A4-4BAB-AE40-97A7BF2B6C9F}" destId="{3F20709A-CC12-43AB-AA1E-E55652A1DE42}" srcOrd="0" destOrd="0" presId="urn:microsoft.com/office/officeart/2005/8/layout/hierarchy1"/>
    <dgm:cxn modelId="{07CB91AE-0896-4DA4-8912-FD7AFF19BA2C}" type="presParOf" srcId="{3F20709A-CC12-43AB-AA1E-E55652A1DE42}" destId="{D441F16B-9ECA-4433-BCB0-BC011DD27DF7}" srcOrd="0" destOrd="0" presId="urn:microsoft.com/office/officeart/2005/8/layout/hierarchy1"/>
    <dgm:cxn modelId="{6BA9979A-7225-470D-BC85-5A34F587F977}" type="presParOf" srcId="{3F20709A-CC12-43AB-AA1E-E55652A1DE42}" destId="{9E059623-C3ED-48B3-B85A-B8D89EECDADD}" srcOrd="1" destOrd="0" presId="urn:microsoft.com/office/officeart/2005/8/layout/hierarchy1"/>
    <dgm:cxn modelId="{4A950B5A-4D4A-411B-9E6E-59072A4D989C}" type="presParOf" srcId="{4603BBF3-84A4-4BAB-AE40-97A7BF2B6C9F}" destId="{D97BC5EC-0867-4289-86F8-DB5CFC3E86F8}" srcOrd="1" destOrd="0" presId="urn:microsoft.com/office/officeart/2005/8/layout/hierarchy1"/>
    <dgm:cxn modelId="{5A9575B0-078A-4A9C-8465-06CD73ACB350}" type="presParOf" srcId="{5B9815C4-57F3-4C90-9C67-B973B969F73E}" destId="{826118D5-8FEB-4EC0-BC9D-D8531EB13F23}" srcOrd="2" destOrd="0" presId="urn:microsoft.com/office/officeart/2005/8/layout/hierarchy1"/>
    <dgm:cxn modelId="{557934A3-DD41-4004-927C-60EB5B7E8159}" type="presParOf" srcId="{826118D5-8FEB-4EC0-BC9D-D8531EB13F23}" destId="{7421E04B-8143-4589-BC9E-CE1827844E6A}" srcOrd="0" destOrd="0" presId="urn:microsoft.com/office/officeart/2005/8/layout/hierarchy1"/>
    <dgm:cxn modelId="{C997DF3F-F131-4F4D-9B7B-3C86987A9C1A}" type="presParOf" srcId="{7421E04B-8143-4589-BC9E-CE1827844E6A}" destId="{A2076458-C5FB-4544-8F8D-70FCC04BBAE8}" srcOrd="0" destOrd="0" presId="urn:microsoft.com/office/officeart/2005/8/layout/hierarchy1"/>
    <dgm:cxn modelId="{29F3BB5F-3FA8-4055-A719-C9963FFD46F8}" type="presParOf" srcId="{7421E04B-8143-4589-BC9E-CE1827844E6A}" destId="{FA0D94F8-1BF9-4199-8D0B-9C7DC301D4CC}" srcOrd="1" destOrd="0" presId="urn:microsoft.com/office/officeart/2005/8/layout/hierarchy1"/>
    <dgm:cxn modelId="{D8C1E4CE-0895-4E64-ACDA-17381BA0660A}" type="presParOf" srcId="{826118D5-8FEB-4EC0-BC9D-D8531EB13F23}" destId="{3E949971-3D49-4FB9-9D36-5DEA8BA30C20}"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DDEA454-F218-4E6E-97D4-43A37EFADD06}"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0A972E3B-6C3D-469F-9164-0A0522E36EFB}">
      <dgm:prSet/>
      <dgm:spPr/>
      <dgm:t>
        <a:bodyPr/>
        <a:lstStyle/>
        <a:p>
          <a:r>
            <a:rPr lang="en-US" baseline="0"/>
            <a:t>SLB Network Manager is hosted as part of the SDNCTLR service</a:t>
          </a:r>
        </a:p>
      </dgm:t>
    </dgm:pt>
    <dgm:pt modelId="{EB9115F6-2B9F-4A4E-8F69-DD42589D53D4}" type="parTrans" cxnId="{C10E9DAF-368D-4531-BF77-C28450AFB88B}">
      <dgm:prSet/>
      <dgm:spPr/>
      <dgm:t>
        <a:bodyPr/>
        <a:lstStyle/>
        <a:p>
          <a:endParaRPr lang="en-US"/>
        </a:p>
      </dgm:t>
    </dgm:pt>
    <dgm:pt modelId="{54D2DE3C-4173-4C90-8DBB-DF816039CBE0}" type="sibTrans" cxnId="{C10E9DAF-368D-4531-BF77-C28450AFB88B}">
      <dgm:prSet/>
      <dgm:spPr/>
      <dgm:t>
        <a:bodyPr/>
        <a:lstStyle/>
        <a:p>
          <a:endParaRPr lang="en-US"/>
        </a:p>
      </dgm:t>
    </dgm:pt>
    <dgm:pt modelId="{65E53A08-A47D-453F-B3ED-308C9BB86E0D}">
      <dgm:prSet/>
      <dgm:spPr/>
      <dgm:t>
        <a:bodyPr/>
        <a:lstStyle/>
        <a:p>
          <a:r>
            <a:rPr lang="en-US" baseline="0"/>
            <a:t>Responsible for configuration of settings such as diagnostic logging on network elements</a:t>
          </a:r>
          <a:endParaRPr lang="en-US"/>
        </a:p>
      </dgm:t>
    </dgm:pt>
    <dgm:pt modelId="{EFA2F553-0993-4C7C-81E8-C5E157043AE2}" type="parTrans" cxnId="{63B012CF-81BF-48FC-B39A-D137B7531B20}">
      <dgm:prSet/>
      <dgm:spPr/>
      <dgm:t>
        <a:bodyPr/>
        <a:lstStyle/>
        <a:p>
          <a:endParaRPr lang="en-US"/>
        </a:p>
      </dgm:t>
    </dgm:pt>
    <dgm:pt modelId="{D4C45E77-1F11-4C1D-B37E-E84C89DF6A76}" type="sibTrans" cxnId="{63B012CF-81BF-48FC-B39A-D137B7531B20}">
      <dgm:prSet/>
      <dgm:spPr/>
      <dgm:t>
        <a:bodyPr/>
        <a:lstStyle/>
        <a:p>
          <a:endParaRPr lang="en-US"/>
        </a:p>
      </dgm:t>
    </dgm:pt>
    <dgm:pt modelId="{1C2A94FD-59C3-4B23-B267-0BCE6CB999EC}">
      <dgm:prSet/>
      <dgm:spPr/>
      <dgm:t>
        <a:bodyPr/>
        <a:lstStyle/>
        <a:p>
          <a:r>
            <a:rPr lang="en-US" baseline="0"/>
            <a:t>Provides service registry of services within NC and libraries for services to communicate with each other</a:t>
          </a:r>
          <a:endParaRPr lang="en-US"/>
        </a:p>
      </dgm:t>
    </dgm:pt>
    <dgm:pt modelId="{91AD977E-5B09-4018-B378-D2F596DA281D}" type="parTrans" cxnId="{126C4ED7-2534-4EAD-BA35-87D2CCE8123A}">
      <dgm:prSet/>
      <dgm:spPr/>
      <dgm:t>
        <a:bodyPr/>
        <a:lstStyle/>
        <a:p>
          <a:endParaRPr lang="en-US"/>
        </a:p>
      </dgm:t>
    </dgm:pt>
    <dgm:pt modelId="{B719AA26-4F51-4952-B0D3-38C9297C2C8F}" type="sibTrans" cxnId="{126C4ED7-2534-4EAD-BA35-87D2CCE8123A}">
      <dgm:prSet/>
      <dgm:spPr/>
      <dgm:t>
        <a:bodyPr/>
        <a:lstStyle/>
        <a:p>
          <a:endParaRPr lang="en-US"/>
        </a:p>
      </dgm:t>
    </dgm:pt>
    <dgm:pt modelId="{2907F4E3-73A1-4B00-8560-13137B4DCA90}">
      <dgm:prSet/>
      <dgm:spPr/>
      <dgm:t>
        <a:bodyPr/>
        <a:lstStyle/>
        <a:p>
          <a:r>
            <a:rPr lang="en-US" baseline="0"/>
            <a:t>Implements core framework of the network controller application</a:t>
          </a:r>
        </a:p>
      </dgm:t>
    </dgm:pt>
    <dgm:pt modelId="{F292B7FA-AAA4-4135-B086-8D369C75B538}" type="parTrans" cxnId="{999FBB99-A25C-4753-994F-F2F5882FE87B}">
      <dgm:prSet/>
      <dgm:spPr/>
      <dgm:t>
        <a:bodyPr/>
        <a:lstStyle/>
        <a:p>
          <a:endParaRPr lang="en-US"/>
        </a:p>
      </dgm:t>
    </dgm:pt>
    <dgm:pt modelId="{A3BA6A24-6CF8-4602-9854-3DD91DC0DD72}" type="sibTrans" cxnId="{999FBB99-A25C-4753-994F-F2F5882FE87B}">
      <dgm:prSet/>
      <dgm:spPr/>
      <dgm:t>
        <a:bodyPr/>
        <a:lstStyle/>
        <a:p>
          <a:endParaRPr lang="en-US"/>
        </a:p>
      </dgm:t>
    </dgm:pt>
    <dgm:pt modelId="{5EEE556E-367B-476B-A38F-9F25A6CDD408}" type="pres">
      <dgm:prSet presAssocID="{4DDEA454-F218-4E6E-97D4-43A37EFADD06}" presName="hierChild1" presStyleCnt="0">
        <dgm:presLayoutVars>
          <dgm:chPref val="1"/>
          <dgm:dir/>
          <dgm:animOne val="branch"/>
          <dgm:animLvl val="lvl"/>
          <dgm:resizeHandles/>
        </dgm:presLayoutVars>
      </dgm:prSet>
      <dgm:spPr/>
    </dgm:pt>
    <dgm:pt modelId="{AAEFD4FB-371D-4B30-852A-B8DFD6510A4D}" type="pres">
      <dgm:prSet presAssocID="{0A972E3B-6C3D-469F-9164-0A0522E36EFB}" presName="hierRoot1" presStyleCnt="0"/>
      <dgm:spPr/>
    </dgm:pt>
    <dgm:pt modelId="{119A0366-0726-44DB-AF9A-79097BA6EE9C}" type="pres">
      <dgm:prSet presAssocID="{0A972E3B-6C3D-469F-9164-0A0522E36EFB}" presName="composite" presStyleCnt="0"/>
      <dgm:spPr/>
    </dgm:pt>
    <dgm:pt modelId="{ABDBB9EF-6262-44BF-A439-C892E74F0469}" type="pres">
      <dgm:prSet presAssocID="{0A972E3B-6C3D-469F-9164-0A0522E36EFB}" presName="background" presStyleLbl="node0" presStyleIdx="0" presStyleCnt="4"/>
      <dgm:spPr/>
    </dgm:pt>
    <dgm:pt modelId="{9D38894C-28F9-4E9D-85C5-8CC8D87A0D43}" type="pres">
      <dgm:prSet presAssocID="{0A972E3B-6C3D-469F-9164-0A0522E36EFB}" presName="text" presStyleLbl="fgAcc0" presStyleIdx="0" presStyleCnt="4">
        <dgm:presLayoutVars>
          <dgm:chPref val="3"/>
        </dgm:presLayoutVars>
      </dgm:prSet>
      <dgm:spPr/>
    </dgm:pt>
    <dgm:pt modelId="{C138CCAF-9B5A-4A4E-B4F1-59420A329CA2}" type="pres">
      <dgm:prSet presAssocID="{0A972E3B-6C3D-469F-9164-0A0522E36EFB}" presName="hierChild2" presStyleCnt="0"/>
      <dgm:spPr/>
    </dgm:pt>
    <dgm:pt modelId="{5DADE9FF-EB85-4DFC-A3A1-84D50438C316}" type="pres">
      <dgm:prSet presAssocID="{2907F4E3-73A1-4B00-8560-13137B4DCA90}" presName="hierRoot1" presStyleCnt="0"/>
      <dgm:spPr/>
    </dgm:pt>
    <dgm:pt modelId="{2B0E9214-3482-4977-B5BC-285030608F8A}" type="pres">
      <dgm:prSet presAssocID="{2907F4E3-73A1-4B00-8560-13137B4DCA90}" presName="composite" presStyleCnt="0"/>
      <dgm:spPr/>
    </dgm:pt>
    <dgm:pt modelId="{5D8179A5-B412-452E-9112-113FF32FE8FD}" type="pres">
      <dgm:prSet presAssocID="{2907F4E3-73A1-4B00-8560-13137B4DCA90}" presName="background" presStyleLbl="node0" presStyleIdx="1" presStyleCnt="4"/>
      <dgm:spPr/>
    </dgm:pt>
    <dgm:pt modelId="{BDAA1B5F-78DB-4E74-AD4D-3385D092B553}" type="pres">
      <dgm:prSet presAssocID="{2907F4E3-73A1-4B00-8560-13137B4DCA90}" presName="text" presStyleLbl="fgAcc0" presStyleIdx="1" presStyleCnt="4">
        <dgm:presLayoutVars>
          <dgm:chPref val="3"/>
        </dgm:presLayoutVars>
      </dgm:prSet>
      <dgm:spPr/>
    </dgm:pt>
    <dgm:pt modelId="{BE8F477F-DAF2-4396-A5E6-D91A27847BE5}" type="pres">
      <dgm:prSet presAssocID="{2907F4E3-73A1-4B00-8560-13137B4DCA90}" presName="hierChild2" presStyleCnt="0"/>
      <dgm:spPr/>
    </dgm:pt>
    <dgm:pt modelId="{5D5223F3-8D8A-4A59-B170-205BC4FD6228}" type="pres">
      <dgm:prSet presAssocID="{65E53A08-A47D-453F-B3ED-308C9BB86E0D}" presName="hierRoot1" presStyleCnt="0"/>
      <dgm:spPr/>
    </dgm:pt>
    <dgm:pt modelId="{C4232795-6A86-4547-9E8A-242EFACC0C4F}" type="pres">
      <dgm:prSet presAssocID="{65E53A08-A47D-453F-B3ED-308C9BB86E0D}" presName="composite" presStyleCnt="0"/>
      <dgm:spPr/>
    </dgm:pt>
    <dgm:pt modelId="{ED0F0600-1EB1-49FE-9DFC-BA31F1766954}" type="pres">
      <dgm:prSet presAssocID="{65E53A08-A47D-453F-B3ED-308C9BB86E0D}" presName="background" presStyleLbl="node0" presStyleIdx="2" presStyleCnt="4"/>
      <dgm:spPr/>
    </dgm:pt>
    <dgm:pt modelId="{310E2B6D-745F-4920-95C5-E4B237D7A779}" type="pres">
      <dgm:prSet presAssocID="{65E53A08-A47D-453F-B3ED-308C9BB86E0D}" presName="text" presStyleLbl="fgAcc0" presStyleIdx="2" presStyleCnt="4">
        <dgm:presLayoutVars>
          <dgm:chPref val="3"/>
        </dgm:presLayoutVars>
      </dgm:prSet>
      <dgm:spPr/>
    </dgm:pt>
    <dgm:pt modelId="{3633A2AD-9528-45F1-9972-C89A384495FA}" type="pres">
      <dgm:prSet presAssocID="{65E53A08-A47D-453F-B3ED-308C9BB86E0D}" presName="hierChild2" presStyleCnt="0"/>
      <dgm:spPr/>
    </dgm:pt>
    <dgm:pt modelId="{F946FCE3-A4E2-44F2-BC50-892BF033FEE3}" type="pres">
      <dgm:prSet presAssocID="{1C2A94FD-59C3-4B23-B267-0BCE6CB999EC}" presName="hierRoot1" presStyleCnt="0"/>
      <dgm:spPr/>
    </dgm:pt>
    <dgm:pt modelId="{3AF220CC-A67E-401A-B4A3-352454FDCC19}" type="pres">
      <dgm:prSet presAssocID="{1C2A94FD-59C3-4B23-B267-0BCE6CB999EC}" presName="composite" presStyleCnt="0"/>
      <dgm:spPr/>
    </dgm:pt>
    <dgm:pt modelId="{2EAF5629-361C-48D1-9FF3-AFA850320530}" type="pres">
      <dgm:prSet presAssocID="{1C2A94FD-59C3-4B23-B267-0BCE6CB999EC}" presName="background" presStyleLbl="node0" presStyleIdx="3" presStyleCnt="4"/>
      <dgm:spPr/>
    </dgm:pt>
    <dgm:pt modelId="{CC181440-C41F-4B99-81B4-64EF0EC6A675}" type="pres">
      <dgm:prSet presAssocID="{1C2A94FD-59C3-4B23-B267-0BCE6CB999EC}" presName="text" presStyleLbl="fgAcc0" presStyleIdx="3" presStyleCnt="4">
        <dgm:presLayoutVars>
          <dgm:chPref val="3"/>
        </dgm:presLayoutVars>
      </dgm:prSet>
      <dgm:spPr/>
    </dgm:pt>
    <dgm:pt modelId="{2C01CB81-DFB3-4632-AC0A-9FD7F0333851}" type="pres">
      <dgm:prSet presAssocID="{1C2A94FD-59C3-4B23-B267-0BCE6CB999EC}" presName="hierChild2" presStyleCnt="0"/>
      <dgm:spPr/>
    </dgm:pt>
  </dgm:ptLst>
  <dgm:cxnLst>
    <dgm:cxn modelId="{75186E24-1676-4C21-98B9-D4530E6480B1}" type="presOf" srcId="{4DDEA454-F218-4E6E-97D4-43A37EFADD06}" destId="{5EEE556E-367B-476B-A38F-9F25A6CDD408}" srcOrd="0" destOrd="0" presId="urn:microsoft.com/office/officeart/2005/8/layout/hierarchy1"/>
    <dgm:cxn modelId="{3DC9D443-D027-4AEF-B3DD-5039343D57C7}" type="presOf" srcId="{1C2A94FD-59C3-4B23-B267-0BCE6CB999EC}" destId="{CC181440-C41F-4B99-81B4-64EF0EC6A675}" srcOrd="0" destOrd="0" presId="urn:microsoft.com/office/officeart/2005/8/layout/hierarchy1"/>
    <dgm:cxn modelId="{E58ED66F-F0BF-4F0C-9EE0-151CECEE48FA}" type="presOf" srcId="{65E53A08-A47D-453F-B3ED-308C9BB86E0D}" destId="{310E2B6D-745F-4920-95C5-E4B237D7A779}" srcOrd="0" destOrd="0" presId="urn:microsoft.com/office/officeart/2005/8/layout/hierarchy1"/>
    <dgm:cxn modelId="{08F0C087-04AB-4324-9F07-214D5DAF6126}" type="presOf" srcId="{0A972E3B-6C3D-469F-9164-0A0522E36EFB}" destId="{9D38894C-28F9-4E9D-85C5-8CC8D87A0D43}" srcOrd="0" destOrd="0" presId="urn:microsoft.com/office/officeart/2005/8/layout/hierarchy1"/>
    <dgm:cxn modelId="{999FBB99-A25C-4753-994F-F2F5882FE87B}" srcId="{4DDEA454-F218-4E6E-97D4-43A37EFADD06}" destId="{2907F4E3-73A1-4B00-8560-13137B4DCA90}" srcOrd="1" destOrd="0" parTransId="{F292B7FA-AAA4-4135-B086-8D369C75B538}" sibTransId="{A3BA6A24-6CF8-4602-9854-3DD91DC0DD72}"/>
    <dgm:cxn modelId="{C10E9DAF-368D-4531-BF77-C28450AFB88B}" srcId="{4DDEA454-F218-4E6E-97D4-43A37EFADD06}" destId="{0A972E3B-6C3D-469F-9164-0A0522E36EFB}" srcOrd="0" destOrd="0" parTransId="{EB9115F6-2B9F-4A4E-8F69-DD42589D53D4}" sibTransId="{54D2DE3C-4173-4C90-8DBB-DF816039CBE0}"/>
    <dgm:cxn modelId="{63B012CF-81BF-48FC-B39A-D137B7531B20}" srcId="{4DDEA454-F218-4E6E-97D4-43A37EFADD06}" destId="{65E53A08-A47D-453F-B3ED-308C9BB86E0D}" srcOrd="2" destOrd="0" parTransId="{EFA2F553-0993-4C7C-81E8-C5E157043AE2}" sibTransId="{D4C45E77-1F11-4C1D-B37E-E84C89DF6A76}"/>
    <dgm:cxn modelId="{126C4ED7-2534-4EAD-BA35-87D2CCE8123A}" srcId="{4DDEA454-F218-4E6E-97D4-43A37EFADD06}" destId="{1C2A94FD-59C3-4B23-B267-0BCE6CB999EC}" srcOrd="3" destOrd="0" parTransId="{91AD977E-5B09-4018-B378-D2F596DA281D}" sibTransId="{B719AA26-4F51-4952-B0D3-38C9297C2C8F}"/>
    <dgm:cxn modelId="{293267FB-6A58-4E4D-A324-6AEF2D11330B}" type="presOf" srcId="{2907F4E3-73A1-4B00-8560-13137B4DCA90}" destId="{BDAA1B5F-78DB-4E74-AD4D-3385D092B553}" srcOrd="0" destOrd="0" presId="urn:microsoft.com/office/officeart/2005/8/layout/hierarchy1"/>
    <dgm:cxn modelId="{E01ED596-03BC-4694-8FD3-EF2CA4487B57}" type="presParOf" srcId="{5EEE556E-367B-476B-A38F-9F25A6CDD408}" destId="{AAEFD4FB-371D-4B30-852A-B8DFD6510A4D}" srcOrd="0" destOrd="0" presId="urn:microsoft.com/office/officeart/2005/8/layout/hierarchy1"/>
    <dgm:cxn modelId="{893A63F0-4D1E-4F49-9B81-5DA3487CBF4B}" type="presParOf" srcId="{AAEFD4FB-371D-4B30-852A-B8DFD6510A4D}" destId="{119A0366-0726-44DB-AF9A-79097BA6EE9C}" srcOrd="0" destOrd="0" presId="urn:microsoft.com/office/officeart/2005/8/layout/hierarchy1"/>
    <dgm:cxn modelId="{7F6D7525-D701-447D-BED2-538607EFFA86}" type="presParOf" srcId="{119A0366-0726-44DB-AF9A-79097BA6EE9C}" destId="{ABDBB9EF-6262-44BF-A439-C892E74F0469}" srcOrd="0" destOrd="0" presId="urn:microsoft.com/office/officeart/2005/8/layout/hierarchy1"/>
    <dgm:cxn modelId="{0F2DF24C-6FC9-4360-8029-73AF94395357}" type="presParOf" srcId="{119A0366-0726-44DB-AF9A-79097BA6EE9C}" destId="{9D38894C-28F9-4E9D-85C5-8CC8D87A0D43}" srcOrd="1" destOrd="0" presId="urn:microsoft.com/office/officeart/2005/8/layout/hierarchy1"/>
    <dgm:cxn modelId="{420E39EF-5865-4035-B1FF-EAE7D817F12B}" type="presParOf" srcId="{AAEFD4FB-371D-4B30-852A-B8DFD6510A4D}" destId="{C138CCAF-9B5A-4A4E-B4F1-59420A329CA2}" srcOrd="1" destOrd="0" presId="urn:microsoft.com/office/officeart/2005/8/layout/hierarchy1"/>
    <dgm:cxn modelId="{9AC65F26-8632-4ADF-8670-B4058C312079}" type="presParOf" srcId="{5EEE556E-367B-476B-A38F-9F25A6CDD408}" destId="{5DADE9FF-EB85-4DFC-A3A1-84D50438C316}" srcOrd="1" destOrd="0" presId="urn:microsoft.com/office/officeart/2005/8/layout/hierarchy1"/>
    <dgm:cxn modelId="{9D56AA7F-475E-4F88-B7CF-AED39EB9C250}" type="presParOf" srcId="{5DADE9FF-EB85-4DFC-A3A1-84D50438C316}" destId="{2B0E9214-3482-4977-B5BC-285030608F8A}" srcOrd="0" destOrd="0" presId="urn:microsoft.com/office/officeart/2005/8/layout/hierarchy1"/>
    <dgm:cxn modelId="{D51115C4-5E04-4567-B6BF-733758958A6C}" type="presParOf" srcId="{2B0E9214-3482-4977-B5BC-285030608F8A}" destId="{5D8179A5-B412-452E-9112-113FF32FE8FD}" srcOrd="0" destOrd="0" presId="urn:microsoft.com/office/officeart/2005/8/layout/hierarchy1"/>
    <dgm:cxn modelId="{CB9A83DD-8085-46EE-B5A5-F05C5B1F8AA3}" type="presParOf" srcId="{2B0E9214-3482-4977-B5BC-285030608F8A}" destId="{BDAA1B5F-78DB-4E74-AD4D-3385D092B553}" srcOrd="1" destOrd="0" presId="urn:microsoft.com/office/officeart/2005/8/layout/hierarchy1"/>
    <dgm:cxn modelId="{9225CA4C-DDA7-4328-9AFB-83F91CDCCEA7}" type="presParOf" srcId="{5DADE9FF-EB85-4DFC-A3A1-84D50438C316}" destId="{BE8F477F-DAF2-4396-A5E6-D91A27847BE5}" srcOrd="1" destOrd="0" presId="urn:microsoft.com/office/officeart/2005/8/layout/hierarchy1"/>
    <dgm:cxn modelId="{06665A27-E55F-4853-AE26-B965E83143D9}" type="presParOf" srcId="{5EEE556E-367B-476B-A38F-9F25A6CDD408}" destId="{5D5223F3-8D8A-4A59-B170-205BC4FD6228}" srcOrd="2" destOrd="0" presId="urn:microsoft.com/office/officeart/2005/8/layout/hierarchy1"/>
    <dgm:cxn modelId="{EA4A939A-A891-4D9F-A6D7-816E6FBAC975}" type="presParOf" srcId="{5D5223F3-8D8A-4A59-B170-205BC4FD6228}" destId="{C4232795-6A86-4547-9E8A-242EFACC0C4F}" srcOrd="0" destOrd="0" presId="urn:microsoft.com/office/officeart/2005/8/layout/hierarchy1"/>
    <dgm:cxn modelId="{86AD0362-7635-494D-B5F4-B51199ECB97C}" type="presParOf" srcId="{C4232795-6A86-4547-9E8A-242EFACC0C4F}" destId="{ED0F0600-1EB1-49FE-9DFC-BA31F1766954}" srcOrd="0" destOrd="0" presId="urn:microsoft.com/office/officeart/2005/8/layout/hierarchy1"/>
    <dgm:cxn modelId="{766B4830-1D5F-4016-A479-B97E5F3B18B9}" type="presParOf" srcId="{C4232795-6A86-4547-9E8A-242EFACC0C4F}" destId="{310E2B6D-745F-4920-95C5-E4B237D7A779}" srcOrd="1" destOrd="0" presId="urn:microsoft.com/office/officeart/2005/8/layout/hierarchy1"/>
    <dgm:cxn modelId="{2F9F37B1-C890-41DB-9657-E3AAD9E886C8}" type="presParOf" srcId="{5D5223F3-8D8A-4A59-B170-205BC4FD6228}" destId="{3633A2AD-9528-45F1-9972-C89A384495FA}" srcOrd="1" destOrd="0" presId="urn:microsoft.com/office/officeart/2005/8/layout/hierarchy1"/>
    <dgm:cxn modelId="{7DD5A4F4-566D-4D86-AB8F-C868896EDD16}" type="presParOf" srcId="{5EEE556E-367B-476B-A38F-9F25A6CDD408}" destId="{F946FCE3-A4E2-44F2-BC50-892BF033FEE3}" srcOrd="3" destOrd="0" presId="urn:microsoft.com/office/officeart/2005/8/layout/hierarchy1"/>
    <dgm:cxn modelId="{E14D9E9B-98AA-4E66-842F-0A546BACFB44}" type="presParOf" srcId="{F946FCE3-A4E2-44F2-BC50-892BF033FEE3}" destId="{3AF220CC-A67E-401A-B4A3-352454FDCC19}" srcOrd="0" destOrd="0" presId="urn:microsoft.com/office/officeart/2005/8/layout/hierarchy1"/>
    <dgm:cxn modelId="{5C5E572B-7BE9-42D6-B646-C0C861E84D10}" type="presParOf" srcId="{3AF220CC-A67E-401A-B4A3-352454FDCC19}" destId="{2EAF5629-361C-48D1-9FF3-AFA850320530}" srcOrd="0" destOrd="0" presId="urn:microsoft.com/office/officeart/2005/8/layout/hierarchy1"/>
    <dgm:cxn modelId="{7EEA3CF4-1B86-4E51-A411-FD64D2A2277F}" type="presParOf" srcId="{3AF220CC-A67E-401A-B4A3-352454FDCC19}" destId="{CC181440-C41F-4B99-81B4-64EF0EC6A675}" srcOrd="1" destOrd="0" presId="urn:microsoft.com/office/officeart/2005/8/layout/hierarchy1"/>
    <dgm:cxn modelId="{CC68811F-81D8-4628-9229-2387F6909AA4}" type="presParOf" srcId="{F946FCE3-A4E2-44F2-BC50-892BF033FEE3}" destId="{2C01CB81-DFB3-4632-AC0A-9FD7F0333851}"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FC8128C-3000-46A4-8111-7C90D4485529}"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7EE2DBB1-7D3D-4ABF-A659-A74AE36C34B3}">
      <dgm:prSet/>
      <dgm:spPr/>
      <dgm:t>
        <a:bodyPr/>
        <a:lstStyle/>
        <a:p>
          <a:r>
            <a:rPr lang="en-US" baseline="0"/>
            <a:t>The SLB service (SDNSLBM.exe) is the service that manages the SLBs that are deployed in the NC environment.</a:t>
          </a:r>
          <a:endParaRPr lang="en-US"/>
        </a:p>
      </dgm:t>
    </dgm:pt>
    <dgm:pt modelId="{4DA1B7AC-9C62-47A9-80BA-322D5590B735}" type="parTrans" cxnId="{763629C6-2B9A-412B-B690-43E7B0ECEA67}">
      <dgm:prSet/>
      <dgm:spPr/>
      <dgm:t>
        <a:bodyPr/>
        <a:lstStyle/>
        <a:p>
          <a:endParaRPr lang="en-US"/>
        </a:p>
      </dgm:t>
    </dgm:pt>
    <dgm:pt modelId="{866EF7CC-1E45-4B02-8C45-58B427AAF9E9}" type="sibTrans" cxnId="{763629C6-2B9A-412B-B690-43E7B0ECEA67}">
      <dgm:prSet/>
      <dgm:spPr/>
      <dgm:t>
        <a:bodyPr/>
        <a:lstStyle/>
        <a:p>
          <a:endParaRPr lang="en-US"/>
        </a:p>
      </dgm:t>
    </dgm:pt>
    <dgm:pt modelId="{0EC1E0EE-C23E-4E37-AE3F-54DFD2B20B23}">
      <dgm:prSet/>
      <dgm:spPr/>
      <dgm:t>
        <a:bodyPr/>
        <a:lstStyle/>
        <a:p>
          <a:r>
            <a:rPr lang="en-US" baseline="0"/>
            <a:t>SLBM receive goal state from the Load Balancer Engine (LBE) distribute it to all MUX instance’s over WCF</a:t>
          </a:r>
          <a:endParaRPr lang="en-US"/>
        </a:p>
      </dgm:t>
    </dgm:pt>
    <dgm:pt modelId="{943715B3-00EC-4419-9DEC-982CF61DA22E}" type="parTrans" cxnId="{E44B6DCB-374E-404A-8EDB-7D603BA8F336}">
      <dgm:prSet/>
      <dgm:spPr/>
      <dgm:t>
        <a:bodyPr/>
        <a:lstStyle/>
        <a:p>
          <a:endParaRPr lang="en-US"/>
        </a:p>
      </dgm:t>
    </dgm:pt>
    <dgm:pt modelId="{A02941F8-9E9C-439A-8B92-E18FB558E274}" type="sibTrans" cxnId="{E44B6DCB-374E-404A-8EDB-7D603BA8F336}">
      <dgm:prSet/>
      <dgm:spPr/>
      <dgm:t>
        <a:bodyPr/>
        <a:lstStyle/>
        <a:p>
          <a:endParaRPr lang="en-US"/>
        </a:p>
      </dgm:t>
    </dgm:pt>
    <dgm:pt modelId="{3094099C-163A-411C-9C18-80DCE7F4A321}">
      <dgm:prSet/>
      <dgm:spPr/>
      <dgm:t>
        <a:bodyPr/>
        <a:lstStyle/>
        <a:p>
          <a:r>
            <a:rPr lang="en-US" baseline="0"/>
            <a:t>Connects to SLB Host Agent which resides on server (hypervisor) using SSL/TLS over TCP to push LB and NAT configurations</a:t>
          </a:r>
          <a:endParaRPr lang="en-US"/>
        </a:p>
      </dgm:t>
    </dgm:pt>
    <dgm:pt modelId="{922671A8-4F6D-43EC-8886-F05579A4DC86}" type="parTrans" cxnId="{4B7E5970-2F36-4E83-AF77-F7B1F5CD4664}">
      <dgm:prSet/>
      <dgm:spPr/>
      <dgm:t>
        <a:bodyPr/>
        <a:lstStyle/>
        <a:p>
          <a:endParaRPr lang="en-US"/>
        </a:p>
      </dgm:t>
    </dgm:pt>
    <dgm:pt modelId="{9944A7BB-FE3A-4F1F-9183-EA62630ECAB9}" type="sibTrans" cxnId="{4B7E5970-2F36-4E83-AF77-F7B1F5CD4664}">
      <dgm:prSet/>
      <dgm:spPr/>
      <dgm:t>
        <a:bodyPr/>
        <a:lstStyle/>
        <a:p>
          <a:endParaRPr lang="en-US"/>
        </a:p>
      </dgm:t>
    </dgm:pt>
    <dgm:pt modelId="{F28D24D4-C1FC-4B49-96C3-A51D83B41B44}" type="pres">
      <dgm:prSet presAssocID="{BFC8128C-3000-46A4-8111-7C90D4485529}" presName="hierChild1" presStyleCnt="0">
        <dgm:presLayoutVars>
          <dgm:chPref val="1"/>
          <dgm:dir/>
          <dgm:animOne val="branch"/>
          <dgm:animLvl val="lvl"/>
          <dgm:resizeHandles/>
        </dgm:presLayoutVars>
      </dgm:prSet>
      <dgm:spPr/>
    </dgm:pt>
    <dgm:pt modelId="{0BC85887-C504-452F-AEFA-DBAA8E0A103E}" type="pres">
      <dgm:prSet presAssocID="{7EE2DBB1-7D3D-4ABF-A659-A74AE36C34B3}" presName="hierRoot1" presStyleCnt="0"/>
      <dgm:spPr/>
    </dgm:pt>
    <dgm:pt modelId="{37BCC50D-F2BC-4E9E-AF40-DFA9D99D5D81}" type="pres">
      <dgm:prSet presAssocID="{7EE2DBB1-7D3D-4ABF-A659-A74AE36C34B3}" presName="composite" presStyleCnt="0"/>
      <dgm:spPr/>
    </dgm:pt>
    <dgm:pt modelId="{9A77A444-7360-4397-8F36-AF6DAC2F1F59}" type="pres">
      <dgm:prSet presAssocID="{7EE2DBB1-7D3D-4ABF-A659-A74AE36C34B3}" presName="background" presStyleLbl="node0" presStyleIdx="0" presStyleCnt="3"/>
      <dgm:spPr/>
    </dgm:pt>
    <dgm:pt modelId="{501B5223-AB7B-4C9A-8401-26B8532F7F77}" type="pres">
      <dgm:prSet presAssocID="{7EE2DBB1-7D3D-4ABF-A659-A74AE36C34B3}" presName="text" presStyleLbl="fgAcc0" presStyleIdx="0" presStyleCnt="3">
        <dgm:presLayoutVars>
          <dgm:chPref val="3"/>
        </dgm:presLayoutVars>
      </dgm:prSet>
      <dgm:spPr/>
    </dgm:pt>
    <dgm:pt modelId="{5B3B2A0F-FE29-430C-A221-CFC045C00648}" type="pres">
      <dgm:prSet presAssocID="{7EE2DBB1-7D3D-4ABF-A659-A74AE36C34B3}" presName="hierChild2" presStyleCnt="0"/>
      <dgm:spPr/>
    </dgm:pt>
    <dgm:pt modelId="{A5C88515-E107-49A3-A216-6345E88835C3}" type="pres">
      <dgm:prSet presAssocID="{0EC1E0EE-C23E-4E37-AE3F-54DFD2B20B23}" presName="hierRoot1" presStyleCnt="0"/>
      <dgm:spPr/>
    </dgm:pt>
    <dgm:pt modelId="{3E3A14F9-A46B-436E-986F-1A57BE27E201}" type="pres">
      <dgm:prSet presAssocID="{0EC1E0EE-C23E-4E37-AE3F-54DFD2B20B23}" presName="composite" presStyleCnt="0"/>
      <dgm:spPr/>
    </dgm:pt>
    <dgm:pt modelId="{4BEE3AB1-C26A-41CB-B0E9-EE235C293164}" type="pres">
      <dgm:prSet presAssocID="{0EC1E0EE-C23E-4E37-AE3F-54DFD2B20B23}" presName="background" presStyleLbl="node0" presStyleIdx="1" presStyleCnt="3"/>
      <dgm:spPr/>
    </dgm:pt>
    <dgm:pt modelId="{D342AE91-4AFF-412F-8E49-37C5CC89BA9F}" type="pres">
      <dgm:prSet presAssocID="{0EC1E0EE-C23E-4E37-AE3F-54DFD2B20B23}" presName="text" presStyleLbl="fgAcc0" presStyleIdx="1" presStyleCnt="3">
        <dgm:presLayoutVars>
          <dgm:chPref val="3"/>
        </dgm:presLayoutVars>
      </dgm:prSet>
      <dgm:spPr/>
    </dgm:pt>
    <dgm:pt modelId="{2FD9D694-1020-4CD8-80AE-7D112890E2F0}" type="pres">
      <dgm:prSet presAssocID="{0EC1E0EE-C23E-4E37-AE3F-54DFD2B20B23}" presName="hierChild2" presStyleCnt="0"/>
      <dgm:spPr/>
    </dgm:pt>
    <dgm:pt modelId="{9AE19430-6DAA-4371-BAE6-58005235D8B7}" type="pres">
      <dgm:prSet presAssocID="{3094099C-163A-411C-9C18-80DCE7F4A321}" presName="hierRoot1" presStyleCnt="0"/>
      <dgm:spPr/>
    </dgm:pt>
    <dgm:pt modelId="{E74494A9-519C-4D8D-8606-A5B316AC162F}" type="pres">
      <dgm:prSet presAssocID="{3094099C-163A-411C-9C18-80DCE7F4A321}" presName="composite" presStyleCnt="0"/>
      <dgm:spPr/>
    </dgm:pt>
    <dgm:pt modelId="{F78978A4-295F-4F6B-AB51-DA1276C4A7AA}" type="pres">
      <dgm:prSet presAssocID="{3094099C-163A-411C-9C18-80DCE7F4A321}" presName="background" presStyleLbl="node0" presStyleIdx="2" presStyleCnt="3"/>
      <dgm:spPr/>
    </dgm:pt>
    <dgm:pt modelId="{C2977235-C783-4D7D-A0EB-A50FB271BB10}" type="pres">
      <dgm:prSet presAssocID="{3094099C-163A-411C-9C18-80DCE7F4A321}" presName="text" presStyleLbl="fgAcc0" presStyleIdx="2" presStyleCnt="3">
        <dgm:presLayoutVars>
          <dgm:chPref val="3"/>
        </dgm:presLayoutVars>
      </dgm:prSet>
      <dgm:spPr/>
    </dgm:pt>
    <dgm:pt modelId="{9CBA8B58-6E1D-451B-8B10-6B9E99D75177}" type="pres">
      <dgm:prSet presAssocID="{3094099C-163A-411C-9C18-80DCE7F4A321}" presName="hierChild2" presStyleCnt="0"/>
      <dgm:spPr/>
    </dgm:pt>
  </dgm:ptLst>
  <dgm:cxnLst>
    <dgm:cxn modelId="{AA093939-AF41-4969-9905-E85ABD6C6FE7}" type="presOf" srcId="{BFC8128C-3000-46A4-8111-7C90D4485529}" destId="{F28D24D4-C1FC-4B49-96C3-A51D83B41B44}" srcOrd="0" destOrd="0" presId="urn:microsoft.com/office/officeart/2005/8/layout/hierarchy1"/>
    <dgm:cxn modelId="{4B7E5970-2F36-4E83-AF77-F7B1F5CD4664}" srcId="{BFC8128C-3000-46A4-8111-7C90D4485529}" destId="{3094099C-163A-411C-9C18-80DCE7F4A321}" srcOrd="2" destOrd="0" parTransId="{922671A8-4F6D-43EC-8886-F05579A4DC86}" sibTransId="{9944A7BB-FE3A-4F1F-9183-EA62630ECAB9}"/>
    <dgm:cxn modelId="{7C1B539F-13D4-4FF0-90D7-727B6712EFDA}" type="presOf" srcId="{7EE2DBB1-7D3D-4ABF-A659-A74AE36C34B3}" destId="{501B5223-AB7B-4C9A-8401-26B8532F7F77}" srcOrd="0" destOrd="0" presId="urn:microsoft.com/office/officeart/2005/8/layout/hierarchy1"/>
    <dgm:cxn modelId="{DD5B01A7-6B39-4251-9052-6AA31794EF4D}" type="presOf" srcId="{0EC1E0EE-C23E-4E37-AE3F-54DFD2B20B23}" destId="{D342AE91-4AFF-412F-8E49-37C5CC89BA9F}" srcOrd="0" destOrd="0" presId="urn:microsoft.com/office/officeart/2005/8/layout/hierarchy1"/>
    <dgm:cxn modelId="{763629C6-2B9A-412B-B690-43E7B0ECEA67}" srcId="{BFC8128C-3000-46A4-8111-7C90D4485529}" destId="{7EE2DBB1-7D3D-4ABF-A659-A74AE36C34B3}" srcOrd="0" destOrd="0" parTransId="{4DA1B7AC-9C62-47A9-80BA-322D5590B735}" sibTransId="{866EF7CC-1E45-4B02-8C45-58B427AAF9E9}"/>
    <dgm:cxn modelId="{E44B6DCB-374E-404A-8EDB-7D603BA8F336}" srcId="{BFC8128C-3000-46A4-8111-7C90D4485529}" destId="{0EC1E0EE-C23E-4E37-AE3F-54DFD2B20B23}" srcOrd="1" destOrd="0" parTransId="{943715B3-00EC-4419-9DEC-982CF61DA22E}" sibTransId="{A02941F8-9E9C-439A-8B92-E18FB558E274}"/>
    <dgm:cxn modelId="{404190D8-3E70-4068-BB1C-244F3BCC179E}" type="presOf" srcId="{3094099C-163A-411C-9C18-80DCE7F4A321}" destId="{C2977235-C783-4D7D-A0EB-A50FB271BB10}" srcOrd="0" destOrd="0" presId="urn:microsoft.com/office/officeart/2005/8/layout/hierarchy1"/>
    <dgm:cxn modelId="{B86A8FD7-6421-4648-91A5-0E2C13881FBB}" type="presParOf" srcId="{F28D24D4-C1FC-4B49-96C3-A51D83B41B44}" destId="{0BC85887-C504-452F-AEFA-DBAA8E0A103E}" srcOrd="0" destOrd="0" presId="urn:microsoft.com/office/officeart/2005/8/layout/hierarchy1"/>
    <dgm:cxn modelId="{5591FCAA-D2A9-4B1B-8F54-F93CFCE09FDC}" type="presParOf" srcId="{0BC85887-C504-452F-AEFA-DBAA8E0A103E}" destId="{37BCC50D-F2BC-4E9E-AF40-DFA9D99D5D81}" srcOrd="0" destOrd="0" presId="urn:microsoft.com/office/officeart/2005/8/layout/hierarchy1"/>
    <dgm:cxn modelId="{7F6DC8A2-F10B-4CFB-A465-5E8AF907E912}" type="presParOf" srcId="{37BCC50D-F2BC-4E9E-AF40-DFA9D99D5D81}" destId="{9A77A444-7360-4397-8F36-AF6DAC2F1F59}" srcOrd="0" destOrd="0" presId="urn:microsoft.com/office/officeart/2005/8/layout/hierarchy1"/>
    <dgm:cxn modelId="{E369D0B1-E933-4882-8941-5B8E451154FD}" type="presParOf" srcId="{37BCC50D-F2BC-4E9E-AF40-DFA9D99D5D81}" destId="{501B5223-AB7B-4C9A-8401-26B8532F7F77}" srcOrd="1" destOrd="0" presId="urn:microsoft.com/office/officeart/2005/8/layout/hierarchy1"/>
    <dgm:cxn modelId="{1AC94A77-A68E-4C1D-BC6F-714A65B1BB02}" type="presParOf" srcId="{0BC85887-C504-452F-AEFA-DBAA8E0A103E}" destId="{5B3B2A0F-FE29-430C-A221-CFC045C00648}" srcOrd="1" destOrd="0" presId="urn:microsoft.com/office/officeart/2005/8/layout/hierarchy1"/>
    <dgm:cxn modelId="{68E15B30-40C3-4047-ABFE-0629FCEDF563}" type="presParOf" srcId="{F28D24D4-C1FC-4B49-96C3-A51D83B41B44}" destId="{A5C88515-E107-49A3-A216-6345E88835C3}" srcOrd="1" destOrd="0" presId="urn:microsoft.com/office/officeart/2005/8/layout/hierarchy1"/>
    <dgm:cxn modelId="{AE0C8628-EEB6-43DA-9E29-D46EA9E4486E}" type="presParOf" srcId="{A5C88515-E107-49A3-A216-6345E88835C3}" destId="{3E3A14F9-A46B-436E-986F-1A57BE27E201}" srcOrd="0" destOrd="0" presId="urn:microsoft.com/office/officeart/2005/8/layout/hierarchy1"/>
    <dgm:cxn modelId="{8E498D9B-5533-4FA9-9833-BE0696598457}" type="presParOf" srcId="{3E3A14F9-A46B-436E-986F-1A57BE27E201}" destId="{4BEE3AB1-C26A-41CB-B0E9-EE235C293164}" srcOrd="0" destOrd="0" presId="urn:microsoft.com/office/officeart/2005/8/layout/hierarchy1"/>
    <dgm:cxn modelId="{CD404F8E-CF88-4C56-83D7-D22C1EA6F1CC}" type="presParOf" srcId="{3E3A14F9-A46B-436E-986F-1A57BE27E201}" destId="{D342AE91-4AFF-412F-8E49-37C5CC89BA9F}" srcOrd="1" destOrd="0" presId="urn:microsoft.com/office/officeart/2005/8/layout/hierarchy1"/>
    <dgm:cxn modelId="{C97CF7E6-34D8-4FFA-BD6B-A4409FC782F7}" type="presParOf" srcId="{A5C88515-E107-49A3-A216-6345E88835C3}" destId="{2FD9D694-1020-4CD8-80AE-7D112890E2F0}" srcOrd="1" destOrd="0" presId="urn:microsoft.com/office/officeart/2005/8/layout/hierarchy1"/>
    <dgm:cxn modelId="{E0880284-32F9-424D-8D0E-DD5C5AA31229}" type="presParOf" srcId="{F28D24D4-C1FC-4B49-96C3-A51D83B41B44}" destId="{9AE19430-6DAA-4371-BAE6-58005235D8B7}" srcOrd="2" destOrd="0" presId="urn:microsoft.com/office/officeart/2005/8/layout/hierarchy1"/>
    <dgm:cxn modelId="{492210C4-20BC-4B67-A2EA-667FBB65BC75}" type="presParOf" srcId="{9AE19430-6DAA-4371-BAE6-58005235D8B7}" destId="{E74494A9-519C-4D8D-8606-A5B316AC162F}" srcOrd="0" destOrd="0" presId="urn:microsoft.com/office/officeart/2005/8/layout/hierarchy1"/>
    <dgm:cxn modelId="{46D4315E-7E50-41E7-9A65-82E4AD0A73A0}" type="presParOf" srcId="{E74494A9-519C-4D8D-8606-A5B316AC162F}" destId="{F78978A4-295F-4F6B-AB51-DA1276C4A7AA}" srcOrd="0" destOrd="0" presId="urn:microsoft.com/office/officeart/2005/8/layout/hierarchy1"/>
    <dgm:cxn modelId="{478B3BC4-2564-46A4-9B6A-2956232B8144}" type="presParOf" srcId="{E74494A9-519C-4D8D-8606-A5B316AC162F}" destId="{C2977235-C783-4D7D-A0EB-A50FB271BB10}" srcOrd="1" destOrd="0" presId="urn:microsoft.com/office/officeart/2005/8/layout/hierarchy1"/>
    <dgm:cxn modelId="{57486AE3-D33F-44F6-B4FB-2207EF353940}" type="presParOf" srcId="{9AE19430-6DAA-4371-BAE6-58005235D8B7}" destId="{9CBA8B58-6E1D-451B-8B10-6B9E99D75177}"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2EA7BD3-1EE7-4CD0-853A-BAC1567FAC2A}"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B1BEB08F-194D-476C-BCFA-888A64BAFA79}">
      <dgm:prSet/>
      <dgm:spPr/>
      <dgm:t>
        <a:bodyPr/>
        <a:lstStyle/>
        <a:p>
          <a:r>
            <a:rPr lang="en-US" baseline="0"/>
            <a:t>Handles deployment of the gateway pools</a:t>
          </a:r>
          <a:endParaRPr lang="en-US"/>
        </a:p>
      </dgm:t>
    </dgm:pt>
    <dgm:pt modelId="{4C57A585-D79C-45E6-B51E-5A4748ED9C1C}" type="parTrans" cxnId="{0398A7E4-7FD4-4B64-BA0B-D0CD67FCFD0F}">
      <dgm:prSet/>
      <dgm:spPr/>
      <dgm:t>
        <a:bodyPr/>
        <a:lstStyle/>
        <a:p>
          <a:endParaRPr lang="en-US"/>
        </a:p>
      </dgm:t>
    </dgm:pt>
    <dgm:pt modelId="{70C1B844-95A9-4253-8B18-537FA621C230}" type="sibTrans" cxnId="{0398A7E4-7FD4-4B64-BA0B-D0CD67FCFD0F}">
      <dgm:prSet/>
      <dgm:spPr/>
      <dgm:t>
        <a:bodyPr/>
        <a:lstStyle/>
        <a:p>
          <a:endParaRPr lang="en-US"/>
        </a:p>
      </dgm:t>
    </dgm:pt>
    <dgm:pt modelId="{C564E5AA-B649-438A-A08B-AE53440F568F}">
      <dgm:prSet/>
      <dgm:spPr/>
      <dgm:t>
        <a:bodyPr/>
        <a:lstStyle/>
        <a:p>
          <a:r>
            <a:rPr lang="en-US" baseline="0"/>
            <a:t>Pushes configuration of tenant connections on each gateway</a:t>
          </a:r>
          <a:endParaRPr lang="en-US"/>
        </a:p>
      </dgm:t>
    </dgm:pt>
    <dgm:pt modelId="{2AF291FE-0DD0-4B34-8EDF-10A68E103E37}" type="parTrans" cxnId="{0DF344E0-4D69-4900-B41F-3F1A43118BE3}">
      <dgm:prSet/>
      <dgm:spPr/>
      <dgm:t>
        <a:bodyPr/>
        <a:lstStyle/>
        <a:p>
          <a:endParaRPr lang="en-US"/>
        </a:p>
      </dgm:t>
    </dgm:pt>
    <dgm:pt modelId="{EC0000C5-9751-4D3A-AB22-42594F7EF14C}" type="sibTrans" cxnId="{0DF344E0-4D69-4900-B41F-3F1A43118BE3}">
      <dgm:prSet/>
      <dgm:spPr/>
      <dgm:t>
        <a:bodyPr/>
        <a:lstStyle/>
        <a:p>
          <a:endParaRPr lang="en-US"/>
        </a:p>
      </dgm:t>
    </dgm:pt>
    <dgm:pt modelId="{7DD989D5-5E74-4CD3-BC50-15FBDA43867F}">
      <dgm:prSet/>
      <dgm:spPr/>
      <dgm:t>
        <a:bodyPr/>
        <a:lstStyle/>
        <a:p>
          <a:r>
            <a:rPr lang="en-US" baseline="0"/>
            <a:t>Switches network traffic flows to standby gateway in event of gateway failure</a:t>
          </a:r>
          <a:endParaRPr lang="en-US"/>
        </a:p>
      </dgm:t>
    </dgm:pt>
    <dgm:pt modelId="{DBFFA8C2-F1B7-4C44-9229-47AE9DC0D0F4}" type="parTrans" cxnId="{55D099E8-3195-4350-A6AF-E589727718BA}">
      <dgm:prSet/>
      <dgm:spPr/>
      <dgm:t>
        <a:bodyPr/>
        <a:lstStyle/>
        <a:p>
          <a:endParaRPr lang="en-US"/>
        </a:p>
      </dgm:t>
    </dgm:pt>
    <dgm:pt modelId="{883E6F8B-11ED-4116-9618-49A2A70DFC20}" type="sibTrans" cxnId="{55D099E8-3195-4350-A6AF-E589727718BA}">
      <dgm:prSet/>
      <dgm:spPr/>
      <dgm:t>
        <a:bodyPr/>
        <a:lstStyle/>
        <a:p>
          <a:endParaRPr lang="en-US"/>
        </a:p>
      </dgm:t>
    </dgm:pt>
    <dgm:pt modelId="{6F5F2129-3992-40C3-B6E7-1FD460412988}">
      <dgm:prSet/>
      <dgm:spPr/>
      <dgm:t>
        <a:bodyPr/>
        <a:lstStyle/>
        <a:p>
          <a:r>
            <a:rPr lang="en-US" baseline="0"/>
            <a:t>Push goal state and configuration changes directly to RAS Gateway VMs, using WMI</a:t>
          </a:r>
          <a:endParaRPr lang="en-US"/>
        </a:p>
      </dgm:t>
    </dgm:pt>
    <dgm:pt modelId="{C2CE4228-4FE8-4201-94AE-BB0F44ABD1AC}" type="parTrans" cxnId="{994DE9FD-795C-41F0-AA45-92AA357C9785}">
      <dgm:prSet/>
      <dgm:spPr/>
      <dgm:t>
        <a:bodyPr/>
        <a:lstStyle/>
        <a:p>
          <a:endParaRPr lang="en-US"/>
        </a:p>
      </dgm:t>
    </dgm:pt>
    <dgm:pt modelId="{EB1BF38B-B91F-4A45-8CE4-EB83B8E08796}" type="sibTrans" cxnId="{994DE9FD-795C-41F0-AA45-92AA357C9785}">
      <dgm:prSet/>
      <dgm:spPr/>
      <dgm:t>
        <a:bodyPr/>
        <a:lstStyle/>
        <a:p>
          <a:endParaRPr lang="en-US"/>
        </a:p>
      </dgm:t>
    </dgm:pt>
    <dgm:pt modelId="{9D7BE8ED-2D96-4136-91D3-3588AEA5359B}" type="pres">
      <dgm:prSet presAssocID="{42EA7BD3-1EE7-4CD0-853A-BAC1567FAC2A}" presName="hierChild1" presStyleCnt="0">
        <dgm:presLayoutVars>
          <dgm:chPref val="1"/>
          <dgm:dir/>
          <dgm:animOne val="branch"/>
          <dgm:animLvl val="lvl"/>
          <dgm:resizeHandles/>
        </dgm:presLayoutVars>
      </dgm:prSet>
      <dgm:spPr/>
    </dgm:pt>
    <dgm:pt modelId="{D8CA5255-037A-4982-940A-61F953ED58CE}" type="pres">
      <dgm:prSet presAssocID="{B1BEB08F-194D-476C-BCFA-888A64BAFA79}" presName="hierRoot1" presStyleCnt="0"/>
      <dgm:spPr/>
    </dgm:pt>
    <dgm:pt modelId="{263A00DB-AA93-4932-86C0-97709CD2C967}" type="pres">
      <dgm:prSet presAssocID="{B1BEB08F-194D-476C-BCFA-888A64BAFA79}" presName="composite" presStyleCnt="0"/>
      <dgm:spPr/>
    </dgm:pt>
    <dgm:pt modelId="{F217B996-B845-4CCE-9263-C74C88ADEAE6}" type="pres">
      <dgm:prSet presAssocID="{B1BEB08F-194D-476C-BCFA-888A64BAFA79}" presName="background" presStyleLbl="node0" presStyleIdx="0" presStyleCnt="4"/>
      <dgm:spPr/>
    </dgm:pt>
    <dgm:pt modelId="{6BA250D2-2343-4C46-BF45-47C02AC86DE4}" type="pres">
      <dgm:prSet presAssocID="{B1BEB08F-194D-476C-BCFA-888A64BAFA79}" presName="text" presStyleLbl="fgAcc0" presStyleIdx="0" presStyleCnt="4">
        <dgm:presLayoutVars>
          <dgm:chPref val="3"/>
        </dgm:presLayoutVars>
      </dgm:prSet>
      <dgm:spPr/>
    </dgm:pt>
    <dgm:pt modelId="{C93012DA-1502-4D10-9366-1BB02215803B}" type="pres">
      <dgm:prSet presAssocID="{B1BEB08F-194D-476C-BCFA-888A64BAFA79}" presName="hierChild2" presStyleCnt="0"/>
      <dgm:spPr/>
    </dgm:pt>
    <dgm:pt modelId="{776F42EA-1857-4593-81C5-188A08B87166}" type="pres">
      <dgm:prSet presAssocID="{C564E5AA-B649-438A-A08B-AE53440F568F}" presName="hierRoot1" presStyleCnt="0"/>
      <dgm:spPr/>
    </dgm:pt>
    <dgm:pt modelId="{C6998DF1-9429-49C4-ACC6-0FDE5CA42FCC}" type="pres">
      <dgm:prSet presAssocID="{C564E5AA-B649-438A-A08B-AE53440F568F}" presName="composite" presStyleCnt="0"/>
      <dgm:spPr/>
    </dgm:pt>
    <dgm:pt modelId="{7021454B-3A4F-4979-81ED-454AC0DB03CB}" type="pres">
      <dgm:prSet presAssocID="{C564E5AA-B649-438A-A08B-AE53440F568F}" presName="background" presStyleLbl="node0" presStyleIdx="1" presStyleCnt="4"/>
      <dgm:spPr/>
    </dgm:pt>
    <dgm:pt modelId="{8E4A2B71-EAAA-4CD6-A03E-A19826E529B7}" type="pres">
      <dgm:prSet presAssocID="{C564E5AA-B649-438A-A08B-AE53440F568F}" presName="text" presStyleLbl="fgAcc0" presStyleIdx="1" presStyleCnt="4">
        <dgm:presLayoutVars>
          <dgm:chPref val="3"/>
        </dgm:presLayoutVars>
      </dgm:prSet>
      <dgm:spPr/>
    </dgm:pt>
    <dgm:pt modelId="{75BD0C66-B38B-47CD-939E-A29B9088EA03}" type="pres">
      <dgm:prSet presAssocID="{C564E5AA-B649-438A-A08B-AE53440F568F}" presName="hierChild2" presStyleCnt="0"/>
      <dgm:spPr/>
    </dgm:pt>
    <dgm:pt modelId="{F9DF03DF-4B2D-46A5-926A-649E1BA1B459}" type="pres">
      <dgm:prSet presAssocID="{7DD989D5-5E74-4CD3-BC50-15FBDA43867F}" presName="hierRoot1" presStyleCnt="0"/>
      <dgm:spPr/>
    </dgm:pt>
    <dgm:pt modelId="{3164A538-22FB-485C-A119-6FC660748AFC}" type="pres">
      <dgm:prSet presAssocID="{7DD989D5-5E74-4CD3-BC50-15FBDA43867F}" presName="composite" presStyleCnt="0"/>
      <dgm:spPr/>
    </dgm:pt>
    <dgm:pt modelId="{7332D5E0-FC5B-442B-9820-E594F1F67FDB}" type="pres">
      <dgm:prSet presAssocID="{7DD989D5-5E74-4CD3-BC50-15FBDA43867F}" presName="background" presStyleLbl="node0" presStyleIdx="2" presStyleCnt="4"/>
      <dgm:spPr/>
    </dgm:pt>
    <dgm:pt modelId="{B42AB589-039A-4D83-882A-6B05BB7171A5}" type="pres">
      <dgm:prSet presAssocID="{7DD989D5-5E74-4CD3-BC50-15FBDA43867F}" presName="text" presStyleLbl="fgAcc0" presStyleIdx="2" presStyleCnt="4">
        <dgm:presLayoutVars>
          <dgm:chPref val="3"/>
        </dgm:presLayoutVars>
      </dgm:prSet>
      <dgm:spPr/>
    </dgm:pt>
    <dgm:pt modelId="{FF863501-ADA4-4829-9376-4C495A66FDDD}" type="pres">
      <dgm:prSet presAssocID="{7DD989D5-5E74-4CD3-BC50-15FBDA43867F}" presName="hierChild2" presStyleCnt="0"/>
      <dgm:spPr/>
    </dgm:pt>
    <dgm:pt modelId="{F1B442D4-932B-4E0A-B75D-E242B889AA57}" type="pres">
      <dgm:prSet presAssocID="{6F5F2129-3992-40C3-B6E7-1FD460412988}" presName="hierRoot1" presStyleCnt="0"/>
      <dgm:spPr/>
    </dgm:pt>
    <dgm:pt modelId="{DA74438F-A349-4D21-BDDE-EBA13212066B}" type="pres">
      <dgm:prSet presAssocID="{6F5F2129-3992-40C3-B6E7-1FD460412988}" presName="composite" presStyleCnt="0"/>
      <dgm:spPr/>
    </dgm:pt>
    <dgm:pt modelId="{341765F2-9D57-48FB-B11D-3AA167CAB109}" type="pres">
      <dgm:prSet presAssocID="{6F5F2129-3992-40C3-B6E7-1FD460412988}" presName="background" presStyleLbl="node0" presStyleIdx="3" presStyleCnt="4"/>
      <dgm:spPr/>
    </dgm:pt>
    <dgm:pt modelId="{AD1E62DB-856A-41C1-809E-A4384A558133}" type="pres">
      <dgm:prSet presAssocID="{6F5F2129-3992-40C3-B6E7-1FD460412988}" presName="text" presStyleLbl="fgAcc0" presStyleIdx="3" presStyleCnt="4">
        <dgm:presLayoutVars>
          <dgm:chPref val="3"/>
        </dgm:presLayoutVars>
      </dgm:prSet>
      <dgm:spPr/>
    </dgm:pt>
    <dgm:pt modelId="{14AA2671-5404-48A1-9CD6-6AF8F5BF8E1A}" type="pres">
      <dgm:prSet presAssocID="{6F5F2129-3992-40C3-B6E7-1FD460412988}" presName="hierChild2" presStyleCnt="0"/>
      <dgm:spPr/>
    </dgm:pt>
  </dgm:ptLst>
  <dgm:cxnLst>
    <dgm:cxn modelId="{94BDC66F-FA48-40DD-B230-DC8CC61BFAF8}" type="presOf" srcId="{C564E5AA-B649-438A-A08B-AE53440F568F}" destId="{8E4A2B71-EAAA-4CD6-A03E-A19826E529B7}" srcOrd="0" destOrd="0" presId="urn:microsoft.com/office/officeart/2005/8/layout/hierarchy1"/>
    <dgm:cxn modelId="{D2A1AD74-02D4-4BF9-938D-54E5608A3DFB}" type="presOf" srcId="{B1BEB08F-194D-476C-BCFA-888A64BAFA79}" destId="{6BA250D2-2343-4C46-BF45-47C02AC86DE4}" srcOrd="0" destOrd="0" presId="urn:microsoft.com/office/officeart/2005/8/layout/hierarchy1"/>
    <dgm:cxn modelId="{AE31F3A6-0DC6-42C2-8F5E-9C04F7D6D35B}" type="presOf" srcId="{42EA7BD3-1EE7-4CD0-853A-BAC1567FAC2A}" destId="{9D7BE8ED-2D96-4136-91D3-3588AEA5359B}" srcOrd="0" destOrd="0" presId="urn:microsoft.com/office/officeart/2005/8/layout/hierarchy1"/>
    <dgm:cxn modelId="{2887AED7-CB7E-4E6D-8069-63C0F7FE28E8}" type="presOf" srcId="{6F5F2129-3992-40C3-B6E7-1FD460412988}" destId="{AD1E62DB-856A-41C1-809E-A4384A558133}" srcOrd="0" destOrd="0" presId="urn:microsoft.com/office/officeart/2005/8/layout/hierarchy1"/>
    <dgm:cxn modelId="{0DF344E0-4D69-4900-B41F-3F1A43118BE3}" srcId="{42EA7BD3-1EE7-4CD0-853A-BAC1567FAC2A}" destId="{C564E5AA-B649-438A-A08B-AE53440F568F}" srcOrd="1" destOrd="0" parTransId="{2AF291FE-0DD0-4B34-8EDF-10A68E103E37}" sibTransId="{EC0000C5-9751-4D3A-AB22-42594F7EF14C}"/>
    <dgm:cxn modelId="{0398A7E4-7FD4-4B64-BA0B-D0CD67FCFD0F}" srcId="{42EA7BD3-1EE7-4CD0-853A-BAC1567FAC2A}" destId="{B1BEB08F-194D-476C-BCFA-888A64BAFA79}" srcOrd="0" destOrd="0" parTransId="{4C57A585-D79C-45E6-B51E-5A4748ED9C1C}" sibTransId="{70C1B844-95A9-4253-8B18-537FA621C230}"/>
    <dgm:cxn modelId="{55D099E8-3195-4350-A6AF-E589727718BA}" srcId="{42EA7BD3-1EE7-4CD0-853A-BAC1567FAC2A}" destId="{7DD989D5-5E74-4CD3-BC50-15FBDA43867F}" srcOrd="2" destOrd="0" parTransId="{DBFFA8C2-F1B7-4C44-9229-47AE9DC0D0F4}" sibTransId="{883E6F8B-11ED-4116-9618-49A2A70DFC20}"/>
    <dgm:cxn modelId="{BDBDEBF8-AB75-464C-9533-2B4973F4D3FC}" type="presOf" srcId="{7DD989D5-5E74-4CD3-BC50-15FBDA43867F}" destId="{B42AB589-039A-4D83-882A-6B05BB7171A5}" srcOrd="0" destOrd="0" presId="urn:microsoft.com/office/officeart/2005/8/layout/hierarchy1"/>
    <dgm:cxn modelId="{994DE9FD-795C-41F0-AA45-92AA357C9785}" srcId="{42EA7BD3-1EE7-4CD0-853A-BAC1567FAC2A}" destId="{6F5F2129-3992-40C3-B6E7-1FD460412988}" srcOrd="3" destOrd="0" parTransId="{C2CE4228-4FE8-4201-94AE-BB0F44ABD1AC}" sibTransId="{EB1BF38B-B91F-4A45-8CE4-EB83B8E08796}"/>
    <dgm:cxn modelId="{6836A09A-94D8-4A6D-8F12-112534719425}" type="presParOf" srcId="{9D7BE8ED-2D96-4136-91D3-3588AEA5359B}" destId="{D8CA5255-037A-4982-940A-61F953ED58CE}" srcOrd="0" destOrd="0" presId="urn:microsoft.com/office/officeart/2005/8/layout/hierarchy1"/>
    <dgm:cxn modelId="{7605BE79-0128-4F6B-AEB4-3931772F17A1}" type="presParOf" srcId="{D8CA5255-037A-4982-940A-61F953ED58CE}" destId="{263A00DB-AA93-4932-86C0-97709CD2C967}" srcOrd="0" destOrd="0" presId="urn:microsoft.com/office/officeart/2005/8/layout/hierarchy1"/>
    <dgm:cxn modelId="{16FA8CC9-F44A-48AB-B390-0E03391D57F6}" type="presParOf" srcId="{263A00DB-AA93-4932-86C0-97709CD2C967}" destId="{F217B996-B845-4CCE-9263-C74C88ADEAE6}" srcOrd="0" destOrd="0" presId="urn:microsoft.com/office/officeart/2005/8/layout/hierarchy1"/>
    <dgm:cxn modelId="{8749CD8D-D38B-4425-B695-A5A943E7E04B}" type="presParOf" srcId="{263A00DB-AA93-4932-86C0-97709CD2C967}" destId="{6BA250D2-2343-4C46-BF45-47C02AC86DE4}" srcOrd="1" destOrd="0" presId="urn:microsoft.com/office/officeart/2005/8/layout/hierarchy1"/>
    <dgm:cxn modelId="{B5EFFB22-152E-4178-B330-92EAAEF4F8A0}" type="presParOf" srcId="{D8CA5255-037A-4982-940A-61F953ED58CE}" destId="{C93012DA-1502-4D10-9366-1BB02215803B}" srcOrd="1" destOrd="0" presId="urn:microsoft.com/office/officeart/2005/8/layout/hierarchy1"/>
    <dgm:cxn modelId="{81DE206D-8141-474F-BB4E-314FBEEEF53C}" type="presParOf" srcId="{9D7BE8ED-2D96-4136-91D3-3588AEA5359B}" destId="{776F42EA-1857-4593-81C5-188A08B87166}" srcOrd="1" destOrd="0" presId="urn:microsoft.com/office/officeart/2005/8/layout/hierarchy1"/>
    <dgm:cxn modelId="{04757917-D4F2-4306-A5F1-8BB73C3D795C}" type="presParOf" srcId="{776F42EA-1857-4593-81C5-188A08B87166}" destId="{C6998DF1-9429-49C4-ACC6-0FDE5CA42FCC}" srcOrd="0" destOrd="0" presId="urn:microsoft.com/office/officeart/2005/8/layout/hierarchy1"/>
    <dgm:cxn modelId="{37E00151-2166-4D6F-89E5-D67CF3089B61}" type="presParOf" srcId="{C6998DF1-9429-49C4-ACC6-0FDE5CA42FCC}" destId="{7021454B-3A4F-4979-81ED-454AC0DB03CB}" srcOrd="0" destOrd="0" presId="urn:microsoft.com/office/officeart/2005/8/layout/hierarchy1"/>
    <dgm:cxn modelId="{80F6D65A-D7DC-4DC2-9F80-E2EBC8A1D273}" type="presParOf" srcId="{C6998DF1-9429-49C4-ACC6-0FDE5CA42FCC}" destId="{8E4A2B71-EAAA-4CD6-A03E-A19826E529B7}" srcOrd="1" destOrd="0" presId="urn:microsoft.com/office/officeart/2005/8/layout/hierarchy1"/>
    <dgm:cxn modelId="{3677D84E-0A57-46F9-97A5-4747D06DEC2D}" type="presParOf" srcId="{776F42EA-1857-4593-81C5-188A08B87166}" destId="{75BD0C66-B38B-47CD-939E-A29B9088EA03}" srcOrd="1" destOrd="0" presId="urn:microsoft.com/office/officeart/2005/8/layout/hierarchy1"/>
    <dgm:cxn modelId="{6E061E99-16C1-439F-BAC8-3371B4FB31BD}" type="presParOf" srcId="{9D7BE8ED-2D96-4136-91D3-3588AEA5359B}" destId="{F9DF03DF-4B2D-46A5-926A-649E1BA1B459}" srcOrd="2" destOrd="0" presId="urn:microsoft.com/office/officeart/2005/8/layout/hierarchy1"/>
    <dgm:cxn modelId="{34986930-BC5E-4E4B-8EA9-AE3B5065F02F}" type="presParOf" srcId="{F9DF03DF-4B2D-46A5-926A-649E1BA1B459}" destId="{3164A538-22FB-485C-A119-6FC660748AFC}" srcOrd="0" destOrd="0" presId="urn:microsoft.com/office/officeart/2005/8/layout/hierarchy1"/>
    <dgm:cxn modelId="{7D603BA9-2611-4226-9022-8B5770B5A547}" type="presParOf" srcId="{3164A538-22FB-485C-A119-6FC660748AFC}" destId="{7332D5E0-FC5B-442B-9820-E594F1F67FDB}" srcOrd="0" destOrd="0" presId="urn:microsoft.com/office/officeart/2005/8/layout/hierarchy1"/>
    <dgm:cxn modelId="{D82140C6-F585-4A31-A920-7F005B2F88F5}" type="presParOf" srcId="{3164A538-22FB-485C-A119-6FC660748AFC}" destId="{B42AB589-039A-4D83-882A-6B05BB7171A5}" srcOrd="1" destOrd="0" presId="urn:microsoft.com/office/officeart/2005/8/layout/hierarchy1"/>
    <dgm:cxn modelId="{EC1EDA16-832F-411A-9388-09918EEB72C5}" type="presParOf" srcId="{F9DF03DF-4B2D-46A5-926A-649E1BA1B459}" destId="{FF863501-ADA4-4829-9376-4C495A66FDDD}" srcOrd="1" destOrd="0" presId="urn:microsoft.com/office/officeart/2005/8/layout/hierarchy1"/>
    <dgm:cxn modelId="{C0A6FEF8-F821-44A2-8A61-996862DE2B5B}" type="presParOf" srcId="{9D7BE8ED-2D96-4136-91D3-3588AEA5359B}" destId="{F1B442D4-932B-4E0A-B75D-E242B889AA57}" srcOrd="3" destOrd="0" presId="urn:microsoft.com/office/officeart/2005/8/layout/hierarchy1"/>
    <dgm:cxn modelId="{998996F2-3247-48B2-A9BC-05CC2910495D}" type="presParOf" srcId="{F1B442D4-932B-4E0A-B75D-E242B889AA57}" destId="{DA74438F-A349-4D21-BDDE-EBA13212066B}" srcOrd="0" destOrd="0" presId="urn:microsoft.com/office/officeart/2005/8/layout/hierarchy1"/>
    <dgm:cxn modelId="{1334FB26-EAC5-41FA-B983-3CC68ED1FA30}" type="presParOf" srcId="{DA74438F-A349-4D21-BDDE-EBA13212066B}" destId="{341765F2-9D57-48FB-B11D-3AA167CAB109}" srcOrd="0" destOrd="0" presId="urn:microsoft.com/office/officeart/2005/8/layout/hierarchy1"/>
    <dgm:cxn modelId="{F3E8FC3C-330C-4B26-83D5-A8148CE07D62}" type="presParOf" srcId="{DA74438F-A349-4D21-BDDE-EBA13212066B}" destId="{AD1E62DB-856A-41C1-809E-A4384A558133}" srcOrd="1" destOrd="0" presId="urn:microsoft.com/office/officeart/2005/8/layout/hierarchy1"/>
    <dgm:cxn modelId="{FC767A7E-91DB-4BF4-A410-D15207603F52}" type="presParOf" srcId="{F1B442D4-932B-4E0A-B75D-E242B889AA57}" destId="{14AA2671-5404-48A1-9CD6-6AF8F5BF8E1A}"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2EA7BD3-1EE7-4CD0-853A-BAC1567FAC2A}"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B1BEB08F-194D-476C-BCFA-888A64BAFA79}">
      <dgm:prSet/>
      <dgm:spPr/>
      <dgm:t>
        <a:bodyPr/>
        <a:lstStyle/>
        <a:p>
          <a:r>
            <a:rPr lang="en-US" dirty="0"/>
            <a:t>Controls the logical network resources</a:t>
          </a:r>
        </a:p>
      </dgm:t>
    </dgm:pt>
    <dgm:pt modelId="{4C57A585-D79C-45E6-B51E-5A4748ED9C1C}" type="parTrans" cxnId="{0398A7E4-7FD4-4B64-BA0B-D0CD67FCFD0F}">
      <dgm:prSet/>
      <dgm:spPr/>
      <dgm:t>
        <a:bodyPr/>
        <a:lstStyle/>
        <a:p>
          <a:endParaRPr lang="en-US"/>
        </a:p>
      </dgm:t>
    </dgm:pt>
    <dgm:pt modelId="{70C1B844-95A9-4253-8B18-537FA621C230}" type="sibTrans" cxnId="{0398A7E4-7FD4-4B64-BA0B-D0CD67FCFD0F}">
      <dgm:prSet/>
      <dgm:spPr/>
      <dgm:t>
        <a:bodyPr/>
        <a:lstStyle/>
        <a:p>
          <a:endParaRPr lang="en-US"/>
        </a:p>
      </dgm:t>
    </dgm:pt>
    <dgm:pt modelId="{9D7BE8ED-2D96-4136-91D3-3588AEA5359B}" type="pres">
      <dgm:prSet presAssocID="{42EA7BD3-1EE7-4CD0-853A-BAC1567FAC2A}" presName="hierChild1" presStyleCnt="0">
        <dgm:presLayoutVars>
          <dgm:chPref val="1"/>
          <dgm:dir/>
          <dgm:animOne val="branch"/>
          <dgm:animLvl val="lvl"/>
          <dgm:resizeHandles/>
        </dgm:presLayoutVars>
      </dgm:prSet>
      <dgm:spPr/>
    </dgm:pt>
    <dgm:pt modelId="{D8CA5255-037A-4982-940A-61F953ED58CE}" type="pres">
      <dgm:prSet presAssocID="{B1BEB08F-194D-476C-BCFA-888A64BAFA79}" presName="hierRoot1" presStyleCnt="0"/>
      <dgm:spPr/>
    </dgm:pt>
    <dgm:pt modelId="{263A00DB-AA93-4932-86C0-97709CD2C967}" type="pres">
      <dgm:prSet presAssocID="{B1BEB08F-194D-476C-BCFA-888A64BAFA79}" presName="composite" presStyleCnt="0"/>
      <dgm:spPr/>
    </dgm:pt>
    <dgm:pt modelId="{F217B996-B845-4CCE-9263-C74C88ADEAE6}" type="pres">
      <dgm:prSet presAssocID="{B1BEB08F-194D-476C-BCFA-888A64BAFA79}" presName="background" presStyleLbl="node0" presStyleIdx="0" presStyleCnt="1"/>
      <dgm:spPr/>
    </dgm:pt>
    <dgm:pt modelId="{6BA250D2-2343-4C46-BF45-47C02AC86DE4}" type="pres">
      <dgm:prSet presAssocID="{B1BEB08F-194D-476C-BCFA-888A64BAFA79}" presName="text" presStyleLbl="fgAcc0" presStyleIdx="0" presStyleCnt="1">
        <dgm:presLayoutVars>
          <dgm:chPref val="3"/>
        </dgm:presLayoutVars>
      </dgm:prSet>
      <dgm:spPr/>
    </dgm:pt>
    <dgm:pt modelId="{C93012DA-1502-4D10-9366-1BB02215803B}" type="pres">
      <dgm:prSet presAssocID="{B1BEB08F-194D-476C-BCFA-888A64BAFA79}" presName="hierChild2" presStyleCnt="0"/>
      <dgm:spPr/>
    </dgm:pt>
  </dgm:ptLst>
  <dgm:cxnLst>
    <dgm:cxn modelId="{D2A1AD74-02D4-4BF9-938D-54E5608A3DFB}" type="presOf" srcId="{B1BEB08F-194D-476C-BCFA-888A64BAFA79}" destId="{6BA250D2-2343-4C46-BF45-47C02AC86DE4}" srcOrd="0" destOrd="0" presId="urn:microsoft.com/office/officeart/2005/8/layout/hierarchy1"/>
    <dgm:cxn modelId="{AE31F3A6-0DC6-42C2-8F5E-9C04F7D6D35B}" type="presOf" srcId="{42EA7BD3-1EE7-4CD0-853A-BAC1567FAC2A}" destId="{9D7BE8ED-2D96-4136-91D3-3588AEA5359B}" srcOrd="0" destOrd="0" presId="urn:microsoft.com/office/officeart/2005/8/layout/hierarchy1"/>
    <dgm:cxn modelId="{0398A7E4-7FD4-4B64-BA0B-D0CD67FCFD0F}" srcId="{42EA7BD3-1EE7-4CD0-853A-BAC1567FAC2A}" destId="{B1BEB08F-194D-476C-BCFA-888A64BAFA79}" srcOrd="0" destOrd="0" parTransId="{4C57A585-D79C-45E6-B51E-5A4748ED9C1C}" sibTransId="{70C1B844-95A9-4253-8B18-537FA621C230}"/>
    <dgm:cxn modelId="{6836A09A-94D8-4A6D-8F12-112534719425}" type="presParOf" srcId="{9D7BE8ED-2D96-4136-91D3-3588AEA5359B}" destId="{D8CA5255-037A-4982-940A-61F953ED58CE}" srcOrd="0" destOrd="0" presId="urn:microsoft.com/office/officeart/2005/8/layout/hierarchy1"/>
    <dgm:cxn modelId="{7605BE79-0128-4F6B-AEB4-3931772F17A1}" type="presParOf" srcId="{D8CA5255-037A-4982-940A-61F953ED58CE}" destId="{263A00DB-AA93-4932-86C0-97709CD2C967}" srcOrd="0" destOrd="0" presId="urn:microsoft.com/office/officeart/2005/8/layout/hierarchy1"/>
    <dgm:cxn modelId="{16FA8CC9-F44A-48AB-B390-0E03391D57F6}" type="presParOf" srcId="{263A00DB-AA93-4932-86C0-97709CD2C967}" destId="{F217B996-B845-4CCE-9263-C74C88ADEAE6}" srcOrd="0" destOrd="0" presId="urn:microsoft.com/office/officeart/2005/8/layout/hierarchy1"/>
    <dgm:cxn modelId="{8749CD8D-D38B-4425-B695-A5A943E7E04B}" type="presParOf" srcId="{263A00DB-AA93-4932-86C0-97709CD2C967}" destId="{6BA250D2-2343-4C46-BF45-47C02AC86DE4}" srcOrd="1" destOrd="0" presId="urn:microsoft.com/office/officeart/2005/8/layout/hierarchy1"/>
    <dgm:cxn modelId="{B5EFFB22-152E-4178-B330-92EAAEF4F8A0}" type="presParOf" srcId="{D8CA5255-037A-4982-940A-61F953ED58CE}" destId="{C93012DA-1502-4D10-9366-1BB02215803B}"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FC8128C-3000-46A4-8111-7C90D4485529}"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7EE2DBB1-7D3D-4ABF-A659-A74AE36C34B3}">
      <dgm:prSet phldr="0"/>
      <dgm:spPr/>
      <dgm:t>
        <a:bodyPr/>
        <a:lstStyle/>
        <a:p>
          <a:pPr rtl="0"/>
          <a:r>
            <a:rPr lang="en-US">
              <a:latin typeface="+mn-lt"/>
            </a:rPr>
            <a:t>Updates credentials (certificates) on the servers.</a:t>
          </a:r>
        </a:p>
      </dgm:t>
    </dgm:pt>
    <dgm:pt modelId="{4DA1B7AC-9C62-47A9-80BA-322D5590B735}" type="parTrans" cxnId="{763629C6-2B9A-412B-B690-43E7B0ECEA67}">
      <dgm:prSet/>
      <dgm:spPr/>
      <dgm:t>
        <a:bodyPr/>
        <a:lstStyle/>
        <a:p>
          <a:endParaRPr lang="en-US">
            <a:latin typeface="+mn-lt"/>
          </a:endParaRPr>
        </a:p>
      </dgm:t>
    </dgm:pt>
    <dgm:pt modelId="{866EF7CC-1E45-4B02-8C45-58B427AAF9E9}" type="sibTrans" cxnId="{763629C6-2B9A-412B-B690-43E7B0ECEA67}">
      <dgm:prSet/>
      <dgm:spPr/>
      <dgm:t>
        <a:bodyPr/>
        <a:lstStyle/>
        <a:p>
          <a:endParaRPr lang="en-US">
            <a:latin typeface="+mn-lt"/>
          </a:endParaRPr>
        </a:p>
      </dgm:t>
    </dgm:pt>
    <dgm:pt modelId="{3094099C-163A-411C-9C18-80DCE7F4A321}">
      <dgm:prSet phldr="0"/>
      <dgm:spPr/>
      <dgm:t>
        <a:bodyPr/>
        <a:lstStyle/>
        <a:p>
          <a:pPr rtl="0"/>
          <a:r>
            <a:rPr lang="en-US">
              <a:latin typeface="+mn-lt"/>
            </a:rPr>
            <a:t>Assists with upgrades for Service Fabric deployments of Network Controller.</a:t>
          </a:r>
        </a:p>
      </dgm:t>
    </dgm:pt>
    <dgm:pt modelId="{922671A8-4F6D-43EC-8886-F05579A4DC86}" type="parTrans" cxnId="{4B7E5970-2F36-4E83-AF77-F7B1F5CD4664}">
      <dgm:prSet/>
      <dgm:spPr/>
      <dgm:t>
        <a:bodyPr/>
        <a:lstStyle/>
        <a:p>
          <a:endParaRPr lang="en-US">
            <a:latin typeface="+mn-lt"/>
          </a:endParaRPr>
        </a:p>
      </dgm:t>
    </dgm:pt>
    <dgm:pt modelId="{9944A7BB-FE3A-4F1F-9183-EA62630ECAB9}" type="sibTrans" cxnId="{4B7E5970-2F36-4E83-AF77-F7B1F5CD4664}">
      <dgm:prSet/>
      <dgm:spPr/>
      <dgm:t>
        <a:bodyPr/>
        <a:lstStyle/>
        <a:p>
          <a:endParaRPr lang="en-US">
            <a:latin typeface="+mn-lt"/>
          </a:endParaRPr>
        </a:p>
      </dgm:t>
    </dgm:pt>
    <dgm:pt modelId="{88334801-2998-4BAF-9E38-846DD0D5F087}">
      <dgm:prSet phldr="0"/>
      <dgm:spPr/>
      <dgm:t>
        <a:bodyPr/>
        <a:lstStyle/>
        <a:p>
          <a:pPr rtl="0"/>
          <a:r>
            <a:rPr lang="en-US">
              <a:latin typeface="+mn-lt"/>
            </a:rPr>
            <a:t>Purges floating IP when SDNAPI is no longer on the primary node.</a:t>
          </a:r>
        </a:p>
      </dgm:t>
    </dgm:pt>
    <dgm:pt modelId="{968970EB-9B08-45FB-AD86-84F1A591BE75}" type="parTrans" cxnId="{B3261A13-EFF1-4698-B4D6-0366FE8F42E0}">
      <dgm:prSet/>
      <dgm:spPr/>
      <dgm:t>
        <a:bodyPr/>
        <a:lstStyle/>
        <a:p>
          <a:endParaRPr lang="en-US">
            <a:latin typeface="+mn-lt"/>
          </a:endParaRPr>
        </a:p>
      </dgm:t>
    </dgm:pt>
    <dgm:pt modelId="{24B7F1FA-250D-4C03-B566-3E0DB9347477}" type="sibTrans" cxnId="{B3261A13-EFF1-4698-B4D6-0366FE8F42E0}">
      <dgm:prSet/>
      <dgm:spPr/>
      <dgm:t>
        <a:bodyPr/>
        <a:lstStyle/>
        <a:p>
          <a:endParaRPr lang="en-US">
            <a:latin typeface="+mn-lt"/>
          </a:endParaRPr>
        </a:p>
      </dgm:t>
    </dgm:pt>
    <dgm:pt modelId="{B6EB54A8-2EE8-40DF-AAA3-676F2D77CEF4}">
      <dgm:prSet phldr="0"/>
      <dgm:spPr/>
      <dgm:t>
        <a:bodyPr/>
        <a:lstStyle/>
        <a:p>
          <a:pPr rtl="0"/>
          <a:r>
            <a:rPr lang="en-US">
              <a:latin typeface="+mn-lt"/>
            </a:rPr>
            <a:t>Updates HTTPs bindings.</a:t>
          </a:r>
        </a:p>
      </dgm:t>
    </dgm:pt>
    <dgm:pt modelId="{1F8D0476-A10D-499F-AFA6-1631B1ADB7C1}" type="parTrans" cxnId="{9FC0005F-6E1B-495A-B37A-8E2B7D080030}">
      <dgm:prSet/>
      <dgm:spPr/>
      <dgm:t>
        <a:bodyPr/>
        <a:lstStyle/>
        <a:p>
          <a:endParaRPr lang="en-US">
            <a:latin typeface="+mn-lt"/>
          </a:endParaRPr>
        </a:p>
      </dgm:t>
    </dgm:pt>
    <dgm:pt modelId="{77DDAD10-7015-4D6B-B67B-40D69C0F5222}" type="sibTrans" cxnId="{9FC0005F-6E1B-495A-B37A-8E2B7D080030}">
      <dgm:prSet/>
      <dgm:spPr/>
      <dgm:t>
        <a:bodyPr/>
        <a:lstStyle/>
        <a:p>
          <a:endParaRPr lang="en-US">
            <a:latin typeface="+mn-lt"/>
          </a:endParaRPr>
        </a:p>
      </dgm:t>
    </dgm:pt>
    <dgm:pt modelId="{F28D24D4-C1FC-4B49-96C3-A51D83B41B44}" type="pres">
      <dgm:prSet presAssocID="{BFC8128C-3000-46A4-8111-7C90D4485529}" presName="hierChild1" presStyleCnt="0">
        <dgm:presLayoutVars>
          <dgm:chPref val="1"/>
          <dgm:dir/>
          <dgm:animOne val="branch"/>
          <dgm:animLvl val="lvl"/>
          <dgm:resizeHandles/>
        </dgm:presLayoutVars>
      </dgm:prSet>
      <dgm:spPr/>
    </dgm:pt>
    <dgm:pt modelId="{0BC85887-C504-452F-AEFA-DBAA8E0A103E}" type="pres">
      <dgm:prSet presAssocID="{7EE2DBB1-7D3D-4ABF-A659-A74AE36C34B3}" presName="hierRoot1" presStyleCnt="0"/>
      <dgm:spPr/>
    </dgm:pt>
    <dgm:pt modelId="{37BCC50D-F2BC-4E9E-AF40-DFA9D99D5D81}" type="pres">
      <dgm:prSet presAssocID="{7EE2DBB1-7D3D-4ABF-A659-A74AE36C34B3}" presName="composite" presStyleCnt="0"/>
      <dgm:spPr/>
    </dgm:pt>
    <dgm:pt modelId="{9A77A444-7360-4397-8F36-AF6DAC2F1F59}" type="pres">
      <dgm:prSet presAssocID="{7EE2DBB1-7D3D-4ABF-A659-A74AE36C34B3}" presName="background" presStyleLbl="node0" presStyleIdx="0" presStyleCnt="4"/>
      <dgm:spPr/>
    </dgm:pt>
    <dgm:pt modelId="{501B5223-AB7B-4C9A-8401-26B8532F7F77}" type="pres">
      <dgm:prSet presAssocID="{7EE2DBB1-7D3D-4ABF-A659-A74AE36C34B3}" presName="text" presStyleLbl="fgAcc0" presStyleIdx="0" presStyleCnt="4">
        <dgm:presLayoutVars>
          <dgm:chPref val="3"/>
        </dgm:presLayoutVars>
      </dgm:prSet>
      <dgm:spPr/>
    </dgm:pt>
    <dgm:pt modelId="{5B3B2A0F-FE29-430C-A221-CFC045C00648}" type="pres">
      <dgm:prSet presAssocID="{7EE2DBB1-7D3D-4ABF-A659-A74AE36C34B3}" presName="hierChild2" presStyleCnt="0"/>
      <dgm:spPr/>
    </dgm:pt>
    <dgm:pt modelId="{9AE19430-6DAA-4371-BAE6-58005235D8B7}" type="pres">
      <dgm:prSet presAssocID="{3094099C-163A-411C-9C18-80DCE7F4A321}" presName="hierRoot1" presStyleCnt="0"/>
      <dgm:spPr/>
    </dgm:pt>
    <dgm:pt modelId="{E74494A9-519C-4D8D-8606-A5B316AC162F}" type="pres">
      <dgm:prSet presAssocID="{3094099C-163A-411C-9C18-80DCE7F4A321}" presName="composite" presStyleCnt="0"/>
      <dgm:spPr/>
    </dgm:pt>
    <dgm:pt modelId="{F78978A4-295F-4F6B-AB51-DA1276C4A7AA}" type="pres">
      <dgm:prSet presAssocID="{3094099C-163A-411C-9C18-80DCE7F4A321}" presName="background" presStyleLbl="node0" presStyleIdx="1" presStyleCnt="4"/>
      <dgm:spPr/>
    </dgm:pt>
    <dgm:pt modelId="{C2977235-C783-4D7D-A0EB-A50FB271BB10}" type="pres">
      <dgm:prSet presAssocID="{3094099C-163A-411C-9C18-80DCE7F4A321}" presName="text" presStyleLbl="fgAcc0" presStyleIdx="1" presStyleCnt="4">
        <dgm:presLayoutVars>
          <dgm:chPref val="3"/>
        </dgm:presLayoutVars>
      </dgm:prSet>
      <dgm:spPr/>
    </dgm:pt>
    <dgm:pt modelId="{9CBA8B58-6E1D-451B-8B10-6B9E99D75177}" type="pres">
      <dgm:prSet presAssocID="{3094099C-163A-411C-9C18-80DCE7F4A321}" presName="hierChild2" presStyleCnt="0"/>
      <dgm:spPr/>
    </dgm:pt>
    <dgm:pt modelId="{E15A39E9-2172-4742-9FEA-3337CAC7898F}" type="pres">
      <dgm:prSet presAssocID="{88334801-2998-4BAF-9E38-846DD0D5F087}" presName="hierRoot1" presStyleCnt="0"/>
      <dgm:spPr/>
    </dgm:pt>
    <dgm:pt modelId="{03FA7C03-F1EE-42FC-91CC-F583C3E94047}" type="pres">
      <dgm:prSet presAssocID="{88334801-2998-4BAF-9E38-846DD0D5F087}" presName="composite" presStyleCnt="0"/>
      <dgm:spPr/>
    </dgm:pt>
    <dgm:pt modelId="{CBCFC709-86D1-4D36-8077-B1350A953BFB}" type="pres">
      <dgm:prSet presAssocID="{88334801-2998-4BAF-9E38-846DD0D5F087}" presName="background" presStyleLbl="node0" presStyleIdx="2" presStyleCnt="4"/>
      <dgm:spPr/>
    </dgm:pt>
    <dgm:pt modelId="{E6BEC5E3-969F-4BE4-AD34-08F03B15A329}" type="pres">
      <dgm:prSet presAssocID="{88334801-2998-4BAF-9E38-846DD0D5F087}" presName="text" presStyleLbl="fgAcc0" presStyleIdx="2" presStyleCnt="4">
        <dgm:presLayoutVars>
          <dgm:chPref val="3"/>
        </dgm:presLayoutVars>
      </dgm:prSet>
      <dgm:spPr/>
    </dgm:pt>
    <dgm:pt modelId="{0805491A-0726-434D-8F99-322C7103EC45}" type="pres">
      <dgm:prSet presAssocID="{88334801-2998-4BAF-9E38-846DD0D5F087}" presName="hierChild2" presStyleCnt="0"/>
      <dgm:spPr/>
    </dgm:pt>
    <dgm:pt modelId="{A059A0C0-E30B-4361-91B8-457FD7684CF3}" type="pres">
      <dgm:prSet presAssocID="{B6EB54A8-2EE8-40DF-AAA3-676F2D77CEF4}" presName="hierRoot1" presStyleCnt="0"/>
      <dgm:spPr/>
    </dgm:pt>
    <dgm:pt modelId="{DECF59CC-C2C8-4451-90E2-F97C862DA15D}" type="pres">
      <dgm:prSet presAssocID="{B6EB54A8-2EE8-40DF-AAA3-676F2D77CEF4}" presName="composite" presStyleCnt="0"/>
      <dgm:spPr/>
    </dgm:pt>
    <dgm:pt modelId="{A3D29B84-5872-49C5-AE9C-03962D4A1263}" type="pres">
      <dgm:prSet presAssocID="{B6EB54A8-2EE8-40DF-AAA3-676F2D77CEF4}" presName="background" presStyleLbl="node0" presStyleIdx="3" presStyleCnt="4"/>
      <dgm:spPr/>
    </dgm:pt>
    <dgm:pt modelId="{F952C286-7ED2-43BD-9D48-F633382F5A7C}" type="pres">
      <dgm:prSet presAssocID="{B6EB54A8-2EE8-40DF-AAA3-676F2D77CEF4}" presName="text" presStyleLbl="fgAcc0" presStyleIdx="3" presStyleCnt="4">
        <dgm:presLayoutVars>
          <dgm:chPref val="3"/>
        </dgm:presLayoutVars>
      </dgm:prSet>
      <dgm:spPr/>
    </dgm:pt>
    <dgm:pt modelId="{86467E6A-EBB0-4B56-A302-4C4A186E2AD7}" type="pres">
      <dgm:prSet presAssocID="{B6EB54A8-2EE8-40DF-AAA3-676F2D77CEF4}" presName="hierChild2" presStyleCnt="0"/>
      <dgm:spPr/>
    </dgm:pt>
  </dgm:ptLst>
  <dgm:cxnLst>
    <dgm:cxn modelId="{B3261A13-EFF1-4698-B4D6-0366FE8F42E0}" srcId="{BFC8128C-3000-46A4-8111-7C90D4485529}" destId="{88334801-2998-4BAF-9E38-846DD0D5F087}" srcOrd="2" destOrd="0" parTransId="{968970EB-9B08-45FB-AD86-84F1A591BE75}" sibTransId="{24B7F1FA-250D-4C03-B566-3E0DB9347477}"/>
    <dgm:cxn modelId="{6A9B6B1D-A321-4158-A87B-CE6D2CF99A1F}" type="presOf" srcId="{88334801-2998-4BAF-9E38-846DD0D5F087}" destId="{E6BEC5E3-969F-4BE4-AD34-08F03B15A329}" srcOrd="0" destOrd="0" presId="urn:microsoft.com/office/officeart/2005/8/layout/hierarchy1"/>
    <dgm:cxn modelId="{AA093939-AF41-4969-9905-E85ABD6C6FE7}" type="presOf" srcId="{BFC8128C-3000-46A4-8111-7C90D4485529}" destId="{F28D24D4-C1FC-4B49-96C3-A51D83B41B44}" srcOrd="0" destOrd="0" presId="urn:microsoft.com/office/officeart/2005/8/layout/hierarchy1"/>
    <dgm:cxn modelId="{9FC0005F-6E1B-495A-B37A-8E2B7D080030}" srcId="{BFC8128C-3000-46A4-8111-7C90D4485529}" destId="{B6EB54A8-2EE8-40DF-AAA3-676F2D77CEF4}" srcOrd="3" destOrd="0" parTransId="{1F8D0476-A10D-499F-AFA6-1631B1ADB7C1}" sibTransId="{77DDAD10-7015-4D6B-B67B-40D69C0F5222}"/>
    <dgm:cxn modelId="{4B7E5970-2F36-4E83-AF77-F7B1F5CD4664}" srcId="{BFC8128C-3000-46A4-8111-7C90D4485529}" destId="{3094099C-163A-411C-9C18-80DCE7F4A321}" srcOrd="1" destOrd="0" parTransId="{922671A8-4F6D-43EC-8886-F05579A4DC86}" sibTransId="{9944A7BB-FE3A-4F1F-9183-EA62630ECAB9}"/>
    <dgm:cxn modelId="{66DDBE76-2094-48E7-AB34-FF7C86022E9C}" type="presOf" srcId="{7EE2DBB1-7D3D-4ABF-A659-A74AE36C34B3}" destId="{501B5223-AB7B-4C9A-8401-26B8532F7F77}" srcOrd="0" destOrd="0" presId="urn:microsoft.com/office/officeart/2005/8/layout/hierarchy1"/>
    <dgm:cxn modelId="{763629C6-2B9A-412B-B690-43E7B0ECEA67}" srcId="{BFC8128C-3000-46A4-8111-7C90D4485529}" destId="{7EE2DBB1-7D3D-4ABF-A659-A74AE36C34B3}" srcOrd="0" destOrd="0" parTransId="{4DA1B7AC-9C62-47A9-80BA-322D5590B735}" sibTransId="{866EF7CC-1E45-4B02-8C45-58B427AAF9E9}"/>
    <dgm:cxn modelId="{DAAF4CDE-DB1A-4BA9-B8DC-C600D4B6B1F1}" type="presOf" srcId="{3094099C-163A-411C-9C18-80DCE7F4A321}" destId="{C2977235-C783-4D7D-A0EB-A50FB271BB10}" srcOrd="0" destOrd="0" presId="urn:microsoft.com/office/officeart/2005/8/layout/hierarchy1"/>
    <dgm:cxn modelId="{3E77D8DE-D31C-4CE0-9E0C-8AC776F3685A}" type="presOf" srcId="{B6EB54A8-2EE8-40DF-AAA3-676F2D77CEF4}" destId="{F952C286-7ED2-43BD-9D48-F633382F5A7C}" srcOrd="0" destOrd="0" presId="urn:microsoft.com/office/officeart/2005/8/layout/hierarchy1"/>
    <dgm:cxn modelId="{4D22AEFA-D1FB-45E2-801E-0F6788CD3288}" type="presParOf" srcId="{F28D24D4-C1FC-4B49-96C3-A51D83B41B44}" destId="{0BC85887-C504-452F-AEFA-DBAA8E0A103E}" srcOrd="0" destOrd="0" presId="urn:microsoft.com/office/officeart/2005/8/layout/hierarchy1"/>
    <dgm:cxn modelId="{67F2FFED-3E52-4C6D-9F7B-84FC3AAD44D2}" type="presParOf" srcId="{0BC85887-C504-452F-AEFA-DBAA8E0A103E}" destId="{37BCC50D-F2BC-4E9E-AF40-DFA9D99D5D81}" srcOrd="0" destOrd="0" presId="urn:microsoft.com/office/officeart/2005/8/layout/hierarchy1"/>
    <dgm:cxn modelId="{3DFBD821-7B72-4334-94A9-EDB0F70E4823}" type="presParOf" srcId="{37BCC50D-F2BC-4E9E-AF40-DFA9D99D5D81}" destId="{9A77A444-7360-4397-8F36-AF6DAC2F1F59}" srcOrd="0" destOrd="0" presId="urn:microsoft.com/office/officeart/2005/8/layout/hierarchy1"/>
    <dgm:cxn modelId="{4F686BEE-BE38-4AAB-AAD4-5D1EDB7C28A5}" type="presParOf" srcId="{37BCC50D-F2BC-4E9E-AF40-DFA9D99D5D81}" destId="{501B5223-AB7B-4C9A-8401-26B8532F7F77}" srcOrd="1" destOrd="0" presId="urn:microsoft.com/office/officeart/2005/8/layout/hierarchy1"/>
    <dgm:cxn modelId="{B8CDF9ED-6A58-41B0-8B53-4950C52D40A4}" type="presParOf" srcId="{0BC85887-C504-452F-AEFA-DBAA8E0A103E}" destId="{5B3B2A0F-FE29-430C-A221-CFC045C00648}" srcOrd="1" destOrd="0" presId="urn:microsoft.com/office/officeart/2005/8/layout/hierarchy1"/>
    <dgm:cxn modelId="{F7BA6193-8979-4F22-8E68-56EA6A40CC89}" type="presParOf" srcId="{F28D24D4-C1FC-4B49-96C3-A51D83B41B44}" destId="{9AE19430-6DAA-4371-BAE6-58005235D8B7}" srcOrd="1" destOrd="0" presId="urn:microsoft.com/office/officeart/2005/8/layout/hierarchy1"/>
    <dgm:cxn modelId="{8DF41EA4-EEBF-439E-BEBD-9DF22DC9F413}" type="presParOf" srcId="{9AE19430-6DAA-4371-BAE6-58005235D8B7}" destId="{E74494A9-519C-4D8D-8606-A5B316AC162F}" srcOrd="0" destOrd="0" presId="urn:microsoft.com/office/officeart/2005/8/layout/hierarchy1"/>
    <dgm:cxn modelId="{4DDA1206-C2B3-4A5E-8618-719F0A27A2E8}" type="presParOf" srcId="{E74494A9-519C-4D8D-8606-A5B316AC162F}" destId="{F78978A4-295F-4F6B-AB51-DA1276C4A7AA}" srcOrd="0" destOrd="0" presId="urn:microsoft.com/office/officeart/2005/8/layout/hierarchy1"/>
    <dgm:cxn modelId="{FFD1C701-BECB-41F3-A64D-AB9DEBFE5DB7}" type="presParOf" srcId="{E74494A9-519C-4D8D-8606-A5B316AC162F}" destId="{C2977235-C783-4D7D-A0EB-A50FB271BB10}" srcOrd="1" destOrd="0" presId="urn:microsoft.com/office/officeart/2005/8/layout/hierarchy1"/>
    <dgm:cxn modelId="{929C32C0-D9CB-4A9D-9B87-D0F26EC37977}" type="presParOf" srcId="{9AE19430-6DAA-4371-BAE6-58005235D8B7}" destId="{9CBA8B58-6E1D-451B-8B10-6B9E99D75177}" srcOrd="1" destOrd="0" presId="urn:microsoft.com/office/officeart/2005/8/layout/hierarchy1"/>
    <dgm:cxn modelId="{013C5D43-C99B-4EFE-9DD9-519A23068D4D}" type="presParOf" srcId="{F28D24D4-C1FC-4B49-96C3-A51D83B41B44}" destId="{E15A39E9-2172-4742-9FEA-3337CAC7898F}" srcOrd="2" destOrd="0" presId="urn:microsoft.com/office/officeart/2005/8/layout/hierarchy1"/>
    <dgm:cxn modelId="{53F63147-4D27-435A-A374-EBD799D9E933}" type="presParOf" srcId="{E15A39E9-2172-4742-9FEA-3337CAC7898F}" destId="{03FA7C03-F1EE-42FC-91CC-F583C3E94047}" srcOrd="0" destOrd="0" presId="urn:microsoft.com/office/officeart/2005/8/layout/hierarchy1"/>
    <dgm:cxn modelId="{4CF27F6B-468B-4DDF-B4BB-310FE4C2ABB1}" type="presParOf" srcId="{03FA7C03-F1EE-42FC-91CC-F583C3E94047}" destId="{CBCFC709-86D1-4D36-8077-B1350A953BFB}" srcOrd="0" destOrd="0" presId="urn:microsoft.com/office/officeart/2005/8/layout/hierarchy1"/>
    <dgm:cxn modelId="{0D1CD5DA-401E-4B54-A59E-159BDE0DC787}" type="presParOf" srcId="{03FA7C03-F1EE-42FC-91CC-F583C3E94047}" destId="{E6BEC5E3-969F-4BE4-AD34-08F03B15A329}" srcOrd="1" destOrd="0" presId="urn:microsoft.com/office/officeart/2005/8/layout/hierarchy1"/>
    <dgm:cxn modelId="{065A4879-C468-4796-9DAE-46179280BCE0}" type="presParOf" srcId="{E15A39E9-2172-4742-9FEA-3337CAC7898F}" destId="{0805491A-0726-434D-8F99-322C7103EC45}" srcOrd="1" destOrd="0" presId="urn:microsoft.com/office/officeart/2005/8/layout/hierarchy1"/>
    <dgm:cxn modelId="{57A659B1-2CA9-48C4-BA75-2BDC3D04A5B2}" type="presParOf" srcId="{F28D24D4-C1FC-4B49-96C3-A51D83B41B44}" destId="{A059A0C0-E30B-4361-91B8-457FD7684CF3}" srcOrd="3" destOrd="0" presId="urn:microsoft.com/office/officeart/2005/8/layout/hierarchy1"/>
    <dgm:cxn modelId="{1E55C571-15DD-462D-94DA-049D7A94AE5F}" type="presParOf" srcId="{A059A0C0-E30B-4361-91B8-457FD7684CF3}" destId="{DECF59CC-C2C8-4451-90E2-F97C862DA15D}" srcOrd="0" destOrd="0" presId="urn:microsoft.com/office/officeart/2005/8/layout/hierarchy1"/>
    <dgm:cxn modelId="{24684818-31FD-4150-B7EE-6B356CC7BE5A}" type="presParOf" srcId="{DECF59CC-C2C8-4451-90E2-F97C862DA15D}" destId="{A3D29B84-5872-49C5-AE9C-03962D4A1263}" srcOrd="0" destOrd="0" presId="urn:microsoft.com/office/officeart/2005/8/layout/hierarchy1"/>
    <dgm:cxn modelId="{F2245F16-7A9E-4DD0-BADC-388C57234C39}" type="presParOf" srcId="{DECF59CC-C2C8-4451-90E2-F97C862DA15D}" destId="{F952C286-7ED2-43BD-9D48-F633382F5A7C}" srcOrd="1" destOrd="0" presId="urn:microsoft.com/office/officeart/2005/8/layout/hierarchy1"/>
    <dgm:cxn modelId="{3A44119C-475F-4FE5-B84E-1AE3F627AB3F}" type="presParOf" srcId="{A059A0C0-E30B-4361-91B8-457FD7684CF3}" destId="{86467E6A-EBB0-4B56-A302-4C4A186E2AD7}"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7035C-E9DA-4812-AB8E-1EC7DFEF2164}">
      <dsp:nvSpPr>
        <dsp:cNvPr id="0" name=""/>
        <dsp:cNvSpPr/>
      </dsp:nvSpPr>
      <dsp:spPr>
        <a:xfrm>
          <a:off x="0" y="782898"/>
          <a:ext cx="2830780" cy="17975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89EA542-5C74-4487-8AD8-17983CC89B66}">
      <dsp:nvSpPr>
        <dsp:cNvPr id="0" name=""/>
        <dsp:cNvSpPr/>
      </dsp:nvSpPr>
      <dsp:spPr>
        <a:xfrm>
          <a:off x="314531" y="1081702"/>
          <a:ext cx="2830780" cy="1797545"/>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baseline="0"/>
            <a:t>The API service (SDNAPI.exe) is the service that provides the northbound entry point to the NC</a:t>
          </a:r>
          <a:endParaRPr lang="en-US" sz="2000" kern="1200"/>
        </a:p>
      </dsp:txBody>
      <dsp:txXfrm>
        <a:off x="367179" y="1134350"/>
        <a:ext cx="2725484" cy="1692249"/>
      </dsp:txXfrm>
    </dsp:sp>
    <dsp:sp modelId="{319C5E64-3235-4969-BC66-AF08B10A4C8F}">
      <dsp:nvSpPr>
        <dsp:cNvPr id="0" name=""/>
        <dsp:cNvSpPr/>
      </dsp:nvSpPr>
      <dsp:spPr>
        <a:xfrm>
          <a:off x="3459843" y="782898"/>
          <a:ext cx="2830780" cy="17975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0ABD63-2B5E-45EB-B059-4DC4EE6EED07}">
      <dsp:nvSpPr>
        <dsp:cNvPr id="0" name=""/>
        <dsp:cNvSpPr/>
      </dsp:nvSpPr>
      <dsp:spPr>
        <a:xfrm>
          <a:off x="3774374" y="1081702"/>
          <a:ext cx="2830780" cy="1797545"/>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baseline="0"/>
            <a:t>Every REST or Powershell client will end up calling this service</a:t>
          </a:r>
          <a:endParaRPr lang="en-US" sz="2000" kern="1200"/>
        </a:p>
      </dsp:txBody>
      <dsp:txXfrm>
        <a:off x="3827022" y="1134350"/>
        <a:ext cx="2725484" cy="1692249"/>
      </dsp:txXfrm>
    </dsp:sp>
    <dsp:sp modelId="{013C8D38-84E5-4E6C-BC75-5F759D7FAD53}">
      <dsp:nvSpPr>
        <dsp:cNvPr id="0" name=""/>
        <dsp:cNvSpPr/>
      </dsp:nvSpPr>
      <dsp:spPr>
        <a:xfrm>
          <a:off x="6919686" y="782898"/>
          <a:ext cx="2830780" cy="17975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C94458-4CD3-46AF-8D25-4A628405C524}">
      <dsp:nvSpPr>
        <dsp:cNvPr id="0" name=""/>
        <dsp:cNvSpPr/>
      </dsp:nvSpPr>
      <dsp:spPr>
        <a:xfrm>
          <a:off x="7234217" y="1081702"/>
          <a:ext cx="2830780" cy="1797545"/>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baseline="0"/>
            <a:t>Requests are rerouted to the appropriate NC service for handling</a:t>
          </a:r>
          <a:endParaRPr lang="en-US" sz="2000" kern="1200"/>
        </a:p>
      </dsp:txBody>
      <dsp:txXfrm>
        <a:off x="7286865" y="1134350"/>
        <a:ext cx="2725484" cy="169224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D29B84-5872-49C5-AE9C-03962D4A1263}">
      <dsp:nvSpPr>
        <dsp:cNvPr id="0" name=""/>
        <dsp:cNvSpPr/>
      </dsp:nvSpPr>
      <dsp:spPr>
        <a:xfrm>
          <a:off x="1228" y="234244"/>
          <a:ext cx="4312517" cy="273844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52C286-7ED2-43BD-9D48-F633382F5A7C}">
      <dsp:nvSpPr>
        <dsp:cNvPr id="0" name=""/>
        <dsp:cNvSpPr/>
      </dsp:nvSpPr>
      <dsp:spPr>
        <a:xfrm>
          <a:off x="480397" y="689454"/>
          <a:ext cx="4312517" cy="2738448"/>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rtl="0">
            <a:lnSpc>
              <a:spcPct val="90000"/>
            </a:lnSpc>
            <a:spcBef>
              <a:spcPct val="0"/>
            </a:spcBef>
            <a:spcAft>
              <a:spcPct val="35000"/>
            </a:spcAft>
            <a:buNone/>
          </a:pPr>
          <a:r>
            <a:rPr lang="en-US" sz="3000" kern="1200">
              <a:latin typeface="+mn-lt"/>
            </a:rPr>
            <a:t>Automatically creates backups of Network Controller.</a:t>
          </a:r>
        </a:p>
      </dsp:txBody>
      <dsp:txXfrm>
        <a:off x="560603" y="769660"/>
        <a:ext cx="4152105" cy="2578036"/>
      </dsp:txXfrm>
    </dsp:sp>
    <dsp:sp modelId="{D02872E2-7661-4748-A5F1-2566F540ED02}">
      <dsp:nvSpPr>
        <dsp:cNvPr id="0" name=""/>
        <dsp:cNvSpPr/>
      </dsp:nvSpPr>
      <dsp:spPr>
        <a:xfrm>
          <a:off x="5272083" y="234244"/>
          <a:ext cx="4312517" cy="273844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D14C91-096B-417D-9EF1-600BDA5AE333}">
      <dsp:nvSpPr>
        <dsp:cNvPr id="0" name=""/>
        <dsp:cNvSpPr/>
      </dsp:nvSpPr>
      <dsp:spPr>
        <a:xfrm>
          <a:off x="5751251" y="689454"/>
          <a:ext cx="4312517" cy="2738448"/>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rtl="0">
            <a:lnSpc>
              <a:spcPct val="90000"/>
            </a:lnSpc>
            <a:spcBef>
              <a:spcPct val="0"/>
            </a:spcBef>
            <a:spcAft>
              <a:spcPct val="35000"/>
            </a:spcAft>
            <a:buNone/>
          </a:pPr>
          <a:r>
            <a:rPr lang="en-US" sz="3000" kern="1200">
              <a:latin typeface="+mn-lt"/>
            </a:rPr>
            <a:t>Orchestrates the restore of databases and other properties related to Service Fabric.</a:t>
          </a:r>
        </a:p>
      </dsp:txBody>
      <dsp:txXfrm>
        <a:off x="5831457" y="769660"/>
        <a:ext cx="4152105" cy="257803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0CCEAF-0D75-4504-A78C-2DF3FCFF5CA4}">
      <dsp:nvSpPr>
        <dsp:cNvPr id="0" name=""/>
        <dsp:cNvSpPr/>
      </dsp:nvSpPr>
      <dsp:spPr>
        <a:xfrm>
          <a:off x="0" y="782898"/>
          <a:ext cx="2830780" cy="17975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0D2F51-CC57-4A95-9053-E3C01C0A87AB}">
      <dsp:nvSpPr>
        <dsp:cNvPr id="0" name=""/>
        <dsp:cNvSpPr/>
      </dsp:nvSpPr>
      <dsp:spPr>
        <a:xfrm>
          <a:off x="314531" y="1081702"/>
          <a:ext cx="2830780" cy="1797545"/>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The update service monitors for new application packages under C:\Windows\NetworkController</a:t>
          </a:r>
        </a:p>
      </dsp:txBody>
      <dsp:txXfrm>
        <a:off x="367179" y="1134350"/>
        <a:ext cx="2725484" cy="1692249"/>
      </dsp:txXfrm>
    </dsp:sp>
    <dsp:sp modelId="{36BF1E7A-4114-43A4-B7FD-12AD203DDDA6}">
      <dsp:nvSpPr>
        <dsp:cNvPr id="0" name=""/>
        <dsp:cNvSpPr/>
      </dsp:nvSpPr>
      <dsp:spPr>
        <a:xfrm>
          <a:off x="3459843" y="782898"/>
          <a:ext cx="2830780" cy="17975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BC17E1-8729-4B7F-BDEC-E2ED5E5095AB}">
      <dsp:nvSpPr>
        <dsp:cNvPr id="0" name=""/>
        <dsp:cNvSpPr/>
      </dsp:nvSpPr>
      <dsp:spPr>
        <a:xfrm>
          <a:off x="3774374" y="1081702"/>
          <a:ext cx="2830780" cy="1797545"/>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When update package is detected, will initiate an update of the Service Fabric application if auto-updates are enabled (enabled by default)</a:t>
          </a:r>
        </a:p>
      </dsp:txBody>
      <dsp:txXfrm>
        <a:off x="3827022" y="1134350"/>
        <a:ext cx="2725484" cy="1692249"/>
      </dsp:txXfrm>
    </dsp:sp>
    <dsp:sp modelId="{79D89EDA-FFC0-4AD1-862A-474261CE8AC9}">
      <dsp:nvSpPr>
        <dsp:cNvPr id="0" name=""/>
        <dsp:cNvSpPr/>
      </dsp:nvSpPr>
      <dsp:spPr>
        <a:xfrm>
          <a:off x="6919686" y="782898"/>
          <a:ext cx="2830780" cy="17975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AF1613-3B05-4D5B-9FA8-5127C469B27A}">
      <dsp:nvSpPr>
        <dsp:cNvPr id="0" name=""/>
        <dsp:cNvSpPr/>
      </dsp:nvSpPr>
      <dsp:spPr>
        <a:xfrm>
          <a:off x="7234217" y="1081702"/>
          <a:ext cx="2830780" cy="1797545"/>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NetworkController application packages are included as part of Windows Update</a:t>
          </a:r>
        </a:p>
      </dsp:txBody>
      <dsp:txXfrm>
        <a:off x="7286865" y="1134350"/>
        <a:ext cx="2725484" cy="16922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E09AE6-DB80-4995-A14F-6B387954227F}">
      <dsp:nvSpPr>
        <dsp:cNvPr id="0" name=""/>
        <dsp:cNvSpPr/>
      </dsp:nvSpPr>
      <dsp:spPr>
        <a:xfrm>
          <a:off x="2948" y="1051493"/>
          <a:ext cx="2105393" cy="133692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886B45-64BE-4CDF-A627-A233E07C97AC}">
      <dsp:nvSpPr>
        <dsp:cNvPr id="0" name=""/>
        <dsp:cNvSpPr/>
      </dsp:nvSpPr>
      <dsp:spPr>
        <a:xfrm>
          <a:off x="236881" y="1273729"/>
          <a:ext cx="2105393" cy="1336924"/>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a:t>VNET Service Module and vSwitch Service Module operate under the VSM service</a:t>
          </a:r>
        </a:p>
      </dsp:txBody>
      <dsp:txXfrm>
        <a:off x="276038" y="1312886"/>
        <a:ext cx="2027079" cy="1258610"/>
      </dsp:txXfrm>
    </dsp:sp>
    <dsp:sp modelId="{226973DB-F2F6-4455-AD75-52AC662321B4}">
      <dsp:nvSpPr>
        <dsp:cNvPr id="0" name=""/>
        <dsp:cNvSpPr/>
      </dsp:nvSpPr>
      <dsp:spPr>
        <a:xfrm>
          <a:off x="2576207" y="1051493"/>
          <a:ext cx="2105393" cy="133692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C6561F-C8F7-4F45-9593-C1B1A99FB27E}">
      <dsp:nvSpPr>
        <dsp:cNvPr id="0" name=""/>
        <dsp:cNvSpPr/>
      </dsp:nvSpPr>
      <dsp:spPr>
        <a:xfrm>
          <a:off x="2810139" y="1273729"/>
          <a:ext cx="2105393" cy="1336924"/>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a:t>Leverages WCF for inter-service communication</a:t>
          </a:r>
          <a:endParaRPr lang="en-US" sz="1500" kern="1200"/>
        </a:p>
      </dsp:txBody>
      <dsp:txXfrm>
        <a:off x="2849296" y="1312886"/>
        <a:ext cx="2027079" cy="1258610"/>
      </dsp:txXfrm>
    </dsp:sp>
    <dsp:sp modelId="{5B84EEC5-36D0-4EC1-8E87-4B531EA9152C}">
      <dsp:nvSpPr>
        <dsp:cNvPr id="0" name=""/>
        <dsp:cNvSpPr/>
      </dsp:nvSpPr>
      <dsp:spPr>
        <a:xfrm>
          <a:off x="5149465" y="1051493"/>
          <a:ext cx="2105393" cy="133692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649BF0-A184-4A17-8781-E3F4DADAC66E}">
      <dsp:nvSpPr>
        <dsp:cNvPr id="0" name=""/>
        <dsp:cNvSpPr/>
      </dsp:nvSpPr>
      <dsp:spPr>
        <a:xfrm>
          <a:off x="5383397" y="1273729"/>
          <a:ext cx="2105393" cy="1336924"/>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a:t>OVSDB hardware_vtep schema is extended for HNV purposes, and this is called MS_VTEP</a:t>
          </a:r>
          <a:endParaRPr lang="en-US" sz="1500" kern="1200"/>
        </a:p>
      </dsp:txBody>
      <dsp:txXfrm>
        <a:off x="5422554" y="1312886"/>
        <a:ext cx="2027079" cy="1258610"/>
      </dsp:txXfrm>
    </dsp:sp>
    <dsp:sp modelId="{92636EE7-C37C-46DB-B781-DCAFF42CF648}">
      <dsp:nvSpPr>
        <dsp:cNvPr id="0" name=""/>
        <dsp:cNvSpPr/>
      </dsp:nvSpPr>
      <dsp:spPr>
        <a:xfrm>
          <a:off x="7722723" y="1051493"/>
          <a:ext cx="2105393" cy="133692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EC55AE-F04C-4BA3-BB05-C9F59A944C04}">
      <dsp:nvSpPr>
        <dsp:cNvPr id="0" name=""/>
        <dsp:cNvSpPr/>
      </dsp:nvSpPr>
      <dsp:spPr>
        <a:xfrm>
          <a:off x="7956656" y="1273729"/>
          <a:ext cx="2105393" cy="1336924"/>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a:t>VNET will use OVSDB protocol and MS_VTEP schema to manage first party devices.</a:t>
          </a:r>
          <a:endParaRPr lang="en-US" sz="1500" kern="1200"/>
        </a:p>
      </dsp:txBody>
      <dsp:txXfrm>
        <a:off x="7995813" y="1312886"/>
        <a:ext cx="2027079" cy="12586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E09AE6-DB80-4995-A14F-6B387954227F}">
      <dsp:nvSpPr>
        <dsp:cNvPr id="0" name=""/>
        <dsp:cNvSpPr/>
      </dsp:nvSpPr>
      <dsp:spPr>
        <a:xfrm>
          <a:off x="2948" y="1051493"/>
          <a:ext cx="2105393" cy="133692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886B45-64BE-4CDF-A627-A233E07C97AC}">
      <dsp:nvSpPr>
        <dsp:cNvPr id="0" name=""/>
        <dsp:cNvSpPr/>
      </dsp:nvSpPr>
      <dsp:spPr>
        <a:xfrm>
          <a:off x="236881" y="1273729"/>
          <a:ext cx="2105393" cy="1336924"/>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baseline="0"/>
            <a:t>Controls and manages firewall rules (</a:t>
          </a:r>
          <a:r>
            <a:rPr lang="en-US" sz="1400" kern="1200" baseline="0" err="1"/>
            <a:t>AccessControlLists</a:t>
          </a:r>
          <a:r>
            <a:rPr lang="en-US" sz="1400" kern="1200" baseline="0"/>
            <a:t>)</a:t>
          </a:r>
        </a:p>
        <a:p>
          <a:pPr marL="0" lvl="0" indent="0" algn="ctr" defTabSz="622300">
            <a:lnSpc>
              <a:spcPct val="90000"/>
            </a:lnSpc>
            <a:spcBef>
              <a:spcPct val="0"/>
            </a:spcBef>
            <a:spcAft>
              <a:spcPct val="35000"/>
            </a:spcAft>
            <a:buNone/>
          </a:pPr>
          <a:endParaRPr lang="en-US" sz="1400" kern="1200" baseline="0"/>
        </a:p>
      </dsp:txBody>
      <dsp:txXfrm>
        <a:off x="276038" y="1312886"/>
        <a:ext cx="2027079" cy="1258610"/>
      </dsp:txXfrm>
    </dsp:sp>
    <dsp:sp modelId="{226973DB-F2F6-4455-AD75-52AC662321B4}">
      <dsp:nvSpPr>
        <dsp:cNvPr id="0" name=""/>
        <dsp:cNvSpPr/>
      </dsp:nvSpPr>
      <dsp:spPr>
        <a:xfrm>
          <a:off x="2576207" y="1051493"/>
          <a:ext cx="2105393" cy="133692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C6561F-C8F7-4F45-9593-C1B1A99FB27E}">
      <dsp:nvSpPr>
        <dsp:cNvPr id="0" name=""/>
        <dsp:cNvSpPr/>
      </dsp:nvSpPr>
      <dsp:spPr>
        <a:xfrm>
          <a:off x="2810139" y="1273729"/>
          <a:ext cx="2105393" cy="1336924"/>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baseline="0"/>
            <a:t>Pushes rules down to the host, which will translate to VFP rules on the host</a:t>
          </a:r>
        </a:p>
        <a:p>
          <a:pPr marL="0" lvl="0" indent="0" algn="ctr" defTabSz="622300">
            <a:lnSpc>
              <a:spcPct val="90000"/>
            </a:lnSpc>
            <a:spcBef>
              <a:spcPct val="0"/>
            </a:spcBef>
            <a:spcAft>
              <a:spcPct val="35000"/>
            </a:spcAft>
            <a:buNone/>
          </a:pPr>
          <a:endParaRPr lang="en-US" sz="1400" kern="1200"/>
        </a:p>
      </dsp:txBody>
      <dsp:txXfrm>
        <a:off x="2849296" y="1312886"/>
        <a:ext cx="2027079" cy="1258610"/>
      </dsp:txXfrm>
    </dsp:sp>
    <dsp:sp modelId="{5B84EEC5-36D0-4EC1-8E87-4B531EA9152C}">
      <dsp:nvSpPr>
        <dsp:cNvPr id="0" name=""/>
        <dsp:cNvSpPr/>
      </dsp:nvSpPr>
      <dsp:spPr>
        <a:xfrm>
          <a:off x="5149465" y="1051493"/>
          <a:ext cx="2105393" cy="133692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649BF0-A184-4A17-8781-E3F4DADAC66E}">
      <dsp:nvSpPr>
        <dsp:cNvPr id="0" name=""/>
        <dsp:cNvSpPr/>
      </dsp:nvSpPr>
      <dsp:spPr>
        <a:xfrm>
          <a:off x="5383397" y="1273729"/>
          <a:ext cx="2105393" cy="1336924"/>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Applies ACL Policy to Virtual Network objects (Network Interface, Subnets)</a:t>
          </a:r>
        </a:p>
      </dsp:txBody>
      <dsp:txXfrm>
        <a:off x="5422554" y="1312886"/>
        <a:ext cx="2027079" cy="1258610"/>
      </dsp:txXfrm>
    </dsp:sp>
    <dsp:sp modelId="{92636EE7-C37C-46DB-B781-DCAFF42CF648}">
      <dsp:nvSpPr>
        <dsp:cNvPr id="0" name=""/>
        <dsp:cNvSpPr/>
      </dsp:nvSpPr>
      <dsp:spPr>
        <a:xfrm>
          <a:off x="7722723" y="1051493"/>
          <a:ext cx="2105393" cy="133692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EC55AE-F04C-4BA3-BB05-C9F59A944C04}">
      <dsp:nvSpPr>
        <dsp:cNvPr id="0" name=""/>
        <dsp:cNvSpPr/>
      </dsp:nvSpPr>
      <dsp:spPr>
        <a:xfrm>
          <a:off x="7956656" y="1273729"/>
          <a:ext cx="2105393" cy="1336924"/>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Applies ACL Policy to Logical Network objects (Network Interface)</a:t>
          </a:r>
        </a:p>
      </dsp:txBody>
      <dsp:txXfrm>
        <a:off x="7995813" y="1312886"/>
        <a:ext cx="2027079" cy="12586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343F50-E021-4B82-9033-E2F7F4D264C5}">
      <dsp:nvSpPr>
        <dsp:cNvPr id="0" name=""/>
        <dsp:cNvSpPr/>
      </dsp:nvSpPr>
      <dsp:spPr>
        <a:xfrm>
          <a:off x="0" y="782898"/>
          <a:ext cx="2830780" cy="17975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1CF6F6-DF05-48AB-8683-3851BAC8765B}">
      <dsp:nvSpPr>
        <dsp:cNvPr id="0" name=""/>
        <dsp:cNvSpPr/>
      </dsp:nvSpPr>
      <dsp:spPr>
        <a:xfrm>
          <a:off x="314531" y="1081702"/>
          <a:ext cx="2830780" cy="1797545"/>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a:t>SI was initially developed to apply VFP Policy for Service Insertion (aka Service Chaining). </a:t>
          </a:r>
          <a:endParaRPr lang="en-US" sz="1500" kern="1200"/>
        </a:p>
      </dsp:txBody>
      <dsp:txXfrm>
        <a:off x="367179" y="1134350"/>
        <a:ext cx="2725484" cy="1692249"/>
      </dsp:txXfrm>
    </dsp:sp>
    <dsp:sp modelId="{D441F16B-9ECA-4433-BCB0-BC011DD27DF7}">
      <dsp:nvSpPr>
        <dsp:cNvPr id="0" name=""/>
        <dsp:cNvSpPr/>
      </dsp:nvSpPr>
      <dsp:spPr>
        <a:xfrm>
          <a:off x="3459843" y="782898"/>
          <a:ext cx="2830780" cy="17975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059623-C3ED-48B3-B85A-B8D89EECDADD}">
      <dsp:nvSpPr>
        <dsp:cNvPr id="0" name=""/>
        <dsp:cNvSpPr/>
      </dsp:nvSpPr>
      <dsp:spPr>
        <a:xfrm>
          <a:off x="3774374" y="1081702"/>
          <a:ext cx="2830780" cy="1797545"/>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a:t>Azure then developed a feature called User Defined Routes and SDNSI was inconsistent. All other features were moved to other services to be consistent with Azure.</a:t>
          </a:r>
          <a:endParaRPr lang="en-US" sz="1500" kern="1200"/>
        </a:p>
      </dsp:txBody>
      <dsp:txXfrm>
        <a:off x="3827022" y="1134350"/>
        <a:ext cx="2725484" cy="1692249"/>
      </dsp:txXfrm>
    </dsp:sp>
    <dsp:sp modelId="{A2076458-C5FB-4544-8F8D-70FCC04BBAE8}">
      <dsp:nvSpPr>
        <dsp:cNvPr id="0" name=""/>
        <dsp:cNvSpPr/>
      </dsp:nvSpPr>
      <dsp:spPr>
        <a:xfrm>
          <a:off x="6919686" y="782898"/>
          <a:ext cx="2830780" cy="17975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0D94F8-1BF9-4199-8D0B-9C7DC301D4CC}">
      <dsp:nvSpPr>
        <dsp:cNvPr id="0" name=""/>
        <dsp:cNvSpPr/>
      </dsp:nvSpPr>
      <dsp:spPr>
        <a:xfrm>
          <a:off x="7234217" y="1081702"/>
          <a:ext cx="2830780" cy="1797545"/>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a:t>Port Mirroring is the only feature that still has dependency with Service Insertion</a:t>
          </a:r>
          <a:endParaRPr lang="en-US" sz="1500" kern="1200"/>
        </a:p>
      </dsp:txBody>
      <dsp:txXfrm>
        <a:off x="7286865" y="1134350"/>
        <a:ext cx="2725484" cy="169224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DBB9EF-6262-44BF-A439-C892E74F0469}">
      <dsp:nvSpPr>
        <dsp:cNvPr id="0" name=""/>
        <dsp:cNvSpPr/>
      </dsp:nvSpPr>
      <dsp:spPr>
        <a:xfrm>
          <a:off x="2948" y="1051493"/>
          <a:ext cx="2105393" cy="133692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38894C-28F9-4E9D-85C5-8CC8D87A0D43}">
      <dsp:nvSpPr>
        <dsp:cNvPr id="0" name=""/>
        <dsp:cNvSpPr/>
      </dsp:nvSpPr>
      <dsp:spPr>
        <a:xfrm>
          <a:off x="236881" y="1273729"/>
          <a:ext cx="2105393" cy="1336924"/>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baseline="0"/>
            <a:t>SLB Network Manager is hosted as part of the SDNCTLR service</a:t>
          </a:r>
        </a:p>
      </dsp:txBody>
      <dsp:txXfrm>
        <a:off x="276038" y="1312886"/>
        <a:ext cx="2027079" cy="1258610"/>
      </dsp:txXfrm>
    </dsp:sp>
    <dsp:sp modelId="{5D8179A5-B412-452E-9112-113FF32FE8FD}">
      <dsp:nvSpPr>
        <dsp:cNvPr id="0" name=""/>
        <dsp:cNvSpPr/>
      </dsp:nvSpPr>
      <dsp:spPr>
        <a:xfrm>
          <a:off x="2576207" y="1051493"/>
          <a:ext cx="2105393" cy="133692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AA1B5F-78DB-4E74-AD4D-3385D092B553}">
      <dsp:nvSpPr>
        <dsp:cNvPr id="0" name=""/>
        <dsp:cNvSpPr/>
      </dsp:nvSpPr>
      <dsp:spPr>
        <a:xfrm>
          <a:off x="2810139" y="1273729"/>
          <a:ext cx="2105393" cy="1336924"/>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baseline="0"/>
            <a:t>Implements core framework of the network controller application</a:t>
          </a:r>
        </a:p>
      </dsp:txBody>
      <dsp:txXfrm>
        <a:off x="2849296" y="1312886"/>
        <a:ext cx="2027079" cy="1258610"/>
      </dsp:txXfrm>
    </dsp:sp>
    <dsp:sp modelId="{ED0F0600-1EB1-49FE-9DFC-BA31F1766954}">
      <dsp:nvSpPr>
        <dsp:cNvPr id="0" name=""/>
        <dsp:cNvSpPr/>
      </dsp:nvSpPr>
      <dsp:spPr>
        <a:xfrm>
          <a:off x="5149465" y="1051493"/>
          <a:ext cx="2105393" cy="133692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0E2B6D-745F-4920-95C5-E4B237D7A779}">
      <dsp:nvSpPr>
        <dsp:cNvPr id="0" name=""/>
        <dsp:cNvSpPr/>
      </dsp:nvSpPr>
      <dsp:spPr>
        <a:xfrm>
          <a:off x="5383397" y="1273729"/>
          <a:ext cx="2105393" cy="1336924"/>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baseline="0"/>
            <a:t>Responsible for configuration of settings such as diagnostic logging on network elements</a:t>
          </a:r>
          <a:endParaRPr lang="en-US" sz="1400" kern="1200"/>
        </a:p>
      </dsp:txBody>
      <dsp:txXfrm>
        <a:off x="5422554" y="1312886"/>
        <a:ext cx="2027079" cy="1258610"/>
      </dsp:txXfrm>
    </dsp:sp>
    <dsp:sp modelId="{2EAF5629-361C-48D1-9FF3-AFA850320530}">
      <dsp:nvSpPr>
        <dsp:cNvPr id="0" name=""/>
        <dsp:cNvSpPr/>
      </dsp:nvSpPr>
      <dsp:spPr>
        <a:xfrm>
          <a:off x="7722723" y="1051493"/>
          <a:ext cx="2105393" cy="133692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181440-C41F-4B99-81B4-64EF0EC6A675}">
      <dsp:nvSpPr>
        <dsp:cNvPr id="0" name=""/>
        <dsp:cNvSpPr/>
      </dsp:nvSpPr>
      <dsp:spPr>
        <a:xfrm>
          <a:off x="7956656" y="1273729"/>
          <a:ext cx="2105393" cy="1336924"/>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baseline="0"/>
            <a:t>Provides service registry of services within NC and libraries for services to communicate with each other</a:t>
          </a:r>
          <a:endParaRPr lang="en-US" sz="1400" kern="1200"/>
        </a:p>
      </dsp:txBody>
      <dsp:txXfrm>
        <a:off x="7995813" y="1312886"/>
        <a:ext cx="2027079" cy="12586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77A444-7360-4397-8F36-AF6DAC2F1F59}">
      <dsp:nvSpPr>
        <dsp:cNvPr id="0" name=""/>
        <dsp:cNvSpPr/>
      </dsp:nvSpPr>
      <dsp:spPr>
        <a:xfrm>
          <a:off x="0" y="782898"/>
          <a:ext cx="2830780" cy="17975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1B5223-AB7B-4C9A-8401-26B8532F7F77}">
      <dsp:nvSpPr>
        <dsp:cNvPr id="0" name=""/>
        <dsp:cNvSpPr/>
      </dsp:nvSpPr>
      <dsp:spPr>
        <a:xfrm>
          <a:off x="314531" y="1081702"/>
          <a:ext cx="2830780" cy="1797545"/>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The SLB service (SDNSLBM.exe) is the service that manages the SLBs that are deployed in the NC environment.</a:t>
          </a:r>
          <a:endParaRPr lang="en-US" sz="1700" kern="1200"/>
        </a:p>
      </dsp:txBody>
      <dsp:txXfrm>
        <a:off x="367179" y="1134350"/>
        <a:ext cx="2725484" cy="1692249"/>
      </dsp:txXfrm>
    </dsp:sp>
    <dsp:sp modelId="{4BEE3AB1-C26A-41CB-B0E9-EE235C293164}">
      <dsp:nvSpPr>
        <dsp:cNvPr id="0" name=""/>
        <dsp:cNvSpPr/>
      </dsp:nvSpPr>
      <dsp:spPr>
        <a:xfrm>
          <a:off x="3459843" y="782898"/>
          <a:ext cx="2830780" cy="17975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42AE91-4AFF-412F-8E49-37C5CC89BA9F}">
      <dsp:nvSpPr>
        <dsp:cNvPr id="0" name=""/>
        <dsp:cNvSpPr/>
      </dsp:nvSpPr>
      <dsp:spPr>
        <a:xfrm>
          <a:off x="3774374" y="1081702"/>
          <a:ext cx="2830780" cy="1797545"/>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SLBM receive goal state from the Load Balancer Engine (LBE) distribute it to all MUX instance’s over WCF</a:t>
          </a:r>
          <a:endParaRPr lang="en-US" sz="1700" kern="1200"/>
        </a:p>
      </dsp:txBody>
      <dsp:txXfrm>
        <a:off x="3827022" y="1134350"/>
        <a:ext cx="2725484" cy="1692249"/>
      </dsp:txXfrm>
    </dsp:sp>
    <dsp:sp modelId="{F78978A4-295F-4F6B-AB51-DA1276C4A7AA}">
      <dsp:nvSpPr>
        <dsp:cNvPr id="0" name=""/>
        <dsp:cNvSpPr/>
      </dsp:nvSpPr>
      <dsp:spPr>
        <a:xfrm>
          <a:off x="6919686" y="782898"/>
          <a:ext cx="2830780" cy="17975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977235-C783-4D7D-A0EB-A50FB271BB10}">
      <dsp:nvSpPr>
        <dsp:cNvPr id="0" name=""/>
        <dsp:cNvSpPr/>
      </dsp:nvSpPr>
      <dsp:spPr>
        <a:xfrm>
          <a:off x="7234217" y="1081702"/>
          <a:ext cx="2830780" cy="1797545"/>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Connects to SLB Host Agent which resides on server (hypervisor) using SSL/TLS over TCP to push LB and NAT configurations</a:t>
          </a:r>
          <a:endParaRPr lang="en-US" sz="1700" kern="1200"/>
        </a:p>
      </dsp:txBody>
      <dsp:txXfrm>
        <a:off x="7286865" y="1134350"/>
        <a:ext cx="2725484" cy="169224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17B996-B845-4CCE-9263-C74C88ADEAE6}">
      <dsp:nvSpPr>
        <dsp:cNvPr id="0" name=""/>
        <dsp:cNvSpPr/>
      </dsp:nvSpPr>
      <dsp:spPr>
        <a:xfrm>
          <a:off x="2948" y="1051493"/>
          <a:ext cx="2105393" cy="133692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A250D2-2343-4C46-BF45-47C02AC86DE4}">
      <dsp:nvSpPr>
        <dsp:cNvPr id="0" name=""/>
        <dsp:cNvSpPr/>
      </dsp:nvSpPr>
      <dsp:spPr>
        <a:xfrm>
          <a:off x="236881" y="1273729"/>
          <a:ext cx="2105393" cy="1336924"/>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a:t>Handles deployment of the gateway pools</a:t>
          </a:r>
          <a:endParaRPr lang="en-US" sz="1500" kern="1200"/>
        </a:p>
      </dsp:txBody>
      <dsp:txXfrm>
        <a:off x="276038" y="1312886"/>
        <a:ext cx="2027079" cy="1258610"/>
      </dsp:txXfrm>
    </dsp:sp>
    <dsp:sp modelId="{7021454B-3A4F-4979-81ED-454AC0DB03CB}">
      <dsp:nvSpPr>
        <dsp:cNvPr id="0" name=""/>
        <dsp:cNvSpPr/>
      </dsp:nvSpPr>
      <dsp:spPr>
        <a:xfrm>
          <a:off x="2576207" y="1051493"/>
          <a:ext cx="2105393" cy="133692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4A2B71-EAAA-4CD6-A03E-A19826E529B7}">
      <dsp:nvSpPr>
        <dsp:cNvPr id="0" name=""/>
        <dsp:cNvSpPr/>
      </dsp:nvSpPr>
      <dsp:spPr>
        <a:xfrm>
          <a:off x="2810139" y="1273729"/>
          <a:ext cx="2105393" cy="1336924"/>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a:t>Pushes configuration of tenant connections on each gateway</a:t>
          </a:r>
          <a:endParaRPr lang="en-US" sz="1500" kern="1200"/>
        </a:p>
      </dsp:txBody>
      <dsp:txXfrm>
        <a:off x="2849296" y="1312886"/>
        <a:ext cx="2027079" cy="1258610"/>
      </dsp:txXfrm>
    </dsp:sp>
    <dsp:sp modelId="{7332D5E0-FC5B-442B-9820-E594F1F67FDB}">
      <dsp:nvSpPr>
        <dsp:cNvPr id="0" name=""/>
        <dsp:cNvSpPr/>
      </dsp:nvSpPr>
      <dsp:spPr>
        <a:xfrm>
          <a:off x="5149465" y="1051493"/>
          <a:ext cx="2105393" cy="133692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AB589-039A-4D83-882A-6B05BB7171A5}">
      <dsp:nvSpPr>
        <dsp:cNvPr id="0" name=""/>
        <dsp:cNvSpPr/>
      </dsp:nvSpPr>
      <dsp:spPr>
        <a:xfrm>
          <a:off x="5383397" y="1273729"/>
          <a:ext cx="2105393" cy="1336924"/>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a:t>Switches network traffic flows to standby gateway in event of gateway failure</a:t>
          </a:r>
          <a:endParaRPr lang="en-US" sz="1500" kern="1200"/>
        </a:p>
      </dsp:txBody>
      <dsp:txXfrm>
        <a:off x="5422554" y="1312886"/>
        <a:ext cx="2027079" cy="1258610"/>
      </dsp:txXfrm>
    </dsp:sp>
    <dsp:sp modelId="{341765F2-9D57-48FB-B11D-3AA167CAB109}">
      <dsp:nvSpPr>
        <dsp:cNvPr id="0" name=""/>
        <dsp:cNvSpPr/>
      </dsp:nvSpPr>
      <dsp:spPr>
        <a:xfrm>
          <a:off x="7722723" y="1051493"/>
          <a:ext cx="2105393" cy="133692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1E62DB-856A-41C1-809E-A4384A558133}">
      <dsp:nvSpPr>
        <dsp:cNvPr id="0" name=""/>
        <dsp:cNvSpPr/>
      </dsp:nvSpPr>
      <dsp:spPr>
        <a:xfrm>
          <a:off x="7956656" y="1273729"/>
          <a:ext cx="2105393" cy="1336924"/>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a:t>Push goal state and configuration changes directly to RAS Gateway VMs, using WMI</a:t>
          </a:r>
          <a:endParaRPr lang="en-US" sz="1500" kern="1200"/>
        </a:p>
      </dsp:txBody>
      <dsp:txXfrm>
        <a:off x="7995813" y="1312886"/>
        <a:ext cx="2027079" cy="125861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17B996-B845-4CCE-9263-C74C88ADEAE6}">
      <dsp:nvSpPr>
        <dsp:cNvPr id="0" name=""/>
        <dsp:cNvSpPr/>
      </dsp:nvSpPr>
      <dsp:spPr>
        <a:xfrm>
          <a:off x="2285265" y="42"/>
          <a:ext cx="4945020" cy="314008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A250D2-2343-4C46-BF45-47C02AC86DE4}">
      <dsp:nvSpPr>
        <dsp:cNvPr id="0" name=""/>
        <dsp:cNvSpPr/>
      </dsp:nvSpPr>
      <dsp:spPr>
        <a:xfrm>
          <a:off x="2834712" y="522016"/>
          <a:ext cx="4945020" cy="3140087"/>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4310" tIns="194310" rIns="194310" bIns="194310" numCol="1" spcCol="1270" anchor="ctr" anchorCtr="0">
          <a:noAutofit/>
        </a:bodyPr>
        <a:lstStyle/>
        <a:p>
          <a:pPr marL="0" lvl="0" indent="0" algn="ctr" defTabSz="2266950">
            <a:lnSpc>
              <a:spcPct val="90000"/>
            </a:lnSpc>
            <a:spcBef>
              <a:spcPct val="0"/>
            </a:spcBef>
            <a:spcAft>
              <a:spcPct val="35000"/>
            </a:spcAft>
            <a:buNone/>
          </a:pPr>
          <a:r>
            <a:rPr lang="en-US" sz="5100" kern="1200" dirty="0"/>
            <a:t>Controls the logical network resources</a:t>
          </a:r>
        </a:p>
      </dsp:txBody>
      <dsp:txXfrm>
        <a:off x="2926682" y="613986"/>
        <a:ext cx="4761080" cy="295614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77A444-7360-4397-8F36-AF6DAC2F1F59}">
      <dsp:nvSpPr>
        <dsp:cNvPr id="0" name=""/>
        <dsp:cNvSpPr/>
      </dsp:nvSpPr>
      <dsp:spPr>
        <a:xfrm>
          <a:off x="2948" y="1051493"/>
          <a:ext cx="2105393" cy="133692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1B5223-AB7B-4C9A-8401-26B8532F7F77}">
      <dsp:nvSpPr>
        <dsp:cNvPr id="0" name=""/>
        <dsp:cNvSpPr/>
      </dsp:nvSpPr>
      <dsp:spPr>
        <a:xfrm>
          <a:off x="236881" y="1273729"/>
          <a:ext cx="2105393" cy="1336924"/>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latin typeface="+mn-lt"/>
            </a:rPr>
            <a:t>Updates credentials (certificates) on the servers.</a:t>
          </a:r>
        </a:p>
      </dsp:txBody>
      <dsp:txXfrm>
        <a:off x="276038" y="1312886"/>
        <a:ext cx="2027079" cy="1258610"/>
      </dsp:txXfrm>
    </dsp:sp>
    <dsp:sp modelId="{F78978A4-295F-4F6B-AB51-DA1276C4A7AA}">
      <dsp:nvSpPr>
        <dsp:cNvPr id="0" name=""/>
        <dsp:cNvSpPr/>
      </dsp:nvSpPr>
      <dsp:spPr>
        <a:xfrm>
          <a:off x="2576207" y="1051493"/>
          <a:ext cx="2105393" cy="133692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977235-C783-4D7D-A0EB-A50FB271BB10}">
      <dsp:nvSpPr>
        <dsp:cNvPr id="0" name=""/>
        <dsp:cNvSpPr/>
      </dsp:nvSpPr>
      <dsp:spPr>
        <a:xfrm>
          <a:off x="2810139" y="1273729"/>
          <a:ext cx="2105393" cy="1336924"/>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latin typeface="+mn-lt"/>
            </a:rPr>
            <a:t>Assists with upgrades for Service Fabric deployments of Network Controller.</a:t>
          </a:r>
        </a:p>
      </dsp:txBody>
      <dsp:txXfrm>
        <a:off x="2849296" y="1312886"/>
        <a:ext cx="2027079" cy="1258610"/>
      </dsp:txXfrm>
    </dsp:sp>
    <dsp:sp modelId="{CBCFC709-86D1-4D36-8077-B1350A953BFB}">
      <dsp:nvSpPr>
        <dsp:cNvPr id="0" name=""/>
        <dsp:cNvSpPr/>
      </dsp:nvSpPr>
      <dsp:spPr>
        <a:xfrm>
          <a:off x="5149465" y="1051493"/>
          <a:ext cx="2105393" cy="133692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BEC5E3-969F-4BE4-AD34-08F03B15A329}">
      <dsp:nvSpPr>
        <dsp:cNvPr id="0" name=""/>
        <dsp:cNvSpPr/>
      </dsp:nvSpPr>
      <dsp:spPr>
        <a:xfrm>
          <a:off x="5383397" y="1273729"/>
          <a:ext cx="2105393" cy="1336924"/>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latin typeface="+mn-lt"/>
            </a:rPr>
            <a:t>Purges floating IP when SDNAPI is no longer on the primary node.</a:t>
          </a:r>
        </a:p>
      </dsp:txBody>
      <dsp:txXfrm>
        <a:off x="5422554" y="1312886"/>
        <a:ext cx="2027079" cy="1258610"/>
      </dsp:txXfrm>
    </dsp:sp>
    <dsp:sp modelId="{A3D29B84-5872-49C5-AE9C-03962D4A1263}">
      <dsp:nvSpPr>
        <dsp:cNvPr id="0" name=""/>
        <dsp:cNvSpPr/>
      </dsp:nvSpPr>
      <dsp:spPr>
        <a:xfrm>
          <a:off x="7722723" y="1051493"/>
          <a:ext cx="2105393" cy="133692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52C286-7ED2-43BD-9D48-F633382F5A7C}">
      <dsp:nvSpPr>
        <dsp:cNvPr id="0" name=""/>
        <dsp:cNvSpPr/>
      </dsp:nvSpPr>
      <dsp:spPr>
        <a:xfrm>
          <a:off x="7956656" y="1273729"/>
          <a:ext cx="2105393" cy="1336924"/>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latin typeface="+mn-lt"/>
            </a:rPr>
            <a:t>Updates HTTPs bindings.</a:t>
          </a:r>
        </a:p>
      </dsp:txBody>
      <dsp:txXfrm>
        <a:off x="7995813" y="1312886"/>
        <a:ext cx="2027079" cy="125861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8136BE-DEFD-47BC-B162-D0C4ADF78130}" type="datetimeFigureOut">
              <a:rPr lang="en-US" smtClean="0"/>
              <a:t>3/28/2024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313C21-3316-4FFE-B47E-C6542EB6EC46}" type="slidenum">
              <a:rPr lang="en-US" smtClean="0"/>
              <a:t>‹#›</a:t>
            </a:fld>
            <a:endParaRPr lang="en-US"/>
          </a:p>
        </p:txBody>
      </p:sp>
    </p:spTree>
    <p:extLst>
      <p:ext uri="{BB962C8B-B14F-4D97-AF65-F5344CB8AC3E}">
        <p14:creationId xmlns:p14="http://schemas.microsoft.com/office/powerpoint/2010/main" val="2980616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learn.microsoft.com/en-us/azure/service-fabric/service-fabric-concepts-state"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learn.microsoft.com/en-us/dotnet/framework/wcf/whats-wcf"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learn.microsoft.com/en-us/azure-stack/hci/manage/nc-security"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learn.microsoft.com/en-us/powershell/module/networkcontroller/new-networkcontrollernodeobject"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learn.microsoft.com/en-us/azure-stack/hci/manage/nc-security"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learn.microsoft.com/en-us/dotnet/framework/wcf/how-to-secure-a-service-with-windows-credentials"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learn.microsoft.com/en-us/dotnet/framework/wcf/feature-details/how-to-secure-a-service-with-an-x-509-certificate"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learn.microsoft.com/en-us/openspecs/windows_protocols/ms-ncnbi/d2a6f7c9-563f-40aa-94f7-9bf89fb79b80"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learn.microsoft.com/en-us/openspecs/windows_protocols/ms-ncnbi/5f610f11-cf87-45ee-8d92-c632ea42e5d9#gt_8456ee36-037f-4330-ac45-13ea3fefdb89"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learn.microsoft.com/en-us/openspecs/windows_protocols/ms-ncnbi/5f610f11-cf87-45ee-8d92-c632ea42e5d9#gt_7c4f81c3-2e19-4c95-ab8d-45721da01d26"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learn.microsoft.com/en-us/openspecs/windows_protocols/ms-ncnbi/6dbabf43-0fcd-439c-81e2-7eb794f7c140"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learn.microsoft.com/en-us/powershell/module/networkcontroller/install-networkcontroller"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learn.microsoft.com/en-us/powershell/module/networkcontroller/install-networkcontroller"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learn.microsoft.com/en-us/powershell/module/networkcontroller/Set-NetworkController"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learn.microsoft.com/en-us/windows-server/networking/sdn/manage/use-network-virtual-appliances-on-a-vn#example-port-mirroring"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learn.microsoft.com/en-us/azure/service-fabric/service-fabric-concepts-reconfiguration"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learn.microsoft.com/en-us/azure/service-fabric/service-fabric-availability-services" TargetMode="External"/><Relationship Id="rId4" Type="http://schemas.openxmlformats.org/officeDocument/2006/relationships/hyperlink" Target="https://learn.microsoft.com/en-us/azure/service-fabric/service-fabric-concepts-replica-lifecycle"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FCEEF9-6956-434F-BD88-EEFD25EC825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3/28/2024 1:17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19229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Individual machine failures (either within the VM or in the hardware or software hosting it within a fault domain) pose no risk on their own. Service Fabric will typically detect the failure within seconds and respond accordingly based on the state of the cluster. For instance, if the node was hosting the primary replicas for a partition, a new primary will be elected from the partition's secondary replicas. When a failed machine is back online, it will rejoin the cluster automatically and once again take on its share of the workload.</a:t>
            </a:r>
          </a:p>
          <a:p>
            <a:endParaRPr lang="en-US"/>
          </a:p>
        </p:txBody>
      </p:sp>
      <p:sp>
        <p:nvSpPr>
          <p:cNvPr id="4" name="Slide Number Placeholder 3"/>
          <p:cNvSpPr>
            <a:spLocks noGrp="1"/>
          </p:cNvSpPr>
          <p:nvPr>
            <p:ph type="sldNum" sz="quarter" idx="5"/>
          </p:nvPr>
        </p:nvSpPr>
        <p:spPr/>
        <p:txBody>
          <a:bodyPr/>
          <a:lstStyle/>
          <a:p>
            <a:fld id="{51313C21-3316-4FFE-B47E-C6542EB6EC46}" type="slidenum">
              <a:rPr lang="en-US" smtClean="0"/>
              <a:t>11</a:t>
            </a:fld>
            <a:endParaRPr lang="en-US"/>
          </a:p>
        </p:txBody>
      </p:sp>
    </p:spTree>
    <p:extLst>
      <p:ext uri="{BB962C8B-B14F-4D97-AF65-F5344CB8AC3E}">
        <p14:creationId xmlns:p14="http://schemas.microsoft.com/office/powerpoint/2010/main" val="34566624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err="1"/>
              <a:t>MinReplicaSetSize</a:t>
            </a:r>
            <a:r>
              <a:rPr lang="en-US"/>
              <a:t> of 3 is the smallest number recommended for production services. With a </a:t>
            </a:r>
            <a:r>
              <a:rPr lang="en-US" err="1"/>
              <a:t>TargetReplicaSetSize</a:t>
            </a:r>
            <a:r>
              <a:rPr lang="en-US"/>
              <a:t> of 3 (one primary and two </a:t>
            </a:r>
            <a:r>
              <a:rPr lang="en-US" err="1"/>
              <a:t>ActiveSecondary</a:t>
            </a:r>
            <a:r>
              <a:rPr lang="en-US"/>
              <a:t>), a hardware failure during an upgrade (two replicas down) will result in quorum loss and your service will become read-only. </a:t>
            </a:r>
          </a:p>
          <a:p>
            <a:endParaRPr lang="en-US"/>
          </a:p>
        </p:txBody>
      </p:sp>
      <p:sp>
        <p:nvSpPr>
          <p:cNvPr id="4" name="Slide Number Placeholder 3"/>
          <p:cNvSpPr>
            <a:spLocks noGrp="1"/>
          </p:cNvSpPr>
          <p:nvPr>
            <p:ph type="sldNum" sz="quarter" idx="5"/>
          </p:nvPr>
        </p:nvSpPr>
        <p:spPr/>
        <p:txBody>
          <a:bodyPr/>
          <a:lstStyle/>
          <a:p>
            <a:fld id="{51313C21-3316-4FFE-B47E-C6542EB6EC46}" type="slidenum">
              <a:rPr lang="en-US" smtClean="0"/>
              <a:t>12</a:t>
            </a:fld>
            <a:endParaRPr lang="en-US"/>
          </a:p>
        </p:txBody>
      </p:sp>
    </p:spTree>
    <p:extLst>
      <p:ext uri="{BB962C8B-B14F-4D97-AF65-F5344CB8AC3E}">
        <p14:creationId xmlns:p14="http://schemas.microsoft.com/office/powerpoint/2010/main" val="733877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Service Fabric services can be either stateful or stateless. A stateless service is an application service that does not have a </a:t>
            </a:r>
            <a:r>
              <a:rPr lang="en-US">
                <a:hlinkClick r:id="rId3"/>
              </a:rPr>
              <a:t>local state</a:t>
            </a:r>
            <a:r>
              <a:rPr lang="en-US"/>
              <a:t> that needs to be highly available or reliable.</a:t>
            </a:r>
          </a:p>
          <a:p>
            <a:endParaRPr lang="en-US"/>
          </a:p>
          <a:p>
            <a:r>
              <a:rPr lang="en-US"/>
              <a:t>Creating a stateless service requires defining an </a:t>
            </a:r>
            <a:r>
              <a:rPr lang="en-US" err="1"/>
              <a:t>InstanceCount</a:t>
            </a:r>
            <a:r>
              <a:rPr lang="en-US"/>
              <a:t>. The instance count defines the number of instances of the stateless service's application logic that should be running in the cluster. Increasing the number of instances is the recommended way of scaling out a stateless service.</a:t>
            </a:r>
            <a:endParaRPr lang="en-US">
              <a:cs typeface="Calibri"/>
            </a:endParaRPr>
          </a:p>
          <a:p>
            <a:endParaRPr lang="en-US"/>
          </a:p>
          <a:p>
            <a:r>
              <a:rPr lang="en-US"/>
              <a:t>When an instance of a stateless named-service fails, a new instance is created on an eligible node in the cluster. For example, a stateless service instance might fail on Node1 and be re-created on Node5.</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1313C21-3316-4FFE-B47E-C6542EB6EC46}" type="slidenum">
              <a:rPr lang="en-US" smtClean="0"/>
              <a:t>13</a:t>
            </a:fld>
            <a:endParaRPr lang="en-US"/>
          </a:p>
        </p:txBody>
      </p:sp>
    </p:spTree>
    <p:extLst>
      <p:ext uri="{BB962C8B-B14F-4D97-AF65-F5344CB8AC3E}">
        <p14:creationId xmlns:p14="http://schemas.microsoft.com/office/powerpoint/2010/main" val="13836086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Network Controller supports authentication, authorization, and encryption for communication between Network Controller nodes. The communication is over </a:t>
            </a:r>
            <a:r>
              <a:rPr lang="en-US" dirty="0">
                <a:hlinkClick r:id="rId3"/>
              </a:rPr>
              <a:t>Windows Communication Foundation</a:t>
            </a:r>
            <a:r>
              <a:rPr lang="en-US" dirty="0"/>
              <a:t> (WCF) and TCP.</a:t>
            </a:r>
          </a:p>
          <a:p>
            <a:r>
              <a:rPr lang="en-US" dirty="0"/>
              <a:t>You can configure this mode with the </a:t>
            </a:r>
            <a:r>
              <a:rPr lang="en-US" dirty="0" err="1"/>
              <a:t>ClusterAuthentication</a:t>
            </a:r>
            <a:r>
              <a:rPr lang="en-US" dirty="0"/>
              <a:t> parameter of the Install-</a:t>
            </a:r>
            <a:r>
              <a:rPr lang="en-US" dirty="0" err="1"/>
              <a:t>NetworkControllerCluster</a:t>
            </a:r>
            <a:r>
              <a:rPr lang="en-US" dirty="0"/>
              <a:t> Windows PowerShell command.</a:t>
            </a:r>
            <a:endParaRPr lang="en-US" dirty="0">
              <a:ea typeface="Calibri"/>
              <a:cs typeface="Calibri"/>
            </a:endParaRPr>
          </a:p>
          <a:p>
            <a:endParaRPr lang="en-US"/>
          </a:p>
          <a:p>
            <a:r>
              <a:rPr lang="en-US" dirty="0"/>
              <a:t>When you configure authentication for Network Controller Cluster communication, you allow Network Controller cluster nodes to verify the identity of the other nodes with which they are communicating.</a:t>
            </a:r>
            <a:endParaRPr lang="en-US" dirty="0">
              <a:ea typeface="Calibri"/>
              <a:cs typeface="Calibri"/>
            </a:endParaRPr>
          </a:p>
          <a:p>
            <a:r>
              <a:rPr lang="en-US" dirty="0"/>
              <a:t>Network Controller supports the following three modes of authentication between Network Controller nodes.</a:t>
            </a:r>
            <a:endParaRPr lang="en-US" dirty="0">
              <a:ea typeface="Calibri"/>
              <a:cs typeface="Calibri"/>
            </a:endParaRPr>
          </a:p>
          <a:p>
            <a:r>
              <a:rPr lang="en-US" dirty="0"/>
              <a:t> Note</a:t>
            </a:r>
            <a:endParaRPr lang="en-US" dirty="0">
              <a:ea typeface="Calibri"/>
              <a:cs typeface="Calibri"/>
            </a:endParaRPr>
          </a:p>
          <a:p>
            <a:r>
              <a:rPr lang="en-US" dirty="0"/>
              <a:t>If you deploy Network Controller by using SCVMM, only Kerberos mode is supported.</a:t>
            </a:r>
            <a:endParaRPr lang="en-US" dirty="0">
              <a:ea typeface="Calibri"/>
              <a:cs typeface="Calibri"/>
            </a:endParaRPr>
          </a:p>
          <a:p>
            <a:pPr marL="342900" indent="-342900">
              <a:buAutoNum type="arabicPeriod"/>
            </a:pPr>
            <a:r>
              <a:rPr lang="en-US" b="1" dirty="0"/>
              <a:t>Kerberos</a:t>
            </a:r>
            <a:r>
              <a:rPr lang="en-US" dirty="0"/>
              <a:t>. You can use Kerberos authentication when all Network Controller cluster nodes are joined to an Active Directory domain, with domain accounts used for authentication.</a:t>
            </a:r>
            <a:endParaRPr lang="en-US" dirty="0">
              <a:ea typeface="Calibri"/>
              <a:cs typeface="Calibri"/>
            </a:endParaRPr>
          </a:p>
          <a:p>
            <a:pPr marL="342900" indent="-342900">
              <a:buAutoNum type="arabicPeriod"/>
            </a:pPr>
            <a:r>
              <a:rPr lang="en-US" b="1" dirty="0"/>
              <a:t>X509</a:t>
            </a:r>
            <a:r>
              <a:rPr lang="en-US" dirty="0"/>
              <a:t>. X509 is certificate-based authentication. You can use X509 authentication when Network Controller cluster nodes are not joined to an Active Directory domain. To use X509, you must enroll certificates to all Network Controller cluster nodes, and all nodes must trust the certificates. In addition, the subject name of the certificate that is enrolled on each node must be the same as the DNS name of the node.</a:t>
            </a:r>
            <a:endParaRPr lang="en-US" dirty="0">
              <a:ea typeface="Calibri"/>
              <a:cs typeface="Calibri"/>
            </a:endParaRPr>
          </a:p>
          <a:p>
            <a:pPr marL="342900" indent="-342900">
              <a:buAutoNum type="arabicPeriod"/>
            </a:pPr>
            <a:r>
              <a:rPr lang="en-US" b="1" dirty="0"/>
              <a:t>None</a:t>
            </a:r>
            <a:r>
              <a:rPr lang="en-US" dirty="0"/>
              <a:t>. When you choose this mode, there is no authentication performed between Network Controller nodes. This mode is provided only for testing purposes and is not recommended for use in a production environment.</a:t>
            </a:r>
            <a:endParaRPr lang="en-US" dirty="0">
              <a:ea typeface="Calibri"/>
              <a:cs typeface="Calibri"/>
            </a:endParaRPr>
          </a:p>
          <a:p>
            <a:endParaRPr lang="en-US"/>
          </a:p>
          <a:p>
            <a:r>
              <a:rPr lang="en-US" dirty="0">
                <a:hlinkClick r:id="rId4"/>
              </a:rPr>
              <a:t>Network Controller Security - Azure Stack HCI | Microsoft Learn</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51313C21-3316-4FFE-B47E-C6542EB6EC46}" type="slidenum">
              <a:rPr lang="en-US" smtClean="0"/>
              <a:t>14</a:t>
            </a:fld>
            <a:endParaRPr lang="en-US"/>
          </a:p>
        </p:txBody>
      </p:sp>
    </p:spTree>
    <p:extLst>
      <p:ext uri="{BB962C8B-B14F-4D97-AF65-F5344CB8AC3E}">
        <p14:creationId xmlns:p14="http://schemas.microsoft.com/office/powerpoint/2010/main" val="2403381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configure authorization for Network Controller Cluster communication, you allow Network Controller cluster nodes to verify that the nodes with which they are communicating are trusted and have permission to participate in the communication.</a:t>
            </a:r>
          </a:p>
          <a:p>
            <a:r>
              <a:rPr lang="en-US" dirty="0"/>
              <a:t>For each of the authentication modes supported by Network Controller, the following authorization methods are used.</a:t>
            </a:r>
            <a:endParaRPr lang="en-US" dirty="0">
              <a:ea typeface="Calibri"/>
              <a:cs typeface="Calibri"/>
            </a:endParaRPr>
          </a:p>
          <a:p>
            <a:pPr marL="342900" indent="-342900">
              <a:buAutoNum type="arabicPeriod"/>
            </a:pPr>
            <a:r>
              <a:rPr lang="en-US" b="1" dirty="0"/>
              <a:t>Kerberos</a:t>
            </a:r>
            <a:r>
              <a:rPr lang="en-US" dirty="0"/>
              <a:t>. Network Controller nodes accept communication requests only from other Network Controller machine accounts. You can configure these accounts when you deploy Network Controller by using the </a:t>
            </a:r>
            <a:r>
              <a:rPr lang="en-US" b="1" dirty="0"/>
              <a:t>Name</a:t>
            </a:r>
            <a:r>
              <a:rPr lang="en-US" dirty="0"/>
              <a:t> parameter of the </a:t>
            </a:r>
            <a:r>
              <a:rPr lang="en-US" dirty="0">
                <a:hlinkClick r:id="rId3"/>
              </a:rPr>
              <a:t>New-NetworkControllerNodeObject</a:t>
            </a:r>
            <a:r>
              <a:rPr lang="en-US" dirty="0"/>
              <a:t> Windows PowerShell command.</a:t>
            </a:r>
            <a:endParaRPr lang="en-US" dirty="0">
              <a:ea typeface="Calibri"/>
              <a:cs typeface="Calibri"/>
            </a:endParaRPr>
          </a:p>
          <a:p>
            <a:pPr marL="342900" indent="-342900">
              <a:buAutoNum type="arabicPeriod"/>
            </a:pPr>
            <a:r>
              <a:rPr lang="en-US" b="1" dirty="0"/>
              <a:t>X509</a:t>
            </a:r>
            <a:r>
              <a:rPr lang="en-US" dirty="0"/>
              <a:t>. </a:t>
            </a:r>
            <a:endParaRPr lang="en-US" dirty="0">
              <a:cs typeface="Calibri"/>
            </a:endParaRPr>
          </a:p>
          <a:p>
            <a:pPr marL="342900" indent="-342900">
              <a:buAutoNum type="arabicPeriod"/>
            </a:pPr>
            <a:r>
              <a:rPr lang="en-US" b="1" dirty="0"/>
              <a:t>None</a:t>
            </a:r>
            <a:r>
              <a:rPr lang="en-US" dirty="0"/>
              <a:t>. When you choose this mode, there is no authorization performed between Network Controller nodes. This mode is provided only for testing purposes, and is not recommended for use in a production environment.</a:t>
            </a:r>
            <a:endParaRPr lang="en-US" dirty="0">
              <a:ea typeface="Calibri"/>
              <a:cs typeface="Calibri"/>
            </a:endParaRPr>
          </a:p>
          <a:p>
            <a:endParaRPr lang="en-US"/>
          </a:p>
          <a:p>
            <a:r>
              <a:rPr lang="en-US" dirty="0">
                <a:hlinkClick r:id="rId4"/>
              </a:rPr>
              <a:t>Network Controller Security - Azure Stack HCI | Microsoft Learn</a:t>
            </a:r>
            <a:endParaRPr lang="en-US"/>
          </a:p>
        </p:txBody>
      </p:sp>
      <p:sp>
        <p:nvSpPr>
          <p:cNvPr id="4" name="Slide Number Placeholder 3"/>
          <p:cNvSpPr>
            <a:spLocks noGrp="1"/>
          </p:cNvSpPr>
          <p:nvPr>
            <p:ph type="sldNum" sz="quarter" idx="5"/>
          </p:nvPr>
        </p:nvSpPr>
        <p:spPr/>
        <p:txBody>
          <a:bodyPr/>
          <a:lstStyle/>
          <a:p>
            <a:fld id="{51313C21-3316-4FFE-B47E-C6542EB6EC46}" type="slidenum">
              <a:rPr lang="en-US" smtClean="0"/>
              <a:t>15</a:t>
            </a:fld>
            <a:endParaRPr lang="en-US"/>
          </a:p>
        </p:txBody>
      </p:sp>
    </p:spTree>
    <p:extLst>
      <p:ext uri="{BB962C8B-B14F-4D97-AF65-F5344CB8AC3E}">
        <p14:creationId xmlns:p14="http://schemas.microsoft.com/office/powerpoint/2010/main" val="37104416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Communication between Network Controller nodes is encrypted using WCF Transport level encryption. This form of encryption is used when the authentication and authorization methods are either Kerberos or X509 certificates. For more information, see the following topics.</a:t>
            </a:r>
          </a:p>
          <a:p>
            <a:pPr marL="285750" indent="-285750">
              <a:buFont typeface="Arial,Sans-Serif"/>
              <a:buChar char="•"/>
            </a:pPr>
            <a:r>
              <a:rPr lang="en-US">
                <a:hlinkClick r:id="rId3"/>
              </a:rPr>
              <a:t>How to: Secure a Service with Windows Credentials</a:t>
            </a:r>
            <a:endParaRPr lang="en-US"/>
          </a:p>
          <a:p>
            <a:pPr marL="285750" indent="-285750">
              <a:buFont typeface="Arial,Sans-Serif"/>
              <a:buChar char="•"/>
            </a:pPr>
            <a:r>
              <a:rPr lang="en-US">
                <a:hlinkClick r:id="rId4"/>
              </a:rPr>
              <a:t>How to: Secure a Service with X.509 Certificates</a:t>
            </a:r>
            <a:r>
              <a:rPr lang="en-US"/>
              <a:t>.</a:t>
            </a:r>
          </a:p>
          <a:p>
            <a:endParaRPr lang="en-US">
              <a:cs typeface="Calibri"/>
            </a:endParaRPr>
          </a:p>
        </p:txBody>
      </p:sp>
      <p:sp>
        <p:nvSpPr>
          <p:cNvPr id="4" name="Slide Number Placeholder 3"/>
          <p:cNvSpPr>
            <a:spLocks noGrp="1"/>
          </p:cNvSpPr>
          <p:nvPr>
            <p:ph type="sldNum" sz="quarter" idx="5"/>
          </p:nvPr>
        </p:nvSpPr>
        <p:spPr/>
        <p:txBody>
          <a:bodyPr/>
          <a:lstStyle/>
          <a:p>
            <a:fld id="{51313C21-3316-4FFE-B47E-C6542EB6EC46}" type="slidenum">
              <a:rPr lang="en-US" smtClean="0"/>
              <a:t>16</a:t>
            </a:fld>
            <a:endParaRPr lang="en-US"/>
          </a:p>
        </p:txBody>
      </p:sp>
    </p:spTree>
    <p:extLst>
      <p:ext uri="{BB962C8B-B14F-4D97-AF65-F5344CB8AC3E}">
        <p14:creationId xmlns:p14="http://schemas.microsoft.com/office/powerpoint/2010/main" val="37137521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See answers at end of the deck.</a:t>
            </a:r>
          </a:p>
        </p:txBody>
      </p:sp>
      <p:sp>
        <p:nvSpPr>
          <p:cNvPr id="4" name="Slide Number Placeholder 3"/>
          <p:cNvSpPr>
            <a:spLocks noGrp="1"/>
          </p:cNvSpPr>
          <p:nvPr>
            <p:ph type="sldNum" sz="quarter" idx="5"/>
          </p:nvPr>
        </p:nvSpPr>
        <p:spPr/>
        <p:txBody>
          <a:bodyPr/>
          <a:lstStyle/>
          <a:p>
            <a:fld id="{51313C21-3316-4FFE-B47E-C6542EB6EC46}" type="slidenum">
              <a:rPr lang="en-US" smtClean="0"/>
              <a:t>18</a:t>
            </a:fld>
            <a:endParaRPr lang="en-US"/>
          </a:p>
        </p:txBody>
      </p:sp>
    </p:spTree>
    <p:extLst>
      <p:ext uri="{BB962C8B-B14F-4D97-AF65-F5344CB8AC3E}">
        <p14:creationId xmlns:p14="http://schemas.microsoft.com/office/powerpoint/2010/main" val="9314846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FCEEF9-6956-434F-BD88-EEFD25EC825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3/28/2024 1:17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711500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a:t>Network Controller control plane capabilities are exposed up to management applications (such as SCVMM, WAC, WAP/NRP, and SCOM) through a </a:t>
            </a:r>
            <a:r>
              <a:rPr lang="en-US" err="1"/>
              <a:t>NorthBound</a:t>
            </a:r>
            <a:r>
              <a:rPr lang="en-US"/>
              <a:t> interface (NBI). </a:t>
            </a:r>
          </a:p>
          <a:p>
            <a:endParaRPr lang="en-US"/>
          </a:p>
          <a:p>
            <a:r>
              <a:rPr lang="en-US"/>
              <a:t>The NBI is a RESTful API using JSON as the message format. The NBI will be its own service (SDNAPI.exe) in the network controller cluster, and in addition to providing the web server exposing the REST interfaces, it will provide a level of orchestration across the various services that comprise the network controller.</a:t>
            </a:r>
          </a:p>
          <a:p>
            <a:endParaRPr lang="en-US"/>
          </a:p>
          <a:p>
            <a:r>
              <a:rPr lang="en-US"/>
              <a:t>This orchestration will provide the user of the NBI a unified view of the services provided by the network controller and allow them to make single API calls into the NBI that touch multiple services, even when there needs to be explicit ordering between the services.</a:t>
            </a:r>
          </a:p>
          <a:p>
            <a:pPr marL="0" indent="0">
              <a:buNone/>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63994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For more information, go to: </a:t>
            </a:r>
            <a:r>
              <a:rPr lang="en-US">
                <a:hlinkClick r:id="rId3"/>
              </a:rPr>
              <a:t>[MS-NCNBI]: Network Controller Northbound Interface | Microsoft Learn</a:t>
            </a:r>
            <a:endParaRPr lang="en-US"/>
          </a:p>
          <a:p>
            <a:endParaRPr lang="en-US">
              <a:cs typeface="Calibri"/>
            </a:endParaRPr>
          </a:p>
        </p:txBody>
      </p:sp>
      <p:sp>
        <p:nvSpPr>
          <p:cNvPr id="4" name="Slide Number Placeholder 3"/>
          <p:cNvSpPr>
            <a:spLocks noGrp="1"/>
          </p:cNvSpPr>
          <p:nvPr>
            <p:ph type="sldNum" sz="quarter" idx="10"/>
          </p:nvPr>
        </p:nvSpPr>
        <p:spPr/>
        <p:txBody>
          <a:bodyPr/>
          <a:lstStyle/>
          <a:p>
            <a:fld id="{3636ECF0-0548-4924-9985-9298AF476B51}" type="slidenum">
              <a:rPr lang="en-US" smtClean="0"/>
              <a:t>21</a:t>
            </a:fld>
            <a:endParaRPr lang="en-US"/>
          </a:p>
        </p:txBody>
      </p:sp>
    </p:spTree>
    <p:extLst>
      <p:ext uri="{BB962C8B-B14F-4D97-AF65-F5344CB8AC3E}">
        <p14:creationId xmlns:p14="http://schemas.microsoft.com/office/powerpoint/2010/main" val="2134126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313C21-3316-4FFE-B47E-C6542EB6EC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02387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During deployment, you can specify if using </a:t>
            </a:r>
            <a:r>
              <a:rPr lang="en-US" err="1"/>
              <a:t>RestName</a:t>
            </a:r>
            <a:r>
              <a:rPr lang="en-US"/>
              <a:t> or </a:t>
            </a:r>
            <a:r>
              <a:rPr lang="en-US" err="1"/>
              <a:t>RestIPAddress</a:t>
            </a:r>
            <a:r>
              <a:rPr lang="en-US"/>
              <a:t> which will determine how the NC Northbound API endpoint will be registered into your DNS for name resolution. To determine what you have configured, leverage Get-</a:t>
            </a:r>
            <a:r>
              <a:rPr lang="en-US" err="1"/>
              <a:t>NetworkController</a:t>
            </a:r>
            <a:r>
              <a:rPr lang="en-US"/>
              <a:t> on your Network Controller.</a:t>
            </a:r>
            <a:br>
              <a:rPr lang="en-US">
                <a:cs typeface="+mn-lt"/>
              </a:rPr>
            </a:br>
            <a:br>
              <a:rPr lang="en-US">
                <a:cs typeface="+mn-lt"/>
              </a:rPr>
            </a:br>
            <a:r>
              <a:rPr lang="en-US" b="1">
                <a:cs typeface="+mn-lt"/>
              </a:rPr>
              <a:t>Dynamic</a:t>
            </a:r>
            <a:br>
              <a:rPr lang="en-US">
                <a:cs typeface="+mn-lt"/>
              </a:rPr>
            </a:br>
            <a:r>
              <a:rPr lang="en-US"/>
              <a:t>If within Get-</a:t>
            </a:r>
            <a:r>
              <a:rPr lang="en-US" err="1"/>
              <a:t>NetworkController</a:t>
            </a:r>
            <a:r>
              <a:rPr lang="en-US"/>
              <a:t> you have the </a:t>
            </a:r>
            <a:r>
              <a:rPr lang="en-US" err="1"/>
              <a:t>RestName</a:t>
            </a:r>
            <a:r>
              <a:rPr lang="en-US"/>
              <a:t> populated, you are going to leverage Dynamic DNS. When deploying and leveraging Dynamic DNS, you need to ensure that the instructions in https://learn.microsoft.com/en-us/azure-stack/hci/concepts/network-controller#dynamic-dns-updates have been followed.</a:t>
            </a:r>
            <a:endParaRPr lang="en-US">
              <a:cs typeface="Calibri"/>
            </a:endParaRPr>
          </a:p>
          <a:p>
            <a:r>
              <a:rPr lang="en-US"/>
              <a:t> </a:t>
            </a:r>
            <a:endParaRPr lang="en-US">
              <a:cs typeface="Calibri"/>
            </a:endParaRPr>
          </a:p>
          <a:p>
            <a:r>
              <a:rPr lang="en-US"/>
              <a:t>When the </a:t>
            </a:r>
            <a:r>
              <a:rPr lang="en-US" err="1"/>
              <a:t>ApiService</a:t>
            </a:r>
            <a:r>
              <a:rPr lang="en-US"/>
              <a:t> primary replica moves between Network Controller nodes, it will perform a DNS Query for the FQDN of the </a:t>
            </a:r>
            <a:r>
              <a:rPr lang="en-US" err="1"/>
              <a:t>RestName</a:t>
            </a:r>
            <a:r>
              <a:rPr lang="en-US"/>
              <a:t>. If the IP address returned from DNS does not match the IP address of the interfaces of the NC primary replica, it will proceed with:</a:t>
            </a:r>
            <a:endParaRPr lang="en-US">
              <a:cs typeface="Calibri"/>
            </a:endParaRPr>
          </a:p>
          <a:p>
            <a:r>
              <a:rPr lang="en-US"/>
              <a:t> </a:t>
            </a:r>
            <a:endParaRPr lang="en-US">
              <a:cs typeface="Calibri"/>
            </a:endParaRPr>
          </a:p>
          <a:p>
            <a:r>
              <a:rPr lang="en-US"/>
              <a:t>Send DNS UPDATE to DELETE the current record.</a:t>
            </a:r>
            <a:endParaRPr lang="en-US">
              <a:cs typeface="Calibri"/>
            </a:endParaRPr>
          </a:p>
          <a:p>
            <a:r>
              <a:rPr lang="en-US"/>
              <a:t>Send DNS UPDATE to CREATE a new record with the IP Address</a:t>
            </a:r>
          </a:p>
          <a:p>
            <a:endParaRPr lang="en-US">
              <a:cs typeface="Calibri"/>
            </a:endParaRPr>
          </a:p>
          <a:p>
            <a:r>
              <a:rPr lang="en-US" b="1">
                <a:cs typeface="Calibri"/>
              </a:rPr>
              <a:t>Static</a:t>
            </a:r>
          </a:p>
          <a:p>
            <a:r>
              <a:rPr lang="en-US"/>
              <a:t>If within Get-</a:t>
            </a:r>
            <a:r>
              <a:rPr lang="en-US" err="1"/>
              <a:t>NetworkController</a:t>
            </a:r>
            <a:r>
              <a:rPr lang="en-US"/>
              <a:t> you have the </a:t>
            </a:r>
            <a:r>
              <a:rPr lang="en-US" err="1"/>
              <a:t>RestIPAddress</a:t>
            </a:r>
            <a:r>
              <a:rPr lang="en-US"/>
              <a:t> populated, you are going to leverage a Static IP address. This is beneficial depending on DNS configuration or if not leveraging Windows AD-Integrated DNS. In this scenario when the </a:t>
            </a:r>
            <a:r>
              <a:rPr lang="en-US" err="1"/>
              <a:t>ApiService</a:t>
            </a:r>
            <a:r>
              <a:rPr lang="en-US"/>
              <a:t> primary replica moves to a new Network Controller, it will program a secondary IP address on the interface.</a:t>
            </a:r>
            <a:endParaRPr lang="en-US">
              <a:cs typeface="Calibri"/>
            </a:endParaRPr>
          </a:p>
        </p:txBody>
      </p:sp>
      <p:sp>
        <p:nvSpPr>
          <p:cNvPr id="4" name="Slide Number Placeholder 3"/>
          <p:cNvSpPr>
            <a:spLocks noGrp="1"/>
          </p:cNvSpPr>
          <p:nvPr>
            <p:ph type="sldNum" sz="quarter" idx="5"/>
          </p:nvPr>
        </p:nvSpPr>
        <p:spPr/>
        <p:txBody>
          <a:bodyPr/>
          <a:lstStyle/>
          <a:p>
            <a:fld id="{51313C21-3316-4FFE-B47E-C6542EB6EC46}" type="slidenum">
              <a:rPr lang="en-US" smtClean="0"/>
              <a:t>22</a:t>
            </a:fld>
            <a:endParaRPr lang="en-US"/>
          </a:p>
        </p:txBody>
      </p:sp>
    </p:spTree>
    <p:extLst>
      <p:ext uri="{BB962C8B-B14F-4D97-AF65-F5344CB8AC3E}">
        <p14:creationId xmlns:p14="http://schemas.microsoft.com/office/powerpoint/2010/main" val="15607359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Every resource that supports </a:t>
            </a:r>
            <a:r>
              <a:rPr lang="en-US">
                <a:hlinkClick r:id="rId3"/>
              </a:rPr>
              <a:t>CRUD</a:t>
            </a:r>
            <a:r>
              <a:rPr lang="en-US"/>
              <a:t> operations uses common </a:t>
            </a:r>
            <a:r>
              <a:rPr lang="en-US">
                <a:hlinkClick r:id="rId4"/>
              </a:rPr>
              <a:t>JSON</a:t>
            </a:r>
            <a:r>
              <a:rPr lang="en-US"/>
              <a:t> elements in any request or response.</a:t>
            </a:r>
          </a:p>
        </p:txBody>
      </p:sp>
      <p:sp>
        <p:nvSpPr>
          <p:cNvPr id="4" name="Slide Number Placeholder 3"/>
          <p:cNvSpPr>
            <a:spLocks noGrp="1"/>
          </p:cNvSpPr>
          <p:nvPr>
            <p:ph type="sldNum" sz="quarter" idx="5"/>
          </p:nvPr>
        </p:nvSpPr>
        <p:spPr/>
        <p:txBody>
          <a:bodyPr/>
          <a:lstStyle/>
          <a:p>
            <a:fld id="{51313C21-3316-4FFE-B47E-C6542EB6EC46}" type="slidenum">
              <a:rPr lang="en-US" smtClean="0"/>
              <a:t>23</a:t>
            </a:fld>
            <a:endParaRPr lang="en-US"/>
          </a:p>
        </p:txBody>
      </p:sp>
    </p:spTree>
    <p:extLst>
      <p:ext uri="{BB962C8B-B14F-4D97-AF65-F5344CB8AC3E}">
        <p14:creationId xmlns:p14="http://schemas.microsoft.com/office/powerpoint/2010/main" val="8884843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There are extensive resources that are managed by Network Controller. To see full details regarding each resource, refer to </a:t>
            </a:r>
            <a:r>
              <a:rPr lang="en-US">
                <a:hlinkClick r:id="rId3"/>
              </a:rPr>
              <a:t>[MS-NCNBI]: Message Processing Events and Sequencing Rules | Microsoft Learn</a:t>
            </a:r>
            <a:r>
              <a:rPr lang="en-US"/>
              <a:t> which will provide extensive details on each of the available properties, operations allowed as well as the version of NC application that is required.</a:t>
            </a:r>
            <a:endParaRPr lang="en-US">
              <a:cs typeface="Calibri"/>
            </a:endParaRPr>
          </a:p>
        </p:txBody>
      </p:sp>
      <p:sp>
        <p:nvSpPr>
          <p:cNvPr id="4" name="Slide Number Placeholder 3"/>
          <p:cNvSpPr>
            <a:spLocks noGrp="1"/>
          </p:cNvSpPr>
          <p:nvPr>
            <p:ph type="sldNum" sz="quarter" idx="10"/>
          </p:nvPr>
        </p:nvSpPr>
        <p:spPr/>
        <p:txBody>
          <a:bodyPr/>
          <a:lstStyle/>
          <a:p>
            <a:fld id="{3636ECF0-0548-4924-9985-9298AF476B51}" type="slidenum">
              <a:rPr lang="en-US" smtClean="0"/>
              <a:t>24</a:t>
            </a:fld>
            <a:endParaRPr lang="en-US"/>
          </a:p>
        </p:txBody>
      </p:sp>
    </p:spTree>
    <p:extLst>
      <p:ext uri="{BB962C8B-B14F-4D97-AF65-F5344CB8AC3E}">
        <p14:creationId xmlns:p14="http://schemas.microsoft.com/office/powerpoint/2010/main" val="97820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you configure authentication for Network Controller Northbound communication, you allow Network Controller cluster nodes and management clients to verify the identity of the device with which they are communicating. Network Controller supports the following three modes of authentication between management clients and Network Controller nodes.</a:t>
            </a:r>
          </a:p>
          <a:p>
            <a:r>
              <a:rPr lang="en-US" b="1"/>
              <a:t>Note: </a:t>
            </a:r>
            <a:r>
              <a:rPr lang="en-US"/>
              <a:t>If you are deploying Network Controller with System Center Virtual Machine Manager, only </a:t>
            </a:r>
            <a:r>
              <a:rPr lang="en-US" b="1"/>
              <a:t>Kerberos</a:t>
            </a:r>
            <a:r>
              <a:rPr lang="en-US"/>
              <a:t> mode is supported.</a:t>
            </a:r>
            <a:endParaRPr lang="en-US">
              <a:cs typeface="Calibri" panose="020F0502020204030204"/>
            </a:endParaRPr>
          </a:p>
          <a:p>
            <a:endParaRPr lang="en-US"/>
          </a:p>
          <a:p>
            <a:pPr marL="342900" indent="-342900">
              <a:buAutoNum type="arabicPeriod"/>
            </a:pPr>
            <a:r>
              <a:rPr lang="en-US" b="1"/>
              <a:t>Kerberos</a:t>
            </a:r>
            <a:r>
              <a:rPr lang="en-US"/>
              <a:t>. Use Kerberos authentication when joining both the management client and all Network Controller cluster nodes to an Active Directory domain. The Active Directory domain must have domain accounts used for authentication.</a:t>
            </a:r>
          </a:p>
          <a:p>
            <a:pPr marL="342900" indent="-342900">
              <a:buAutoNum type="arabicPeriod"/>
            </a:pPr>
            <a:r>
              <a:rPr lang="en-US" b="1"/>
              <a:t>X509</a:t>
            </a:r>
            <a:r>
              <a:rPr lang="en-US"/>
              <a:t>. Use X509 for certificate-based authentication for management clients not joined to an Active Directory domain. You must enroll certificates to all Network Controller cluster nodes and management clients. Also, all nodes and management clients must trust each others' certificates.</a:t>
            </a:r>
          </a:p>
          <a:p>
            <a:pPr marL="342900" indent="-342900">
              <a:buAutoNum type="arabicPeriod"/>
            </a:pPr>
            <a:r>
              <a:rPr lang="en-US" b="1"/>
              <a:t>None</a:t>
            </a:r>
            <a:r>
              <a:rPr lang="en-US"/>
              <a:t>. Use None for testing purposes in a test environment and, therefore, not recommended for use in a production environment. When you choose this mode, there is no authentication performed between nodes and management clients.</a:t>
            </a:r>
          </a:p>
          <a:p>
            <a:pPr marL="342900" indent="-342900">
              <a:buAutoNum type="arabicPeriod"/>
            </a:pPr>
            <a:endParaRPr lang="en-US"/>
          </a:p>
          <a:p>
            <a:r>
              <a:rPr lang="en-US"/>
              <a:t>You can configure the Authentication mode for Northbound communication by using the Windows PowerShell command </a:t>
            </a:r>
            <a:r>
              <a:rPr lang="en-US" b="1">
                <a:hlinkClick r:id="rId3"/>
              </a:rPr>
              <a:t>Install-</a:t>
            </a:r>
            <a:r>
              <a:rPr lang="en-US" b="1" err="1">
                <a:hlinkClick r:id="rId3"/>
              </a:rPr>
              <a:t>NetworkController</a:t>
            </a:r>
            <a:r>
              <a:rPr lang="en-US"/>
              <a:t> with the </a:t>
            </a:r>
            <a:r>
              <a:rPr lang="en-US" i="1" err="1"/>
              <a:t>ClientAuthentication</a:t>
            </a:r>
            <a:r>
              <a:rPr lang="en-US"/>
              <a:t> parameter.</a:t>
            </a:r>
          </a:p>
          <a:p>
            <a:endParaRPr lang="en-US"/>
          </a:p>
          <a:p>
            <a:endParaRPr lang="en-US">
              <a:cs typeface="Calibri"/>
            </a:endParaRPr>
          </a:p>
        </p:txBody>
      </p:sp>
      <p:sp>
        <p:nvSpPr>
          <p:cNvPr id="4" name="Slide Number Placeholder 3"/>
          <p:cNvSpPr>
            <a:spLocks noGrp="1"/>
          </p:cNvSpPr>
          <p:nvPr>
            <p:ph type="sldNum" sz="quarter" idx="5"/>
          </p:nvPr>
        </p:nvSpPr>
        <p:spPr/>
        <p:txBody>
          <a:bodyPr/>
          <a:lstStyle/>
          <a:p>
            <a:fld id="{51313C21-3316-4FFE-B47E-C6542EB6EC46}" type="slidenum">
              <a:rPr lang="en-US" smtClean="0"/>
              <a:t>25</a:t>
            </a:fld>
            <a:endParaRPr lang="en-US"/>
          </a:p>
        </p:txBody>
      </p:sp>
    </p:spTree>
    <p:extLst>
      <p:ext uri="{BB962C8B-B14F-4D97-AF65-F5344CB8AC3E}">
        <p14:creationId xmlns:p14="http://schemas.microsoft.com/office/powerpoint/2010/main" val="36890184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you configure authorization for Network Controller Northbound communication, you allow Network Controller cluster nodes and management clients to verify that the device with which they are communicating is trusted and has permission to participate in the communication.</a:t>
            </a:r>
          </a:p>
          <a:p>
            <a:r>
              <a:rPr lang="en-US"/>
              <a:t>Use the following authorization methods for each of the authentication modes supported by Network Controller.</a:t>
            </a:r>
          </a:p>
          <a:p>
            <a:endParaRPr lang="en-US"/>
          </a:p>
          <a:p>
            <a:pPr marL="342900" indent="-342900">
              <a:buAutoNum type="arabicPeriod"/>
            </a:pPr>
            <a:r>
              <a:rPr lang="en-US" b="1"/>
              <a:t>Kerberos</a:t>
            </a:r>
            <a:r>
              <a:rPr lang="en-US"/>
              <a:t>. When you are using the Kerberos authentication method, you define the users and computers authorized to communicate with Network Controller by creating a security group in Active Directory, and then adding the authorized users and computers to the group. You can configure Network Controller to use the security group for authorization by using the </a:t>
            </a:r>
            <a:r>
              <a:rPr lang="en-US" i="1" err="1"/>
              <a:t>ClientSecurityGroup</a:t>
            </a:r>
            <a:r>
              <a:rPr lang="en-US"/>
              <a:t> parameter of the </a:t>
            </a:r>
            <a:r>
              <a:rPr lang="en-US" b="1">
                <a:hlinkClick r:id="rId3"/>
              </a:rPr>
              <a:t>Install-</a:t>
            </a:r>
            <a:r>
              <a:rPr lang="en-US" b="1" err="1">
                <a:hlinkClick r:id="rId3"/>
              </a:rPr>
              <a:t>NetworkController</a:t>
            </a:r>
            <a:r>
              <a:rPr lang="en-US"/>
              <a:t> Windows PowerShell command. After installing the Network Controller, you can change the security group by using the </a:t>
            </a:r>
            <a:r>
              <a:rPr lang="en-US" b="1">
                <a:hlinkClick r:id="rId4"/>
              </a:rPr>
              <a:t>Set-</a:t>
            </a:r>
            <a:r>
              <a:rPr lang="en-US" b="1" err="1">
                <a:hlinkClick r:id="rId4"/>
              </a:rPr>
              <a:t>NetworkController</a:t>
            </a:r>
            <a:r>
              <a:rPr lang="en-US"/>
              <a:t> command with the parameter </a:t>
            </a:r>
            <a:r>
              <a:rPr lang="en-US" i="1"/>
              <a:t>-</a:t>
            </a:r>
            <a:r>
              <a:rPr lang="en-US" i="1" err="1"/>
              <a:t>ClientSecurityGroup</a:t>
            </a:r>
            <a:r>
              <a:rPr lang="en-US"/>
              <a:t>. If using SCVMM, you must provide the security group as a parameter during deployment.</a:t>
            </a:r>
          </a:p>
          <a:p>
            <a:pPr marL="342900" indent="-342900">
              <a:buAutoNum type="arabicPeriod"/>
            </a:pPr>
            <a:r>
              <a:rPr lang="en-US" b="1"/>
              <a:t>X509</a:t>
            </a:r>
            <a:r>
              <a:rPr lang="en-US"/>
              <a:t>. When you are using the X509 authentication method, Network Controller only accepts requests from management clients whose certificate thumbprints are known to Network Controller. You can configure these thumbprints by using the </a:t>
            </a:r>
            <a:r>
              <a:rPr lang="en-US" i="1" err="1"/>
              <a:t>ClientCertificateThumbprint</a:t>
            </a:r>
            <a:r>
              <a:rPr lang="en-US"/>
              <a:t> parameter of the </a:t>
            </a:r>
            <a:r>
              <a:rPr lang="en-US" b="1">
                <a:hlinkClick r:id="rId3"/>
              </a:rPr>
              <a:t>Install-</a:t>
            </a:r>
            <a:r>
              <a:rPr lang="en-US" b="1" err="1">
                <a:hlinkClick r:id="rId3"/>
              </a:rPr>
              <a:t>NetworkController</a:t>
            </a:r>
            <a:r>
              <a:rPr lang="en-US"/>
              <a:t> Windows PowerShell command. You can add other client thumbprints at any time by using the </a:t>
            </a:r>
            <a:r>
              <a:rPr lang="en-US" b="1">
                <a:hlinkClick r:id="rId4"/>
              </a:rPr>
              <a:t>Set-</a:t>
            </a:r>
            <a:r>
              <a:rPr lang="en-US" b="1" err="1">
                <a:hlinkClick r:id="rId4"/>
              </a:rPr>
              <a:t>NetworkController</a:t>
            </a:r>
            <a:r>
              <a:rPr lang="en-US"/>
              <a:t> command.</a:t>
            </a:r>
          </a:p>
          <a:p>
            <a:pPr marL="342900" indent="-342900">
              <a:buAutoNum type="arabicPeriod"/>
            </a:pPr>
            <a:r>
              <a:rPr lang="en-US" b="1"/>
              <a:t>None</a:t>
            </a:r>
            <a:r>
              <a:rPr lang="en-US"/>
              <a:t>. When you choose this mode, there is no authentication performed between nodes and management clients. Use None for testing purposes in a test environment and, therefore, not recommended for use in a production environment.</a:t>
            </a:r>
          </a:p>
          <a:p>
            <a:endParaRPr lang="en-US"/>
          </a:p>
          <a:p>
            <a:endParaRPr lang="en-US">
              <a:cs typeface="Calibri"/>
            </a:endParaRPr>
          </a:p>
        </p:txBody>
      </p:sp>
      <p:sp>
        <p:nvSpPr>
          <p:cNvPr id="4" name="Slide Number Placeholder 3"/>
          <p:cNvSpPr>
            <a:spLocks noGrp="1"/>
          </p:cNvSpPr>
          <p:nvPr>
            <p:ph type="sldNum" sz="quarter" idx="5"/>
          </p:nvPr>
        </p:nvSpPr>
        <p:spPr/>
        <p:txBody>
          <a:bodyPr/>
          <a:lstStyle/>
          <a:p>
            <a:fld id="{51313C21-3316-4FFE-B47E-C6542EB6EC46}" type="slidenum">
              <a:rPr lang="en-US" smtClean="0"/>
              <a:t>26</a:t>
            </a:fld>
            <a:endParaRPr lang="en-US"/>
          </a:p>
        </p:txBody>
      </p:sp>
    </p:spTree>
    <p:extLst>
      <p:ext uri="{BB962C8B-B14F-4D97-AF65-F5344CB8AC3E}">
        <p14:creationId xmlns:p14="http://schemas.microsoft.com/office/powerpoint/2010/main" val="22759653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Northbound communication uses Secure Sockets Layer (SSL) to create an encrypted channel between management clients and Network Controller nodes. SSL encryption for Northbound communication includes the following requirements:</a:t>
            </a:r>
          </a:p>
          <a:p>
            <a:pPr marL="285750" indent="-285750">
              <a:buFont typeface="Arial,Sans-Serif"/>
              <a:buChar char="•"/>
            </a:pPr>
            <a:r>
              <a:rPr lang="en-US"/>
              <a:t>All Network Controller nodes must have an identical certificate that includes the Server Authentication and Client Authentication purposes in Enhanced Key Usage (EKU) extensions.</a:t>
            </a:r>
          </a:p>
          <a:p>
            <a:pPr marL="285750" indent="-285750">
              <a:buFont typeface="Arial,Sans-Serif"/>
              <a:buChar char="•"/>
            </a:pPr>
            <a:r>
              <a:rPr lang="en-US"/>
              <a:t>The URI used by management clients to communicate with Network Controller must be the certificate subject name. The certificate subject name must contain either the Fully Qualified Domain Name (FQDN) or the IP address of the Network Controller REST Endpoint.</a:t>
            </a:r>
          </a:p>
          <a:p>
            <a:pPr marL="285750" indent="-285750">
              <a:buFont typeface="Arial,Sans-Serif"/>
              <a:buChar char="•"/>
            </a:pPr>
            <a:r>
              <a:rPr lang="en-US"/>
              <a:t>If Network Controller nodes are on different subnets, the subject name of their certificates must be the same as the value used for the </a:t>
            </a:r>
            <a:r>
              <a:rPr lang="en-US" i="1" err="1"/>
              <a:t>RestName</a:t>
            </a:r>
            <a:r>
              <a:rPr lang="en-US"/>
              <a:t> parameter in the </a:t>
            </a:r>
            <a:r>
              <a:rPr lang="en-US" b="1"/>
              <a:t>Install-</a:t>
            </a:r>
            <a:r>
              <a:rPr lang="en-US" b="1" err="1"/>
              <a:t>NetworkController</a:t>
            </a:r>
            <a:r>
              <a:rPr lang="en-US"/>
              <a:t> Windows PowerShell command.</a:t>
            </a:r>
          </a:p>
          <a:p>
            <a:pPr marL="285750" indent="-285750">
              <a:buFont typeface="Arial,Sans-Serif"/>
              <a:buChar char="•"/>
            </a:pPr>
            <a:r>
              <a:rPr lang="en-US"/>
              <a:t>All of the management clients must trust the SSL certificate.</a:t>
            </a:r>
          </a:p>
          <a:p>
            <a:endParaRPr lang="en-US"/>
          </a:p>
          <a:p>
            <a:endParaRPr lang="en-US">
              <a:cs typeface="Calibri"/>
            </a:endParaRPr>
          </a:p>
        </p:txBody>
      </p:sp>
      <p:sp>
        <p:nvSpPr>
          <p:cNvPr id="4" name="Slide Number Placeholder 3"/>
          <p:cNvSpPr>
            <a:spLocks noGrp="1"/>
          </p:cNvSpPr>
          <p:nvPr>
            <p:ph type="sldNum" sz="quarter" idx="5"/>
          </p:nvPr>
        </p:nvSpPr>
        <p:spPr/>
        <p:txBody>
          <a:bodyPr/>
          <a:lstStyle/>
          <a:p>
            <a:fld id="{51313C21-3316-4FFE-B47E-C6542EB6EC46}" type="slidenum">
              <a:rPr lang="en-US" smtClean="0"/>
              <a:t>27</a:t>
            </a:fld>
            <a:endParaRPr lang="en-US"/>
          </a:p>
        </p:txBody>
      </p:sp>
    </p:spTree>
    <p:extLst>
      <p:ext uri="{BB962C8B-B14F-4D97-AF65-F5344CB8AC3E}">
        <p14:creationId xmlns:p14="http://schemas.microsoft.com/office/powerpoint/2010/main" val="14277074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See answers at end of the deck.</a:t>
            </a:r>
          </a:p>
        </p:txBody>
      </p:sp>
      <p:sp>
        <p:nvSpPr>
          <p:cNvPr id="4" name="Slide Number Placeholder 3"/>
          <p:cNvSpPr>
            <a:spLocks noGrp="1"/>
          </p:cNvSpPr>
          <p:nvPr>
            <p:ph type="sldNum" sz="quarter" idx="5"/>
          </p:nvPr>
        </p:nvSpPr>
        <p:spPr/>
        <p:txBody>
          <a:bodyPr/>
          <a:lstStyle/>
          <a:p>
            <a:fld id="{51313C21-3316-4FFE-B47E-C6542EB6EC46}" type="slidenum">
              <a:rPr lang="en-US" smtClean="0"/>
              <a:t>29</a:t>
            </a:fld>
            <a:endParaRPr lang="en-US"/>
          </a:p>
        </p:txBody>
      </p:sp>
    </p:spTree>
    <p:extLst>
      <p:ext uri="{BB962C8B-B14F-4D97-AF65-F5344CB8AC3E}">
        <p14:creationId xmlns:p14="http://schemas.microsoft.com/office/powerpoint/2010/main" val="36846716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FCEEF9-6956-434F-BD88-EEFD25EC825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3/28/2024 1:17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8406817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b="0" i="0">
                <a:solidFill>
                  <a:srgbClr val="202122"/>
                </a:solidFill>
                <a:effectLst/>
                <a:latin typeface="Segoe UI" panose="020B0502040204020203" pitchFamily="34" charset="0"/>
              </a:rPr>
              <a:t>Network Controller communicates with network devices, services, and components by using the Southbound API. With the Southbound API, Network Controller can discover network devices, detect service configurations, and gather all of the information you need about the network. In addition, the Southbound API gives Network Controller a pathway to send information to the network infrastructure, such as configuration changes that you have made.</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82322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Network Controller interacts with different types of devices for Southbound communication. These interactions use different protocols. Because of this, there are different requirements for authentication, authorization, and encryption depending on the type of device and protocol used by Network Controller to communicate with the device.</a:t>
            </a:r>
          </a:p>
          <a:p>
            <a:r>
              <a:rPr lang="en-US"/>
              <a:t>The following table provides information about Network Controller interaction with different southbound devices.</a:t>
            </a:r>
          </a:p>
          <a:p>
            <a:endParaRPr lang="en-US"/>
          </a:p>
          <a:p>
            <a:r>
              <a:rPr lang="en-US"/>
              <a:t>For each of these protocols, the communication mechanism is described in the following section.</a:t>
            </a:r>
          </a:p>
          <a:p>
            <a:endParaRPr lang="en-US"/>
          </a:p>
          <a:p>
            <a:endParaRPr lang="en-US">
              <a:cs typeface="Calibri"/>
            </a:endParaRPr>
          </a:p>
        </p:txBody>
      </p:sp>
      <p:sp>
        <p:nvSpPr>
          <p:cNvPr id="4" name="Slide Number Placeholder 3"/>
          <p:cNvSpPr>
            <a:spLocks noGrp="1"/>
          </p:cNvSpPr>
          <p:nvPr>
            <p:ph type="sldNum" sz="quarter" idx="5"/>
          </p:nvPr>
        </p:nvSpPr>
        <p:spPr/>
        <p:txBody>
          <a:bodyPr/>
          <a:lstStyle/>
          <a:p>
            <a:fld id="{51313C21-3316-4FFE-B47E-C6542EB6EC46}" type="slidenum">
              <a:rPr lang="en-US" smtClean="0"/>
              <a:t>32</a:t>
            </a:fld>
            <a:endParaRPr lang="en-US"/>
          </a:p>
        </p:txBody>
      </p:sp>
    </p:spTree>
    <p:extLst>
      <p:ext uri="{BB962C8B-B14F-4D97-AF65-F5344CB8AC3E}">
        <p14:creationId xmlns:p14="http://schemas.microsoft.com/office/powerpoint/2010/main" val="1083988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FCEEF9-6956-434F-BD88-EEFD25EC825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3/28/2024 1:17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308476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Authorization</a:t>
            </a:r>
            <a:endParaRPr lang="en-US"/>
          </a:p>
          <a:p>
            <a:r>
              <a:rPr lang="en-US"/>
              <a:t>For Southbound communication, the following protocols and authorization methods are used.</a:t>
            </a:r>
          </a:p>
          <a:p>
            <a:pPr marL="342900" indent="-342900">
              <a:buAutoNum type="arabicPeriod"/>
            </a:pPr>
            <a:r>
              <a:rPr lang="en-US" b="1"/>
              <a:t>WCF/TCP</a:t>
            </a:r>
            <a:r>
              <a:rPr lang="en-US"/>
              <a:t>. For these protocols, authorization is based on the subject name of the peer entity. Network Controller stores the peer device DNS name, and uses it for authorization. This DNS name must match the subject name of the device in the certificate. Likewise, Network Controller certificate must match the Network Controller DNS name stored on the peer device.</a:t>
            </a:r>
          </a:p>
          <a:p>
            <a:pPr marL="342900" indent="-342900">
              <a:buAutoNum type="arabicPeriod"/>
            </a:pPr>
            <a:r>
              <a:rPr lang="en-US" b="1" err="1"/>
              <a:t>WinRM</a:t>
            </a:r>
            <a:r>
              <a:rPr lang="en-US"/>
              <a:t>. If Kerberos is being used, the </a:t>
            </a:r>
            <a:r>
              <a:rPr lang="en-US" err="1"/>
              <a:t>WinRM</a:t>
            </a:r>
            <a:r>
              <a:rPr lang="en-US"/>
              <a:t> client account must be present in a predefined group in Active Directory or in the Local Administrators group on the server. If certificates are being used, the client presents a certificate to the server that the server authorizes using the subject name/issuer, and the server uses a mapped user account to perform authentication.</a:t>
            </a:r>
          </a:p>
          <a:p>
            <a:pPr marL="342900" indent="-342900">
              <a:buAutoNum type="arabicPeriod"/>
            </a:pPr>
            <a:r>
              <a:rPr lang="en-US" b="1"/>
              <a:t>OVSDB</a:t>
            </a:r>
            <a:r>
              <a:rPr lang="en-US"/>
              <a:t>. There is no authorization provided for this protocol.</a:t>
            </a:r>
          </a:p>
          <a:p>
            <a:endParaRPr lang="en-US"/>
          </a:p>
          <a:p>
            <a:endParaRPr lang="en-US">
              <a:cs typeface="Calibri"/>
            </a:endParaRPr>
          </a:p>
        </p:txBody>
      </p:sp>
      <p:sp>
        <p:nvSpPr>
          <p:cNvPr id="4" name="Slide Number Placeholder 3"/>
          <p:cNvSpPr>
            <a:spLocks noGrp="1"/>
          </p:cNvSpPr>
          <p:nvPr>
            <p:ph type="sldNum" sz="quarter" idx="5"/>
          </p:nvPr>
        </p:nvSpPr>
        <p:spPr/>
        <p:txBody>
          <a:bodyPr/>
          <a:lstStyle/>
          <a:p>
            <a:fld id="{51313C21-3316-4FFE-B47E-C6542EB6EC46}" type="slidenum">
              <a:rPr lang="en-US" smtClean="0"/>
              <a:t>34</a:t>
            </a:fld>
            <a:endParaRPr lang="en-US"/>
          </a:p>
        </p:txBody>
      </p:sp>
    </p:spTree>
    <p:extLst>
      <p:ext uri="{BB962C8B-B14F-4D97-AF65-F5344CB8AC3E}">
        <p14:creationId xmlns:p14="http://schemas.microsoft.com/office/powerpoint/2010/main" val="21344191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6E6E6"/>
                </a:solidFill>
                <a:effectLst/>
                <a:latin typeface="Segoe UI" panose="020B0502040204020203" pitchFamily="34" charset="0"/>
              </a:rPr>
              <a:t>For Southbound communication, the following encryption methods are used for protocols.</a:t>
            </a:r>
          </a:p>
          <a:p>
            <a:pPr algn="l">
              <a:buFont typeface="+mj-lt"/>
              <a:buAutoNum type="arabicPeriod"/>
            </a:pPr>
            <a:r>
              <a:rPr lang="en-US" b="1" i="0">
                <a:solidFill>
                  <a:srgbClr val="E6E6E6"/>
                </a:solidFill>
                <a:effectLst/>
                <a:latin typeface="Segoe UI" panose="020B0502040204020203" pitchFamily="34" charset="0"/>
              </a:rPr>
              <a:t>WCF/TCP/OVSDB</a:t>
            </a:r>
            <a:r>
              <a:rPr lang="en-US" b="0" i="0">
                <a:solidFill>
                  <a:srgbClr val="E6E6E6"/>
                </a:solidFill>
                <a:effectLst/>
                <a:latin typeface="Segoe UI" panose="020B0502040204020203" pitchFamily="34" charset="0"/>
              </a:rPr>
              <a:t>. For these protocols, encryption is performed using the certificate that is enrolled on the client or server.</a:t>
            </a:r>
          </a:p>
          <a:p>
            <a:pPr algn="l">
              <a:buFont typeface="+mj-lt"/>
              <a:buAutoNum type="arabicPeriod"/>
            </a:pPr>
            <a:r>
              <a:rPr lang="en-US" b="1" i="0" err="1">
                <a:solidFill>
                  <a:srgbClr val="E6E6E6"/>
                </a:solidFill>
                <a:effectLst/>
                <a:latin typeface="Segoe UI" panose="020B0502040204020203" pitchFamily="34" charset="0"/>
              </a:rPr>
              <a:t>WinRM</a:t>
            </a:r>
            <a:r>
              <a:rPr lang="en-US" b="0" i="0">
                <a:solidFill>
                  <a:srgbClr val="E6E6E6"/>
                </a:solidFill>
                <a:effectLst/>
                <a:latin typeface="Segoe UI" panose="020B0502040204020203" pitchFamily="34" charset="0"/>
              </a:rPr>
              <a:t>. </a:t>
            </a:r>
            <a:r>
              <a:rPr lang="en-US" b="0" i="0" err="1">
                <a:solidFill>
                  <a:srgbClr val="E6E6E6"/>
                </a:solidFill>
                <a:effectLst/>
                <a:latin typeface="Segoe UI" panose="020B0502040204020203" pitchFamily="34" charset="0"/>
              </a:rPr>
              <a:t>WinRM</a:t>
            </a:r>
            <a:r>
              <a:rPr lang="en-US" b="0" i="0">
                <a:solidFill>
                  <a:srgbClr val="E6E6E6"/>
                </a:solidFill>
                <a:effectLst/>
                <a:latin typeface="Segoe UI" panose="020B0502040204020203" pitchFamily="34" charset="0"/>
              </a:rPr>
              <a:t> traffic is encrypted by default using Kerberos security support provider (SSP). You can configure Additional encryption, in the form of SSL, on the </a:t>
            </a:r>
            <a:r>
              <a:rPr lang="en-US" b="0" i="0" err="1">
                <a:solidFill>
                  <a:srgbClr val="E6E6E6"/>
                </a:solidFill>
                <a:effectLst/>
                <a:latin typeface="Segoe UI" panose="020B0502040204020203" pitchFamily="34" charset="0"/>
              </a:rPr>
              <a:t>WinRM</a:t>
            </a:r>
            <a:r>
              <a:rPr lang="en-US" b="0" i="0">
                <a:solidFill>
                  <a:srgbClr val="E6E6E6"/>
                </a:solidFill>
                <a:effectLst/>
                <a:latin typeface="Segoe UI" panose="020B0502040204020203" pitchFamily="34" charset="0"/>
              </a:rPr>
              <a:t> server.</a:t>
            </a:r>
          </a:p>
          <a:p>
            <a:endParaRPr lang="en-US"/>
          </a:p>
        </p:txBody>
      </p:sp>
      <p:sp>
        <p:nvSpPr>
          <p:cNvPr id="4" name="Slide Number Placeholder 3"/>
          <p:cNvSpPr>
            <a:spLocks noGrp="1"/>
          </p:cNvSpPr>
          <p:nvPr>
            <p:ph type="sldNum" sz="quarter" idx="5"/>
          </p:nvPr>
        </p:nvSpPr>
        <p:spPr/>
        <p:txBody>
          <a:bodyPr/>
          <a:lstStyle/>
          <a:p>
            <a:fld id="{51313C21-3316-4FFE-B47E-C6542EB6EC46}" type="slidenum">
              <a:rPr lang="en-US" smtClean="0"/>
              <a:t>35</a:t>
            </a:fld>
            <a:endParaRPr lang="en-US"/>
          </a:p>
        </p:txBody>
      </p:sp>
    </p:spTree>
    <p:extLst>
      <p:ext uri="{BB962C8B-B14F-4D97-AF65-F5344CB8AC3E}">
        <p14:creationId xmlns:p14="http://schemas.microsoft.com/office/powerpoint/2010/main" val="5384451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See answers at end of the deck.</a:t>
            </a:r>
          </a:p>
        </p:txBody>
      </p:sp>
      <p:sp>
        <p:nvSpPr>
          <p:cNvPr id="4" name="Slide Number Placeholder 3"/>
          <p:cNvSpPr>
            <a:spLocks noGrp="1"/>
          </p:cNvSpPr>
          <p:nvPr>
            <p:ph type="sldNum" sz="quarter" idx="5"/>
          </p:nvPr>
        </p:nvSpPr>
        <p:spPr/>
        <p:txBody>
          <a:bodyPr/>
          <a:lstStyle/>
          <a:p>
            <a:fld id="{51313C21-3316-4FFE-B47E-C6542EB6EC46}" type="slidenum">
              <a:rPr lang="en-US" smtClean="0"/>
              <a:t>37</a:t>
            </a:fld>
            <a:endParaRPr lang="en-US"/>
          </a:p>
        </p:txBody>
      </p:sp>
    </p:spTree>
    <p:extLst>
      <p:ext uri="{BB962C8B-B14F-4D97-AF65-F5344CB8AC3E}">
        <p14:creationId xmlns:p14="http://schemas.microsoft.com/office/powerpoint/2010/main" val="22952680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FCEEF9-6956-434F-BD88-EEFD25EC825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3/28/2024 1:17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6425805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Stateful Service. Exposes a northbound RESTful endpoint that can be used to monitor and configure resources. Requests are all processed through the SDNAPI and routed to the appropriate service.</a:t>
            </a:r>
          </a:p>
        </p:txBody>
      </p:sp>
      <p:sp>
        <p:nvSpPr>
          <p:cNvPr id="4" name="Slide Number Placeholder 3"/>
          <p:cNvSpPr>
            <a:spLocks noGrp="1"/>
          </p:cNvSpPr>
          <p:nvPr>
            <p:ph type="sldNum" sz="quarter" idx="5"/>
          </p:nvPr>
        </p:nvSpPr>
        <p:spPr/>
        <p:txBody>
          <a:bodyPr/>
          <a:lstStyle/>
          <a:p>
            <a:fld id="{51313C21-3316-4FFE-B47E-C6542EB6EC46}" type="slidenum">
              <a:rPr lang="en-US" smtClean="0"/>
              <a:t>40</a:t>
            </a:fld>
            <a:endParaRPr lang="en-US"/>
          </a:p>
        </p:txBody>
      </p:sp>
    </p:spTree>
    <p:extLst>
      <p:ext uri="{BB962C8B-B14F-4D97-AF65-F5344CB8AC3E}">
        <p14:creationId xmlns:p14="http://schemas.microsoft.com/office/powerpoint/2010/main" val="15371573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Stateful Service. The VNET and </a:t>
            </a:r>
            <a:r>
              <a:rPr lang="en-US" err="1">
                <a:cs typeface="Calibri"/>
              </a:rPr>
              <a:t>vSwitch</a:t>
            </a:r>
            <a:r>
              <a:rPr lang="en-US">
                <a:cs typeface="Calibri"/>
              </a:rPr>
              <a:t> Service Modules operate under the VSM service. </a:t>
            </a:r>
            <a:r>
              <a:rPr lang="en-US"/>
              <a:t>The VSM service performs all the </a:t>
            </a:r>
            <a:r>
              <a:rPr lang="en-US" err="1"/>
              <a:t>vSwitch</a:t>
            </a:r>
            <a:r>
              <a:rPr lang="en-US"/>
              <a:t> operations and functionality. It computes the policies and pushes them down to </a:t>
            </a:r>
            <a:r>
              <a:rPr lang="en-US" err="1"/>
              <a:t>Hostagent</a:t>
            </a:r>
            <a:r>
              <a:rPr lang="en-US"/>
              <a:t> which builds the corresponding VFP layers for carrying out all packet processing operations.</a:t>
            </a:r>
          </a:p>
        </p:txBody>
      </p:sp>
      <p:sp>
        <p:nvSpPr>
          <p:cNvPr id="4" name="Slide Number Placeholder 3"/>
          <p:cNvSpPr>
            <a:spLocks noGrp="1"/>
          </p:cNvSpPr>
          <p:nvPr>
            <p:ph type="sldNum" sz="quarter" idx="5"/>
          </p:nvPr>
        </p:nvSpPr>
        <p:spPr/>
        <p:txBody>
          <a:bodyPr/>
          <a:lstStyle/>
          <a:p>
            <a:fld id="{51313C21-3316-4FFE-B47E-C6542EB6EC46}" type="slidenum">
              <a:rPr lang="en-US" smtClean="0"/>
              <a:t>41</a:t>
            </a:fld>
            <a:endParaRPr lang="en-US"/>
          </a:p>
        </p:txBody>
      </p:sp>
    </p:spTree>
    <p:extLst>
      <p:ext uri="{BB962C8B-B14F-4D97-AF65-F5344CB8AC3E}">
        <p14:creationId xmlns:p14="http://schemas.microsoft.com/office/powerpoint/2010/main" val="10698420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Stateful Service. It controls and manages the firewall rules and configures the appropriate settings down to each of the Hyper-V hosts where the rules get programmed into VFP.</a:t>
            </a:r>
          </a:p>
        </p:txBody>
      </p:sp>
      <p:sp>
        <p:nvSpPr>
          <p:cNvPr id="4" name="Slide Number Placeholder 3"/>
          <p:cNvSpPr>
            <a:spLocks noGrp="1"/>
          </p:cNvSpPr>
          <p:nvPr>
            <p:ph type="sldNum" sz="quarter" idx="5"/>
          </p:nvPr>
        </p:nvSpPr>
        <p:spPr/>
        <p:txBody>
          <a:bodyPr/>
          <a:lstStyle/>
          <a:p>
            <a:fld id="{51313C21-3316-4FFE-B47E-C6542EB6EC46}" type="slidenum">
              <a:rPr lang="en-US" smtClean="0"/>
              <a:t>42</a:t>
            </a:fld>
            <a:endParaRPr lang="en-US"/>
          </a:p>
        </p:txBody>
      </p:sp>
    </p:spTree>
    <p:extLst>
      <p:ext uri="{BB962C8B-B14F-4D97-AF65-F5344CB8AC3E}">
        <p14:creationId xmlns:p14="http://schemas.microsoft.com/office/powerpoint/2010/main" val="34954843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Stateful Service.</a:t>
            </a:r>
          </a:p>
        </p:txBody>
      </p:sp>
      <p:sp>
        <p:nvSpPr>
          <p:cNvPr id="4" name="Slide Number Placeholder 3"/>
          <p:cNvSpPr>
            <a:spLocks noGrp="1"/>
          </p:cNvSpPr>
          <p:nvPr>
            <p:ph type="sldNum" sz="quarter" idx="5"/>
          </p:nvPr>
        </p:nvSpPr>
        <p:spPr/>
        <p:txBody>
          <a:bodyPr/>
          <a:lstStyle/>
          <a:p>
            <a:fld id="{51313C21-3316-4FFE-B47E-C6542EB6EC46}" type="slidenum">
              <a:rPr lang="en-US" smtClean="0"/>
              <a:t>43</a:t>
            </a:fld>
            <a:endParaRPr lang="en-US"/>
          </a:p>
        </p:txBody>
      </p:sp>
    </p:spTree>
    <p:extLst>
      <p:ext uri="{BB962C8B-B14F-4D97-AF65-F5344CB8AC3E}">
        <p14:creationId xmlns:p14="http://schemas.microsoft.com/office/powerpoint/2010/main" val="36734928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000000"/>
                </a:solidFill>
              </a:rPr>
              <a:t>Stateful Service. </a:t>
            </a:r>
            <a:r>
              <a:rPr lang="en-US" sz="1800">
                <a:solidFill>
                  <a:srgbClr val="000000"/>
                </a:solidFill>
                <a:latin typeface="Segoe UI"/>
                <a:cs typeface="Segoe UI"/>
              </a:rPr>
              <a:t>The</a:t>
            </a:r>
            <a:r>
              <a:rPr lang="en-US" sz="1800" b="0" i="0" u="none" strike="noStrike">
                <a:solidFill>
                  <a:srgbClr val="000000"/>
                </a:solidFill>
                <a:effectLst/>
                <a:latin typeface="Segoe UI"/>
                <a:cs typeface="Segoe UI"/>
              </a:rPr>
              <a:t> SDN controller service implements the core framework of the network controller application. The framework provides a service registry of all the microservices of the network controller service fabric application, libraries for services to communicate with each other, a device and credential inventory, a southbound driver model to communicate to underlying fabric, and an address space manager library to help track allocation MAC and IP addresses.</a:t>
            </a:r>
            <a:endParaRPr lang="en-US">
              <a:latin typeface="Segoe UI"/>
              <a:cs typeface="Segoe UI"/>
            </a:endParaRPr>
          </a:p>
        </p:txBody>
      </p:sp>
      <p:sp>
        <p:nvSpPr>
          <p:cNvPr id="4" name="Slide Number Placeholder 3"/>
          <p:cNvSpPr>
            <a:spLocks noGrp="1"/>
          </p:cNvSpPr>
          <p:nvPr>
            <p:ph type="sldNum" sz="quarter" idx="5"/>
          </p:nvPr>
        </p:nvSpPr>
        <p:spPr/>
        <p:txBody>
          <a:bodyPr/>
          <a:lstStyle/>
          <a:p>
            <a:fld id="{51313C21-3316-4FFE-B47E-C6542EB6EC46}" type="slidenum">
              <a:rPr lang="en-US" smtClean="0"/>
              <a:t>44</a:t>
            </a:fld>
            <a:endParaRPr lang="en-US"/>
          </a:p>
        </p:txBody>
      </p:sp>
    </p:spTree>
    <p:extLst>
      <p:ext uri="{BB962C8B-B14F-4D97-AF65-F5344CB8AC3E}">
        <p14:creationId xmlns:p14="http://schemas.microsoft.com/office/powerpoint/2010/main" val="4593757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Stateful Service. The SLB Manager is responsible for configurating VIP:DIP mappings on the </a:t>
            </a:r>
            <a:r>
              <a:rPr lang="en-US" err="1"/>
              <a:t>LoadBalancerMuxes</a:t>
            </a:r>
            <a:r>
              <a:rPr lang="en-US"/>
              <a:t> as well as pushing the configuration to the </a:t>
            </a:r>
            <a:r>
              <a:rPr lang="en-US" err="1"/>
              <a:t>SlbHostAgent</a:t>
            </a:r>
            <a:r>
              <a:rPr lang="en-US"/>
              <a:t> service on the Hyper-V hosts. SLB Manager will receive status updates for monitored DIP endpoints and update the </a:t>
            </a:r>
            <a:r>
              <a:rPr lang="en-US" err="1"/>
              <a:t>LoadBalancerMuxes</a:t>
            </a:r>
            <a:r>
              <a:rPr lang="en-US"/>
              <a:t> to remove DIPs from active load balancing configuration in scenarios where the DIP has been marked as down.</a:t>
            </a:r>
          </a:p>
        </p:txBody>
      </p:sp>
      <p:sp>
        <p:nvSpPr>
          <p:cNvPr id="4" name="Slide Number Placeholder 3"/>
          <p:cNvSpPr>
            <a:spLocks noGrp="1"/>
          </p:cNvSpPr>
          <p:nvPr>
            <p:ph type="sldNum" sz="quarter" idx="5"/>
          </p:nvPr>
        </p:nvSpPr>
        <p:spPr/>
        <p:txBody>
          <a:bodyPr/>
          <a:lstStyle/>
          <a:p>
            <a:fld id="{51313C21-3316-4FFE-B47E-C6542EB6EC46}" type="slidenum">
              <a:rPr lang="en-US" smtClean="0"/>
              <a:t>45</a:t>
            </a:fld>
            <a:endParaRPr lang="en-US"/>
          </a:p>
        </p:txBody>
      </p:sp>
    </p:spTree>
    <p:extLst>
      <p:ext uri="{BB962C8B-B14F-4D97-AF65-F5344CB8AC3E}">
        <p14:creationId xmlns:p14="http://schemas.microsoft.com/office/powerpoint/2010/main" val="3520528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D0D0D"/>
                </a:solidFill>
                <a:effectLst/>
                <a:highlight>
                  <a:srgbClr val="FFFFFF"/>
                </a:highlight>
                <a:latin typeface="Söhne"/>
              </a:rPr>
              <a:t>This provides an overview of the Network Controller architecture at a high level. </a:t>
            </a:r>
            <a:r>
              <a:rPr lang="en-US"/>
              <a:t>This module will explore the different components that make up the Network Controller architecture, with further expansion of certain topics into more focused modules.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313C21-3316-4FFE-B47E-C6542EB6EC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48173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Stateful Service. Handles the deployment of the gateway pools and virtual gateways to the RAS gateways. Gateway manager will also communicate with Virtual Network service module (SDNVSM) to ensure routing is applied within VFP to route packets from workloads in/out of the corresponding RAS gateway that is hosting the Virtual Gateway connection.</a:t>
            </a:r>
            <a:endParaRPr lang="en-US"/>
          </a:p>
        </p:txBody>
      </p:sp>
      <p:sp>
        <p:nvSpPr>
          <p:cNvPr id="4" name="Slide Number Placeholder 3"/>
          <p:cNvSpPr>
            <a:spLocks noGrp="1"/>
          </p:cNvSpPr>
          <p:nvPr>
            <p:ph type="sldNum" sz="quarter" idx="5"/>
          </p:nvPr>
        </p:nvSpPr>
        <p:spPr/>
        <p:txBody>
          <a:bodyPr/>
          <a:lstStyle/>
          <a:p>
            <a:fld id="{51313C21-3316-4FFE-B47E-C6542EB6EC46}" type="slidenum">
              <a:rPr lang="en-US" smtClean="0"/>
              <a:t>46</a:t>
            </a:fld>
            <a:endParaRPr lang="en-US"/>
          </a:p>
        </p:txBody>
      </p:sp>
    </p:spTree>
    <p:extLst>
      <p:ext uri="{BB962C8B-B14F-4D97-AF65-F5344CB8AC3E}">
        <p14:creationId xmlns:p14="http://schemas.microsoft.com/office/powerpoint/2010/main" val="25969348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Stateful Service.</a:t>
            </a:r>
          </a:p>
        </p:txBody>
      </p:sp>
      <p:sp>
        <p:nvSpPr>
          <p:cNvPr id="4" name="Slide Number Placeholder 3"/>
          <p:cNvSpPr>
            <a:spLocks noGrp="1"/>
          </p:cNvSpPr>
          <p:nvPr>
            <p:ph type="sldNum" sz="quarter" idx="5"/>
          </p:nvPr>
        </p:nvSpPr>
        <p:spPr/>
        <p:txBody>
          <a:bodyPr/>
          <a:lstStyle/>
          <a:p>
            <a:fld id="{51313C21-3316-4FFE-B47E-C6542EB6EC46}" type="slidenum">
              <a:rPr lang="en-US" smtClean="0"/>
              <a:t>47</a:t>
            </a:fld>
            <a:endParaRPr lang="en-US"/>
          </a:p>
        </p:txBody>
      </p:sp>
    </p:spTree>
    <p:extLst>
      <p:ext uri="{BB962C8B-B14F-4D97-AF65-F5344CB8AC3E}">
        <p14:creationId xmlns:p14="http://schemas.microsoft.com/office/powerpoint/2010/main" val="41113848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Stateless Service. Provides a variety of </a:t>
            </a:r>
            <a:r>
              <a:rPr lang="en-US" err="1">
                <a:cs typeface="Calibri"/>
              </a:rPr>
              <a:t>misc</a:t>
            </a:r>
            <a:r>
              <a:rPr lang="en-US">
                <a:cs typeface="Calibri"/>
              </a:rPr>
              <a:t> tasks for Network Controller.</a:t>
            </a:r>
          </a:p>
        </p:txBody>
      </p:sp>
      <p:sp>
        <p:nvSpPr>
          <p:cNvPr id="4" name="Slide Number Placeholder 3"/>
          <p:cNvSpPr>
            <a:spLocks noGrp="1"/>
          </p:cNvSpPr>
          <p:nvPr>
            <p:ph type="sldNum" sz="quarter" idx="5"/>
          </p:nvPr>
        </p:nvSpPr>
        <p:spPr/>
        <p:txBody>
          <a:bodyPr/>
          <a:lstStyle/>
          <a:p>
            <a:fld id="{51313C21-3316-4FFE-B47E-C6542EB6EC46}" type="slidenum">
              <a:rPr lang="en-US" smtClean="0"/>
              <a:t>48</a:t>
            </a:fld>
            <a:endParaRPr lang="en-US"/>
          </a:p>
        </p:txBody>
      </p:sp>
    </p:spTree>
    <p:extLst>
      <p:ext uri="{BB962C8B-B14F-4D97-AF65-F5344CB8AC3E}">
        <p14:creationId xmlns:p14="http://schemas.microsoft.com/office/powerpoint/2010/main" val="22891799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Stateless Service. Handles creation of the backups for Network Controller as well as the restore when calling New-</a:t>
            </a:r>
            <a:r>
              <a:rPr lang="en-US" err="1">
                <a:cs typeface="Calibri"/>
              </a:rPr>
              <a:t>NetworkControllerRestore</a:t>
            </a:r>
            <a:r>
              <a:rPr lang="en-US">
                <a:cs typeface="Calibri"/>
              </a:rPr>
              <a:t>.</a:t>
            </a:r>
          </a:p>
        </p:txBody>
      </p:sp>
      <p:sp>
        <p:nvSpPr>
          <p:cNvPr id="4" name="Slide Number Placeholder 3"/>
          <p:cNvSpPr>
            <a:spLocks noGrp="1"/>
          </p:cNvSpPr>
          <p:nvPr>
            <p:ph type="sldNum" sz="quarter" idx="5"/>
          </p:nvPr>
        </p:nvSpPr>
        <p:spPr/>
        <p:txBody>
          <a:bodyPr/>
          <a:lstStyle/>
          <a:p>
            <a:fld id="{51313C21-3316-4FFE-B47E-C6542EB6EC46}" type="slidenum">
              <a:rPr lang="en-US" smtClean="0"/>
              <a:t>49</a:t>
            </a:fld>
            <a:endParaRPr lang="en-US"/>
          </a:p>
        </p:txBody>
      </p:sp>
    </p:spTree>
    <p:extLst>
      <p:ext uri="{BB962C8B-B14F-4D97-AF65-F5344CB8AC3E}">
        <p14:creationId xmlns:p14="http://schemas.microsoft.com/office/powerpoint/2010/main" val="19396743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Stateless Service. The update service is responsible for monitoring C:\Windows\NetworkController and initiating an update (Update-</a:t>
            </a:r>
            <a:r>
              <a:rPr lang="en-US" err="1"/>
              <a:t>NetworkController</a:t>
            </a:r>
            <a:r>
              <a:rPr lang="en-US"/>
              <a:t>) if new package is detected and auto-updates are enabled. Auto updates are enabled by default.</a:t>
            </a:r>
          </a:p>
          <a:p>
            <a:endParaRPr lang="en-US"/>
          </a:p>
          <a:p>
            <a:r>
              <a:rPr lang="en-US"/>
              <a:t>For Windows Servicing, the updated application packages are included in Windows Update within the c:\Windows\WinSxS directory and are copied into the C:\Windows\NetworkController folder during the update process if the Network Controller role is installed. At this point, the update service will call Update-</a:t>
            </a:r>
            <a:r>
              <a:rPr lang="en-US" err="1"/>
              <a:t>NetworkController</a:t>
            </a:r>
            <a:r>
              <a:rPr lang="en-US"/>
              <a:t> to initiate the update of the service fabric application. Customers should not update this application directly and instead should rely on Windows Updates to get newer versions of the applications. Updates to the application outside of this mechanism are not supported by Windows.</a:t>
            </a:r>
          </a:p>
        </p:txBody>
      </p:sp>
      <p:sp>
        <p:nvSpPr>
          <p:cNvPr id="4" name="Slide Number Placeholder 3"/>
          <p:cNvSpPr>
            <a:spLocks noGrp="1"/>
          </p:cNvSpPr>
          <p:nvPr>
            <p:ph type="sldNum" sz="quarter" idx="5"/>
          </p:nvPr>
        </p:nvSpPr>
        <p:spPr/>
        <p:txBody>
          <a:bodyPr/>
          <a:lstStyle/>
          <a:p>
            <a:fld id="{51313C21-3316-4FFE-B47E-C6542EB6EC46}" type="slidenum">
              <a:rPr lang="en-US" smtClean="0"/>
              <a:t>50</a:t>
            </a:fld>
            <a:endParaRPr lang="en-US"/>
          </a:p>
        </p:txBody>
      </p:sp>
    </p:spTree>
    <p:extLst>
      <p:ext uri="{BB962C8B-B14F-4D97-AF65-F5344CB8AC3E}">
        <p14:creationId xmlns:p14="http://schemas.microsoft.com/office/powerpoint/2010/main" val="23358673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202122"/>
                </a:solidFill>
              </a:rPr>
              <a:t>Many of the Network Controller service modules use In-Memory Object Store (IMOS) for persisted, replicated state of the service. IMOS provides a database-like abstraction of the underlying Winfabric Key Value Store (KVS). This deserialization is achieved by describing an IMOS schema. </a:t>
            </a:r>
            <a:endParaRPr lang="en-US"/>
          </a:p>
          <a:p>
            <a:r>
              <a:rPr lang="en-US">
                <a:solidFill>
                  <a:srgbClr val="202122"/>
                </a:solidFill>
              </a:rPr>
              <a:t> </a:t>
            </a:r>
            <a:endParaRPr lang="en-US"/>
          </a:p>
          <a:p>
            <a:r>
              <a:rPr lang="en-US">
                <a:solidFill>
                  <a:srgbClr val="202122"/>
                </a:solidFill>
              </a:rPr>
              <a:t>Every repository in IMOS has a schema that is described in an XML file with the .</a:t>
            </a:r>
            <a:r>
              <a:rPr lang="en-US" err="1">
                <a:solidFill>
                  <a:srgbClr val="202122"/>
                </a:solidFill>
              </a:rPr>
              <a:t>xmi</a:t>
            </a:r>
            <a:r>
              <a:rPr lang="en-US">
                <a:solidFill>
                  <a:srgbClr val="202122"/>
                </a:solidFill>
              </a:rPr>
              <a:t> extension. The .</a:t>
            </a:r>
            <a:r>
              <a:rPr lang="en-US" err="1">
                <a:solidFill>
                  <a:srgbClr val="202122"/>
                </a:solidFill>
              </a:rPr>
              <a:t>xmi</a:t>
            </a:r>
            <a:r>
              <a:rPr lang="en-US">
                <a:solidFill>
                  <a:srgbClr val="202122"/>
                </a:solidFill>
              </a:rPr>
              <a:t> file is processed by a tool to generate C# class definitions for the objects stored in the repository. The service module code uses the generated code as well as APIs exposed by the IMOS SDK to get/set the objects in the repositories. This implies that whenever the schema changes, the generated code changes and effectively the code package used by </a:t>
            </a:r>
            <a:r>
              <a:rPr lang="en-US" err="1">
                <a:solidFill>
                  <a:srgbClr val="202122"/>
                </a:solidFill>
              </a:rPr>
              <a:t>Winfabric</a:t>
            </a:r>
            <a:r>
              <a:rPr lang="en-US">
                <a:solidFill>
                  <a:srgbClr val="202122"/>
                </a:solidFill>
              </a:rPr>
              <a:t> gets updated. Every schema upgrade is also a Network Controller application upgrade and will follow the upgrade lifecycle. </a:t>
            </a:r>
            <a:endParaRPr lang="en-US"/>
          </a:p>
          <a:p>
            <a:r>
              <a:rPr lang="en-US">
                <a:solidFill>
                  <a:srgbClr val="202122"/>
                </a:solidFill>
              </a:rPr>
              <a:t>  </a:t>
            </a:r>
            <a:endParaRPr lang="en-US">
              <a:cs typeface="Calibri" panose="020F0502020204030204"/>
            </a:endParaRPr>
          </a:p>
          <a:p>
            <a:r>
              <a:rPr lang="en-US">
                <a:solidFill>
                  <a:srgbClr val="202122"/>
                </a:solidFill>
              </a:rPr>
              <a:t>Typically, when working with IMOS / KVS, you will want to be engaged with engineering to some capacity. Modification of data is complex and could cause extensive damage if done incorrectly. </a:t>
            </a:r>
            <a:endParaRPr lang="en-US"/>
          </a:p>
        </p:txBody>
      </p:sp>
      <p:sp>
        <p:nvSpPr>
          <p:cNvPr id="4" name="Slide Number Placeholder 3"/>
          <p:cNvSpPr>
            <a:spLocks noGrp="1"/>
          </p:cNvSpPr>
          <p:nvPr>
            <p:ph type="sldNum" sz="quarter" idx="5"/>
          </p:nvPr>
        </p:nvSpPr>
        <p:spPr/>
        <p:txBody>
          <a:bodyPr/>
          <a:lstStyle/>
          <a:p>
            <a:fld id="{51313C21-3316-4FFE-B47E-C6542EB6EC46}" type="slidenum">
              <a:rPr lang="en-US" smtClean="0"/>
              <a:t>51</a:t>
            </a:fld>
            <a:endParaRPr lang="en-US"/>
          </a:p>
        </p:txBody>
      </p:sp>
    </p:spTree>
    <p:extLst>
      <p:ext uri="{BB962C8B-B14F-4D97-AF65-F5344CB8AC3E}">
        <p14:creationId xmlns:p14="http://schemas.microsoft.com/office/powerpoint/2010/main" val="717926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See answers at end of the deck.</a:t>
            </a:r>
          </a:p>
        </p:txBody>
      </p:sp>
      <p:sp>
        <p:nvSpPr>
          <p:cNvPr id="4" name="Slide Number Placeholder 3"/>
          <p:cNvSpPr>
            <a:spLocks noGrp="1"/>
          </p:cNvSpPr>
          <p:nvPr>
            <p:ph type="sldNum" sz="quarter" idx="5"/>
          </p:nvPr>
        </p:nvSpPr>
        <p:spPr/>
        <p:txBody>
          <a:bodyPr/>
          <a:lstStyle/>
          <a:p>
            <a:fld id="{51313C21-3316-4FFE-B47E-C6542EB6EC46}" type="slidenum">
              <a:rPr lang="en-US" smtClean="0"/>
              <a:t>53</a:t>
            </a:fld>
            <a:endParaRPr lang="en-US"/>
          </a:p>
        </p:txBody>
      </p:sp>
    </p:spTree>
    <p:extLst>
      <p:ext uri="{BB962C8B-B14F-4D97-AF65-F5344CB8AC3E}">
        <p14:creationId xmlns:p14="http://schemas.microsoft.com/office/powerpoint/2010/main" val="35827969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FCEEF9-6956-434F-BD88-EEFD25EC825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3/28/2024 1:17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8154137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During the onboarding of the Hyper-V hosts to SDN infrastructure, we install the Network Controller Host Agent to allow the Network Controller (NC) to manage the goal state of the data plane and to receive notifications of events as the configuration of the data plane changes.</a:t>
            </a:r>
          </a:p>
          <a:p>
            <a:endParaRPr lang="en-US"/>
          </a:p>
          <a:p>
            <a:r>
              <a:rPr lang="en-US"/>
              <a:t>Host Agent will receive instructions from the NC services (such as VSM, FWM, SLBM, and GWM) over the Open vSwitch Database (OVSDB) protocol. The NC Host Agent plug-ins will monitor OVSDB for any new goal state changes. Any changes in the data plane configuration and changes in goal state, will be sent as a notification event back to the Network Controller services.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NC Services and the Event Coordinator receive notifications from the Host Agent. The Event Coordinator will send the notifications it receives in a pre-provisioned order to the NC Services. The Event Coordinator will be able to handle failures in the chain of notification events. The Host Agent and the Host Agent plug-ins maintain a stable goal state in the data plane.</a:t>
            </a:r>
          </a:p>
          <a:p>
            <a:endParaRPr lang="en-US"/>
          </a:p>
          <a:p>
            <a:r>
              <a:rPr lang="en-US"/>
              <a:t>All clients of the OVSDB Host Agent server need to authenticate to prevent any malicious client from sending unauthorized policy to the network elements. This is enabled using TLS and certificates over the client-server connection. The requirement is to ensure that clients are authenticated before they communicate with the OVSDB Host Agent server.</a:t>
            </a:r>
          </a:p>
          <a:p>
            <a:endParaRPr lang="en-US"/>
          </a:p>
        </p:txBody>
      </p:sp>
      <p:sp>
        <p:nvSpPr>
          <p:cNvPr id="4" name="Slide Number Placeholder 3"/>
          <p:cNvSpPr>
            <a:spLocks noGrp="1"/>
          </p:cNvSpPr>
          <p:nvPr>
            <p:ph type="sldNum" sz="quarter" idx="5"/>
          </p:nvPr>
        </p:nvSpPr>
        <p:spPr/>
        <p:txBody>
          <a:bodyPr/>
          <a:lstStyle/>
          <a:p>
            <a:fld id="{51313C21-3316-4FFE-B47E-C6542EB6EC46}" type="slidenum">
              <a:rPr lang="en-US" smtClean="0"/>
              <a:t>55</a:t>
            </a:fld>
            <a:endParaRPr lang="en-US"/>
          </a:p>
        </p:txBody>
      </p:sp>
    </p:spTree>
    <p:extLst>
      <p:ext uri="{BB962C8B-B14F-4D97-AF65-F5344CB8AC3E}">
        <p14:creationId xmlns:p14="http://schemas.microsoft.com/office/powerpoint/2010/main" val="11116902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Host Agent will receive instructions from the NC services (such as VSM, FWM, SLBM, and GWM) over the Open </a:t>
            </a:r>
            <a:r>
              <a:rPr lang="en-US" err="1"/>
              <a:t>vSwitch</a:t>
            </a:r>
            <a:r>
              <a:rPr lang="en-US"/>
              <a:t> Database (OVSDB) protocol. The NC Host Agent plug-ins will monitor OVSDB for any new goal state changes. Any changes in the data plane configuration and changes in goal state, will be sent as a notification event back to the Network Controller services.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NC Services and the Event Coordinator receive notifications from the Host Agent. The Event Coordinator will send the notifications it receives in a pre-provisioned order to the NC Services. The Event Coordinator will be able to handle failures in the chain of notification events. The Host Agent and the Host Agent plug-ins maintain a stable goal state in the data plane.</a:t>
            </a:r>
            <a:endParaRPr lang="en-US">
              <a:cs typeface="Calibri"/>
            </a:endParaRPr>
          </a:p>
          <a:p>
            <a:endParaRPr lang="en-US"/>
          </a:p>
          <a:p>
            <a:r>
              <a:rPr lang="en-US"/>
              <a:t>All clients of the OVSDB Host Agent server need to authenticate to prevent any malicious client from sending unauthorized policy to the network elements. This is enabled using TLS and certificates over the client-server connection. The requirement is to ensure that clients are authenticated before they communicate with the OVSDB Host Agent server.</a:t>
            </a:r>
            <a:endParaRPr lang="en-US">
              <a:cs typeface="Calibri"/>
            </a:endParaRPr>
          </a:p>
          <a:p>
            <a:endParaRPr lang="en-US"/>
          </a:p>
        </p:txBody>
      </p:sp>
      <p:sp>
        <p:nvSpPr>
          <p:cNvPr id="4" name="Slide Number Placeholder 3"/>
          <p:cNvSpPr>
            <a:spLocks noGrp="1"/>
          </p:cNvSpPr>
          <p:nvPr>
            <p:ph type="sldNum" sz="quarter" idx="5"/>
          </p:nvPr>
        </p:nvSpPr>
        <p:spPr/>
        <p:txBody>
          <a:bodyPr/>
          <a:lstStyle/>
          <a:p>
            <a:fld id="{51313C21-3316-4FFE-B47E-C6542EB6EC46}" type="slidenum">
              <a:rPr lang="en-US" smtClean="0"/>
              <a:t>56</a:t>
            </a:fld>
            <a:endParaRPr lang="en-US"/>
          </a:p>
        </p:txBody>
      </p:sp>
    </p:spTree>
    <p:extLst>
      <p:ext uri="{BB962C8B-B14F-4D97-AF65-F5344CB8AC3E}">
        <p14:creationId xmlns:p14="http://schemas.microsoft.com/office/powerpoint/2010/main" val="780761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Network Controller is a highly available and scalable server role and provides one application programming interface (API) that allows Network Controller to communicate with the network, and a second API that allows you to communicate with Network Controller.</a:t>
            </a:r>
          </a:p>
          <a:p>
            <a:endParaRPr lang="en-US"/>
          </a:p>
          <a:p>
            <a:r>
              <a:rPr lang="en-US"/>
              <a:t>You can deploy Network Controller in both domain and non-domain environments. In domain environments, Network Controller authenticates users and network devices by using Kerberos; in non-domain environments, you must deploy certificates for authentication.</a:t>
            </a:r>
          </a:p>
          <a:p>
            <a:endParaRPr lang="en-US"/>
          </a:p>
          <a:p>
            <a:r>
              <a:rPr lang="en-US"/>
              <a:t>Network Controller communicates with network devices, services, and components by using the Southbound API. With the Southbound API, Network Controller can discover network devices, detect service configurations, and gather all of the information you need about the network. In addition, the Southbound API gives Network Controller a pathway to send information to the network infrastructure, such as configuration changes that you have made. </a:t>
            </a:r>
          </a:p>
          <a:p>
            <a:endParaRPr lang="en-US"/>
          </a:p>
          <a:p>
            <a:r>
              <a:rPr lang="en-US"/>
              <a:t>The Network Controller Northbound API provides you with the ability to gather network information from Network Controller and use it to monitor and configure the network.</a:t>
            </a:r>
          </a:p>
          <a:p>
            <a:endParaRPr lang="en-US"/>
          </a:p>
          <a:p>
            <a:r>
              <a:rPr lang="en-US"/>
              <a:t>The Network Controller Northbound API allows you to configure, monitor, troubleshoot, and deploy new devices on the network by using Windows PowerShell, the Representational State Transfer (REST) API, or a management application with a graphical user interface, such as Azure Stack.</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E75BD4-2A33-4EAA-A82F-6E7E039ABF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23000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mn-lt"/>
              </a:rPr>
              <a:t>In this diagram, we have a VNET policy push example.</a:t>
            </a:r>
            <a:endParaRPr lang="en-US"/>
          </a:p>
          <a:p>
            <a:br>
              <a:rPr lang="en-US">
                <a:cs typeface="+mn-lt"/>
              </a:rPr>
            </a:br>
            <a:r>
              <a:rPr lang="en-US"/>
              <a:t>Additional</a:t>
            </a:r>
            <a:r>
              <a:rPr lang="en-US" baseline="0"/>
              <a:t> details:</a:t>
            </a:r>
            <a:endParaRPr lang="en-US"/>
          </a:p>
          <a:p>
            <a:pPr marL="171450" indent="-171450">
              <a:buFont typeface="Arial" panose="020B0604020202020204" pitchFamily="34" charset="0"/>
              <a:buChar char="•"/>
            </a:pPr>
            <a:r>
              <a:rPr lang="en-US" baseline="0"/>
              <a:t>The box with the dotted line is the host agent. It calls into the VFP switch extension which is separate component. That is the VFP API and VFP Extension on the right.</a:t>
            </a:r>
          </a:p>
          <a:p>
            <a:pPr marL="171450" indent="-171450">
              <a:buFont typeface="Arial" panose="020B0604020202020204" pitchFamily="34" charset="0"/>
              <a:buChar char="•"/>
            </a:pPr>
            <a:r>
              <a:rPr lang="en-US" baseline="0"/>
              <a:t>The VNET plugin and OVSDB are part of the same process which makes up the NC Host Agent. Communication between the components is via </a:t>
            </a:r>
            <a:r>
              <a:rPr lang="en-US" baseline="0" err="1"/>
              <a:t>dll</a:t>
            </a:r>
            <a:r>
              <a:rPr lang="en-US" baseline="0"/>
              <a:t> calls and internal callbacks. No need for timers as the notification to the VNET plugin takes place as soon as the write does.</a:t>
            </a:r>
          </a:p>
          <a:p>
            <a:pPr marL="171450" indent="-171450">
              <a:buFont typeface="Arial" panose="020B0604020202020204" pitchFamily="34" charset="0"/>
              <a:buChar char="•"/>
            </a:pPr>
            <a:r>
              <a:rPr lang="en-US" baseline="0"/>
              <a:t>If the NC Host Agent is down, then OVSDB won’t receive any updates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E75BD4-2A33-4EAA-A82F-6E7E039ABF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82163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Bef>
                <a:spcPct val="20000"/>
              </a:spcBef>
              <a:buFont typeface="Arial"/>
              <a:buChar char="•"/>
            </a:pPr>
            <a:r>
              <a:rPr lang="en-US"/>
              <a:t>The OVSDB tables are in C:\ProgramData\Microsoft\Windows\NcHostAgent folder </a:t>
            </a:r>
          </a:p>
          <a:p>
            <a:pPr marL="171450" indent="-171450">
              <a:spcBef>
                <a:spcPct val="20000"/>
              </a:spcBef>
              <a:buFont typeface="Arial"/>
              <a:buChar char="•"/>
            </a:pPr>
            <a:r>
              <a:rPr lang="en-US"/>
              <a:t>Ovsdb-client.exe can be used on the Hyper-V host to expose the configuration settings that the </a:t>
            </a:r>
            <a:r>
              <a:rPr lang="en-US" err="1"/>
              <a:t>NCHostAgent</a:t>
            </a:r>
            <a:r>
              <a:rPr lang="en-US"/>
              <a:t> has received from the Network Controller</a:t>
            </a:r>
          </a:p>
          <a:p>
            <a:pPr marL="171450" indent="-171450">
              <a:spcBef>
                <a:spcPct val="20000"/>
              </a:spcBef>
              <a:buFont typeface="Arial"/>
              <a:buChar char="•"/>
            </a:pPr>
            <a:r>
              <a:rPr lang="en-US"/>
              <a:t>You can expose the databases available by running ovsdb-client.exe list-</a:t>
            </a:r>
            <a:r>
              <a:rPr lang="en-US" err="1"/>
              <a:t>dbs</a:t>
            </a:r>
            <a:r>
              <a:rPr lang="en-US"/>
              <a:t> tcp:127.0.0.1:6641</a:t>
            </a:r>
          </a:p>
          <a:p>
            <a:pPr marL="171450" indent="-171450">
              <a:spcBef>
                <a:spcPct val="20000"/>
              </a:spcBef>
              <a:buFont typeface="Arial"/>
              <a:buChar char="•"/>
            </a:pPr>
            <a:r>
              <a:rPr lang="en-US"/>
              <a:t>Provider Address &lt;-&gt; Customer Address (PACA) mappings are stored in the </a:t>
            </a:r>
            <a:r>
              <a:rPr lang="en-US" err="1"/>
              <a:t>ms_vtep</a:t>
            </a:r>
            <a:r>
              <a:rPr lang="en-US"/>
              <a:t> database</a:t>
            </a:r>
          </a:p>
          <a:p>
            <a:pPr marL="171450" indent="-171450">
              <a:spcBef>
                <a:spcPct val="20000"/>
              </a:spcBef>
              <a:buFont typeface="Arial"/>
              <a:buChar char="•"/>
            </a:pPr>
            <a:r>
              <a:rPr lang="en-US"/>
              <a:t>ACLs are stored in the </a:t>
            </a:r>
            <a:r>
              <a:rPr lang="en-US" err="1"/>
              <a:t>ms_firewall</a:t>
            </a:r>
            <a:r>
              <a:rPr lang="en-US"/>
              <a:t> database</a:t>
            </a:r>
          </a:p>
        </p:txBody>
      </p:sp>
      <p:sp>
        <p:nvSpPr>
          <p:cNvPr id="4" name="Slide Number Placeholder 3"/>
          <p:cNvSpPr>
            <a:spLocks noGrp="1"/>
          </p:cNvSpPr>
          <p:nvPr>
            <p:ph type="sldNum" sz="quarter" idx="10"/>
          </p:nvPr>
        </p:nvSpPr>
        <p:spPr/>
        <p:txBody>
          <a:bodyPr/>
          <a:lstStyle/>
          <a:p>
            <a:fld id="{3636ECF0-0548-4924-9985-9298AF476B51}" type="slidenum">
              <a:rPr lang="en-US" smtClean="0"/>
              <a:t>58</a:t>
            </a:fld>
            <a:endParaRPr lang="en-US"/>
          </a:p>
        </p:txBody>
      </p:sp>
    </p:spTree>
    <p:extLst>
      <p:ext uri="{BB962C8B-B14F-4D97-AF65-F5344CB8AC3E}">
        <p14:creationId xmlns:p14="http://schemas.microsoft.com/office/powerpoint/2010/main" val="42005565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OVSDB tables (policies) are persisted in the Host Agent across restarts.</a:t>
            </a:r>
          </a:p>
          <a:p>
            <a:r>
              <a:rPr lang="en-US"/>
              <a:t>There are several good reasons to pick persistence; the most important one is, if we do not keep the tables persisted, any changes in the network entities (operational/goal state) will be lost if there is a break in connectivity with the network controller, and the Host Agent is restarted prior to these changes being notified.</a:t>
            </a:r>
          </a:p>
          <a:p>
            <a:r>
              <a:rPr lang="en-US"/>
              <a:t>The ability to provide a cache at the Host Agent allows for a faster push of policy when network elements restart and request for policy. The trip back to the NC is obviated, instead policy from the OVSDB cache is immediately pushed.</a:t>
            </a:r>
          </a:p>
          <a:p>
            <a:r>
              <a:rPr lang="en-US"/>
              <a:t>The Host Agent plug-ins can send full state or send a “diff” of the goal state.</a:t>
            </a:r>
          </a:p>
          <a:p>
            <a:r>
              <a:rPr lang="en-US"/>
              <a:t>For sending the “diffs,” the </a:t>
            </a:r>
            <a:r>
              <a:rPr lang="en-US" err="1"/>
              <a:t>NCHostAgent</a:t>
            </a:r>
            <a:r>
              <a:rPr lang="en-US"/>
              <a:t> reads the current goal state of the networking endpoint and apply the diff based on the OVS tables or their internal cache.</a:t>
            </a:r>
          </a:p>
          <a:p>
            <a:r>
              <a:rPr lang="en-US"/>
              <a:t>The alternative is to send full state with each update, overwriting the entire policy.</a:t>
            </a:r>
          </a:p>
          <a:p>
            <a:endParaRPr lang="en-US"/>
          </a:p>
        </p:txBody>
      </p:sp>
      <p:sp>
        <p:nvSpPr>
          <p:cNvPr id="4" name="Slide Number Placeholder 3"/>
          <p:cNvSpPr>
            <a:spLocks noGrp="1"/>
          </p:cNvSpPr>
          <p:nvPr>
            <p:ph type="sldNum" sz="quarter" idx="10"/>
          </p:nvPr>
        </p:nvSpPr>
        <p:spPr/>
        <p:txBody>
          <a:bodyPr/>
          <a:lstStyle/>
          <a:p>
            <a:fld id="{3636ECF0-0548-4924-9985-9298AF476B51}" type="slidenum">
              <a:rPr lang="en-US" smtClean="0"/>
              <a:t>59</a:t>
            </a:fld>
            <a:endParaRPr lang="en-US"/>
          </a:p>
        </p:txBody>
      </p:sp>
    </p:spTree>
    <p:extLst>
      <p:ext uri="{BB962C8B-B14F-4D97-AF65-F5344CB8AC3E}">
        <p14:creationId xmlns:p14="http://schemas.microsoft.com/office/powerpoint/2010/main" val="29255837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of OVSDB: Echo on a periodic basis to assess ‘liveness’ of the connections between client and server.</a:t>
            </a:r>
          </a:p>
          <a:p>
            <a:r>
              <a:rPr lang="en-US"/>
              <a:t>Both the network controller (client) and the Host Agent OVSDB (server) will send Echo method to gauge if the far end is up.</a:t>
            </a:r>
          </a:p>
          <a:p>
            <a:r>
              <a:rPr lang="en-US"/>
              <a:t>When a Host Agent comes up after a crash, the network controller will send a diff policy set. There are two ways to detect that the Host agent is back up:</a:t>
            </a:r>
          </a:p>
          <a:p>
            <a:r>
              <a:rPr lang="en-US"/>
              <a:t>    - The Host Agent sets up a TLS connection to the network controller.</a:t>
            </a:r>
            <a:endParaRPr lang="en-US">
              <a:cs typeface="Calibri"/>
            </a:endParaRPr>
          </a:p>
          <a:p>
            <a:r>
              <a:rPr lang="en-US"/>
              <a:t>    - The Echo messages start getting responses.</a:t>
            </a:r>
            <a:endParaRPr lang="en-US">
              <a:cs typeface="Calibri" panose="020F0502020204030204"/>
            </a:endParaRPr>
          </a:p>
          <a:p>
            <a:endParaRPr lang="en-US"/>
          </a:p>
          <a:p>
            <a:r>
              <a:rPr lang="en-US"/>
              <a:t>When the network controller (or NC module) goes down, the most reliable way to detect it is the loss of Echo response. During this time, any change in goal state of the network elements does not reach the NC. Once the Host Agent receives a monitor message from the NC, it knows that the NC is ready to receive notifications. The first OVSDB: Monitor will ask for the full tables to be synced back to the network controller; this ensures that any notifications that were lost when the NC was down, are reflected to the NC.</a:t>
            </a:r>
          </a:p>
          <a:p>
            <a:endParaRPr lang="en-US"/>
          </a:p>
        </p:txBody>
      </p:sp>
      <p:sp>
        <p:nvSpPr>
          <p:cNvPr id="4" name="Slide Number Placeholder 3"/>
          <p:cNvSpPr>
            <a:spLocks noGrp="1"/>
          </p:cNvSpPr>
          <p:nvPr>
            <p:ph type="sldNum" sz="quarter" idx="10"/>
          </p:nvPr>
        </p:nvSpPr>
        <p:spPr/>
        <p:txBody>
          <a:bodyPr/>
          <a:lstStyle/>
          <a:p>
            <a:fld id="{3636ECF0-0548-4924-9985-9298AF476B51}" type="slidenum">
              <a:rPr lang="en-US" smtClean="0"/>
              <a:t>60</a:t>
            </a:fld>
            <a:endParaRPr lang="en-US"/>
          </a:p>
        </p:txBody>
      </p:sp>
    </p:spTree>
    <p:extLst>
      <p:ext uri="{BB962C8B-B14F-4D97-AF65-F5344CB8AC3E}">
        <p14:creationId xmlns:p14="http://schemas.microsoft.com/office/powerpoint/2010/main" val="2055929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Bef>
                <a:spcPct val="20000"/>
              </a:spcBef>
              <a:buFont typeface="Arial"/>
              <a:buChar char="•"/>
            </a:pPr>
            <a:r>
              <a:rPr lang="en-US"/>
              <a:t>MS_VTEP is the main database within OVSDB and has information about all the ports present on the hosts, policies to be applied, etc..</a:t>
            </a:r>
          </a:p>
          <a:p>
            <a:pPr marL="171450" indent="-171450">
              <a:spcBef>
                <a:spcPct val="20000"/>
              </a:spcBef>
              <a:buFont typeface="Arial"/>
              <a:buChar char="•"/>
            </a:pPr>
            <a:r>
              <a:rPr lang="en-US" err="1"/>
              <a:t>NCHostAgent</a:t>
            </a:r>
            <a:r>
              <a:rPr lang="en-US"/>
              <a:t> updates MS_VTEP when a VM is added, removed, live migrated, etc..</a:t>
            </a:r>
            <a:endParaRPr lang="en-US">
              <a:cs typeface="Calibri"/>
            </a:endParaRPr>
          </a:p>
          <a:p>
            <a:pPr marL="171450" indent="-171450">
              <a:spcBef>
                <a:spcPct val="20000"/>
              </a:spcBef>
              <a:buFont typeface="Arial"/>
              <a:buChar char="•"/>
            </a:pPr>
            <a:r>
              <a:rPr lang="en-US" err="1"/>
              <a:t>NCHostAgent</a:t>
            </a:r>
            <a:r>
              <a:rPr lang="en-US"/>
              <a:t> will notify Event Coordinator (EC) within SDN API on Network Controller</a:t>
            </a:r>
            <a:endParaRPr lang="en-US">
              <a:cs typeface="Calibri"/>
            </a:endParaRPr>
          </a:p>
          <a:p>
            <a:pPr marL="171450" indent="-171450">
              <a:spcBef>
                <a:spcPct val="20000"/>
              </a:spcBef>
              <a:buFont typeface="Arial"/>
              <a:buChar char="•"/>
            </a:pPr>
            <a:r>
              <a:rPr lang="en-US"/>
              <a:t>Event Coordinator (EC) will then notify other services about the change</a:t>
            </a:r>
            <a:endParaRPr lang="en-US">
              <a:cs typeface="Calibri"/>
            </a:endParaRPr>
          </a:p>
          <a:p>
            <a:pPr marL="171450" indent="-171450">
              <a:spcBef>
                <a:spcPct val="20000"/>
              </a:spcBef>
              <a:buFont typeface="Arial"/>
              <a:buChar char="•"/>
            </a:pPr>
            <a:r>
              <a:rPr lang="en-US"/>
              <a:t>Network Controller service receives a notification, it updates the MS_VTEP database on the respective host(s) with the policies to be plumbed.</a:t>
            </a:r>
          </a:p>
          <a:p>
            <a:pPr marL="171450" indent="-171450">
              <a:spcBef>
                <a:spcPct val="20000"/>
              </a:spcBef>
              <a:buFont typeface="Arial"/>
              <a:buChar char="•"/>
            </a:pPr>
            <a:r>
              <a:rPr lang="en-US"/>
              <a:t>Plug-ins within </a:t>
            </a:r>
            <a:r>
              <a:rPr lang="en-US" err="1"/>
              <a:t>NCHostAgent</a:t>
            </a:r>
            <a:r>
              <a:rPr lang="en-US"/>
              <a:t> are monitoring for any goal state policies and will read the update and plumb the appropriate policies into Virtual Filtering Platform (VFP).</a:t>
            </a:r>
          </a:p>
        </p:txBody>
      </p:sp>
      <p:sp>
        <p:nvSpPr>
          <p:cNvPr id="4" name="Slide Number Placeholder 3"/>
          <p:cNvSpPr>
            <a:spLocks noGrp="1"/>
          </p:cNvSpPr>
          <p:nvPr>
            <p:ph type="sldNum" sz="quarter" idx="10"/>
          </p:nvPr>
        </p:nvSpPr>
        <p:spPr/>
        <p:txBody>
          <a:bodyPr/>
          <a:lstStyle/>
          <a:p>
            <a:fld id="{3636ECF0-0548-4924-9985-9298AF476B51}" type="slidenum">
              <a:rPr lang="en-US" smtClean="0"/>
              <a:t>61</a:t>
            </a:fld>
            <a:endParaRPr lang="en-US"/>
          </a:p>
        </p:txBody>
      </p:sp>
    </p:spTree>
    <p:extLst>
      <p:ext uri="{BB962C8B-B14F-4D97-AF65-F5344CB8AC3E}">
        <p14:creationId xmlns:p14="http://schemas.microsoft.com/office/powerpoint/2010/main" val="40328593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6ECF0-0548-4924-9985-9298AF476B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14960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6ECF0-0548-4924-9985-9298AF476B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95227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6ECF0-0548-4924-9985-9298AF476B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5003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6ECF0-0548-4924-9985-9298AF476B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1988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6ECF0-0548-4924-9985-9298AF476B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7255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a:solidFill>
                  <a:srgbClr val="202122"/>
                </a:solidFill>
              </a:rPr>
              <a:t>To achieve high availability and scalability, Network Controller relies on Service Fabric. Service Fabric provides a distributed systems platform to build scalable, reliable, and easily-managed applications.</a:t>
            </a:r>
          </a:p>
          <a:p>
            <a:endParaRPr lang="en-US">
              <a:solidFill>
                <a:srgbClr val="202122"/>
              </a:solidFill>
            </a:endParaRPr>
          </a:p>
          <a:p>
            <a:r>
              <a:rPr lang="en-US">
                <a:solidFill>
                  <a:srgbClr val="202122"/>
                </a:solidFill>
              </a:rPr>
              <a:t>As a platform, Service Fabric provides functionality that is required for building a scalable distributed system. It provides service hosting on multiple operating system instances, synchronizing state information between instances, electing a leader, failure detection, load balancing, and more.</a:t>
            </a:r>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3/28/2024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4482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6ECF0-0548-4924-9985-9298AF476B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49960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313C21-3316-4FFE-B47E-C6542EB6EC46}" type="slidenum">
              <a:rPr lang="en-US" smtClean="0"/>
              <a:t>68</a:t>
            </a:fld>
            <a:endParaRPr lang="en-US"/>
          </a:p>
        </p:txBody>
      </p:sp>
    </p:spTree>
    <p:extLst>
      <p:ext uri="{BB962C8B-B14F-4D97-AF65-F5344CB8AC3E}">
        <p14:creationId xmlns:p14="http://schemas.microsoft.com/office/powerpoint/2010/main" val="10168923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See </a:t>
            </a:r>
            <a:r>
              <a:rPr lang="en-US">
                <a:hlinkClick r:id="rId3"/>
              </a:rPr>
              <a:t>Use network virtual appliances on a virtual network | Microsoft Learn</a:t>
            </a:r>
            <a:r>
              <a:rPr lang="en-US"/>
              <a:t> for more details on how to use Port Mirroring.</a:t>
            </a:r>
            <a:endParaRPr lang="en-US">
              <a:cs typeface="Calibri"/>
            </a:endParaRPr>
          </a:p>
        </p:txBody>
      </p:sp>
      <p:sp>
        <p:nvSpPr>
          <p:cNvPr id="4" name="Slide Number Placeholder 3"/>
          <p:cNvSpPr>
            <a:spLocks noGrp="1"/>
          </p:cNvSpPr>
          <p:nvPr>
            <p:ph type="sldNum" sz="quarter" idx="5"/>
          </p:nvPr>
        </p:nvSpPr>
        <p:spPr/>
        <p:txBody>
          <a:bodyPr/>
          <a:lstStyle/>
          <a:p>
            <a:fld id="{51313C21-3316-4FFE-B47E-C6542EB6EC46}" type="slidenum">
              <a:rPr lang="en-US" smtClean="0"/>
              <a:t>69</a:t>
            </a:fld>
            <a:endParaRPr lang="en-US"/>
          </a:p>
        </p:txBody>
      </p:sp>
    </p:spTree>
    <p:extLst>
      <p:ext uri="{BB962C8B-B14F-4D97-AF65-F5344CB8AC3E}">
        <p14:creationId xmlns:p14="http://schemas.microsoft.com/office/powerpoint/2010/main" val="11908003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See answers at end of the deck.</a:t>
            </a:r>
          </a:p>
        </p:txBody>
      </p:sp>
      <p:sp>
        <p:nvSpPr>
          <p:cNvPr id="4" name="Slide Number Placeholder 3"/>
          <p:cNvSpPr>
            <a:spLocks noGrp="1"/>
          </p:cNvSpPr>
          <p:nvPr>
            <p:ph type="sldNum" sz="quarter" idx="5"/>
          </p:nvPr>
        </p:nvSpPr>
        <p:spPr/>
        <p:txBody>
          <a:bodyPr/>
          <a:lstStyle/>
          <a:p>
            <a:fld id="{51313C21-3316-4FFE-B47E-C6542EB6EC46}" type="slidenum">
              <a:rPr lang="en-US" smtClean="0"/>
              <a:t>71</a:t>
            </a:fld>
            <a:endParaRPr lang="en-US"/>
          </a:p>
        </p:txBody>
      </p:sp>
    </p:spTree>
    <p:extLst>
      <p:ext uri="{BB962C8B-B14F-4D97-AF65-F5344CB8AC3E}">
        <p14:creationId xmlns:p14="http://schemas.microsoft.com/office/powerpoint/2010/main" val="28421553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FCEEF9-6956-434F-BD88-EEFD25EC825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3/28/2024 1:17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530921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effectLst/>
              </a:rPr>
              <a:t>If a file location has not been specified, local logging will be used on each Network Controller node with logs saved under C:\Windows\tracing\SDNDiagnostics. These logs are saved using the following hierarchy:</a:t>
            </a:r>
          </a:p>
          <a:p>
            <a:pPr rtl="0"/>
            <a:endParaRPr lang="en-US">
              <a:effectLst/>
            </a:endParaRPr>
          </a:p>
          <a:p>
            <a:pPr rtl="0"/>
            <a:r>
              <a:rPr lang="en-US" err="1">
                <a:effectLst/>
              </a:rPr>
              <a:t>CrashDumps</a:t>
            </a:r>
            <a:endParaRPr lang="en-US">
              <a:effectLst/>
            </a:endParaRPr>
          </a:p>
          <a:p>
            <a:pPr rtl="0"/>
            <a:r>
              <a:rPr lang="en-US" err="1">
                <a:effectLst/>
              </a:rPr>
              <a:t>NCApplicationCrashDumps</a:t>
            </a:r>
            <a:endParaRPr lang="en-US">
              <a:effectLst/>
            </a:endParaRPr>
          </a:p>
          <a:p>
            <a:pPr rtl="0"/>
            <a:r>
              <a:rPr lang="en-US" err="1">
                <a:effectLst/>
              </a:rPr>
              <a:t>NCApplicationLogs</a:t>
            </a:r>
            <a:endParaRPr lang="en-US">
              <a:effectLst/>
            </a:endParaRPr>
          </a:p>
          <a:p>
            <a:pPr rtl="0"/>
            <a:r>
              <a:rPr lang="en-US" err="1">
                <a:effectLst/>
              </a:rPr>
              <a:t>PerfCounters</a:t>
            </a:r>
            <a:endParaRPr lang="en-US">
              <a:effectLst/>
            </a:endParaRPr>
          </a:p>
          <a:p>
            <a:pPr rtl="0"/>
            <a:r>
              <a:rPr lang="en-US" err="1">
                <a:effectLst/>
              </a:rPr>
              <a:t>SDNDiagnostics</a:t>
            </a:r>
            <a:endParaRPr lang="en-US">
              <a:effectLst/>
            </a:endParaRPr>
          </a:p>
          <a:p>
            <a:pPr rtl="0"/>
            <a:r>
              <a:rPr lang="en-US">
                <a:effectLst/>
              </a:rPr>
              <a:t>Traces</a:t>
            </a:r>
          </a:p>
          <a:p>
            <a:pPr rtl="0"/>
            <a:endParaRPr lang="en-US">
              <a:effectLst/>
            </a:endParaRPr>
          </a:p>
          <a:p>
            <a:pPr rtl="0"/>
            <a:r>
              <a:rPr lang="en-US">
                <a:effectLst/>
              </a:rPr>
              <a:t>The Network Controller uses (Azure) Service Fabric. Service Fabric logs may be required when troubleshooting certain issues. These logs can be found on each Network Controller node at C:\ProgramData\Microsoft\Service Fabric.</a:t>
            </a:r>
          </a:p>
          <a:p>
            <a:pPr rtl="0"/>
            <a:endParaRPr lang="en-US">
              <a:effectLst/>
            </a:endParaRPr>
          </a:p>
          <a:p>
            <a:pPr rtl="0"/>
            <a:endParaRPr lang="en-US">
              <a:effectLst/>
            </a:endParaRPr>
          </a:p>
          <a:p>
            <a:pPr rtl="0" fontAlgn="base"/>
            <a:r>
              <a:rPr lang="en-US" sz="1200" b="0" i="0" u="none" strike="noStrike" kern="1200" err="1">
                <a:solidFill>
                  <a:schemeClr val="tx1"/>
                </a:solidFill>
                <a:effectLst/>
                <a:latin typeface="+mn-lt"/>
                <a:ea typeface="+mn-ea"/>
                <a:cs typeface="+mn-cs"/>
              </a:rPr>
              <a:t>Netsh</a:t>
            </a:r>
            <a:r>
              <a:rPr lang="en-US" sz="1200" b="0" i="0" u="none" strike="noStrike" kern="1200">
                <a:solidFill>
                  <a:schemeClr val="tx1"/>
                </a:solidFill>
                <a:effectLst/>
                <a:latin typeface="+mn-lt"/>
                <a:ea typeface="+mn-ea"/>
                <a:cs typeface="+mn-cs"/>
              </a:rPr>
              <a:t> Trace Scenarios and Manifest versus Non-Manifest Formats</a:t>
            </a:r>
            <a:r>
              <a:rPr lang="en-US" sz="1200" b="0" i="0" kern="1200">
                <a:solidFill>
                  <a:schemeClr val="tx1"/>
                </a:solidFill>
                <a:effectLst/>
                <a:latin typeface="+mn-lt"/>
                <a:ea typeface="+mn-ea"/>
                <a:cs typeface="+mn-cs"/>
              </a:rPr>
              <a:t> </a:t>
            </a:r>
          </a:p>
          <a:p>
            <a:pPr rtl="0" fontAlgn="base"/>
            <a:r>
              <a:rPr lang="en-US" sz="1200" b="0" i="0" kern="1200">
                <a:solidFill>
                  <a:schemeClr val="tx1"/>
                </a:solidFill>
                <a:effectLst/>
                <a:latin typeface="+mn-lt"/>
                <a:ea typeface="+mn-ea"/>
                <a:cs typeface="+mn-cs"/>
              </a:rPr>
              <a:t> </a:t>
            </a:r>
            <a:endParaRPr lang="en-US" b="0" i="0">
              <a:effectLst/>
            </a:endParaRPr>
          </a:p>
          <a:p>
            <a:pPr rtl="0" fontAlgn="base"/>
            <a:r>
              <a:rPr lang="en-US" sz="1200" b="0" i="0" u="none" strike="noStrike" kern="1200">
                <a:solidFill>
                  <a:schemeClr val="tx1"/>
                </a:solidFill>
                <a:effectLst/>
                <a:latin typeface="+mn-lt"/>
                <a:ea typeface="+mn-ea"/>
                <a:cs typeface="+mn-cs"/>
              </a:rPr>
              <a:t>The manifest file format is used more often now by development because the traces collected are able to be viewed immediately with </a:t>
            </a:r>
            <a:r>
              <a:rPr lang="en-US" sz="1200" b="0" i="0" u="none" strike="noStrike" kern="1200" err="1">
                <a:solidFill>
                  <a:schemeClr val="tx1"/>
                </a:solidFill>
                <a:effectLst/>
                <a:latin typeface="+mn-lt"/>
                <a:ea typeface="+mn-ea"/>
                <a:cs typeface="+mn-cs"/>
              </a:rPr>
              <a:t>Netmon</a:t>
            </a:r>
            <a:r>
              <a:rPr lang="en-US" sz="1200" b="0" i="0" u="none" strike="noStrike" kern="1200">
                <a:solidFill>
                  <a:schemeClr val="tx1"/>
                </a:solidFill>
                <a:effectLst/>
                <a:latin typeface="+mn-lt"/>
                <a:ea typeface="+mn-ea"/>
                <a:cs typeface="+mn-cs"/>
              </a:rPr>
              <a:t> 3.4 / Message Analyzer on the system. In other words, they can be decoded immediately by these tools with no user decode needed.</a:t>
            </a:r>
            <a:r>
              <a:rPr lang="en-US" sz="1200" b="0" i="0" kern="1200">
                <a:solidFill>
                  <a:schemeClr val="tx1"/>
                </a:solidFill>
                <a:effectLst/>
                <a:latin typeface="+mn-lt"/>
                <a:ea typeface="+mn-ea"/>
                <a:cs typeface="+mn-cs"/>
              </a:rPr>
              <a:t> </a:t>
            </a:r>
            <a:endParaRPr lang="en-US" b="0" i="0">
              <a:effectLst/>
            </a:endParaRPr>
          </a:p>
          <a:p>
            <a:pPr rtl="0" fontAlgn="base"/>
            <a:r>
              <a:rPr lang="en-US" sz="1200" b="0" i="0" kern="1200">
                <a:solidFill>
                  <a:schemeClr val="tx1"/>
                </a:solidFill>
                <a:effectLst/>
                <a:latin typeface="+mn-lt"/>
                <a:ea typeface="+mn-ea"/>
                <a:cs typeface="+mn-cs"/>
              </a:rPr>
              <a:t> </a:t>
            </a:r>
            <a:endParaRPr lang="en-US" b="0" i="0">
              <a:effectLst/>
            </a:endParaRPr>
          </a:p>
          <a:p>
            <a:pPr rtl="0" fontAlgn="base"/>
            <a:r>
              <a:rPr lang="en-US" sz="1200" b="0" i="0" u="none" strike="noStrike" kern="1200">
                <a:solidFill>
                  <a:schemeClr val="tx1"/>
                </a:solidFill>
                <a:effectLst/>
                <a:latin typeface="+mn-lt"/>
                <a:ea typeface="+mn-ea"/>
                <a:cs typeface="+mn-cs"/>
              </a:rPr>
              <a:t>Non-Manifest file format is not readable until the user uses TMF/Symbols to decode the files. The customer must send these to us to decode because they contain confidential information about the protocols we use etc.</a:t>
            </a:r>
            <a:endParaRPr lang="en-US" b="0" i="0">
              <a:effectLst/>
            </a:endParaRPr>
          </a:p>
          <a:p>
            <a:pPr rtl="0"/>
            <a:endParaRPr lang="en-US">
              <a:effectLst/>
            </a:endParaRPr>
          </a:p>
        </p:txBody>
      </p:sp>
      <p:sp>
        <p:nvSpPr>
          <p:cNvPr id="4" name="Slide Number Placeholder 3"/>
          <p:cNvSpPr>
            <a:spLocks noGrp="1"/>
          </p:cNvSpPr>
          <p:nvPr>
            <p:ph type="sldNum" sz="quarter" idx="10"/>
          </p:nvPr>
        </p:nvSpPr>
        <p:spPr/>
        <p:txBody>
          <a:bodyPr/>
          <a:lstStyle/>
          <a:p>
            <a:fld id="{3636ECF0-0548-4924-9985-9298AF476B51}" type="slidenum">
              <a:rPr lang="en-US" smtClean="0"/>
              <a:t>73</a:t>
            </a:fld>
            <a:endParaRPr lang="en-US"/>
          </a:p>
        </p:txBody>
      </p:sp>
    </p:spTree>
    <p:extLst>
      <p:ext uri="{BB962C8B-B14F-4D97-AF65-F5344CB8AC3E}">
        <p14:creationId xmlns:p14="http://schemas.microsoft.com/office/powerpoint/2010/main" val="8451387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313C21-3316-4FFE-B47E-C6542EB6EC46}" type="slidenum">
              <a:rPr lang="en-US" smtClean="0"/>
              <a:t>74</a:t>
            </a:fld>
            <a:endParaRPr lang="en-US"/>
          </a:p>
        </p:txBody>
      </p:sp>
    </p:spTree>
    <p:extLst>
      <p:ext uri="{BB962C8B-B14F-4D97-AF65-F5344CB8AC3E}">
        <p14:creationId xmlns:p14="http://schemas.microsoft.com/office/powerpoint/2010/main" val="39767391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36ECF0-0548-4924-9985-9298AF476B51}" type="slidenum">
              <a:rPr lang="en-US" smtClean="0"/>
              <a:t>76</a:t>
            </a:fld>
            <a:endParaRPr lang="en-US"/>
          </a:p>
        </p:txBody>
      </p:sp>
    </p:spTree>
    <p:extLst>
      <p:ext uri="{BB962C8B-B14F-4D97-AF65-F5344CB8AC3E}">
        <p14:creationId xmlns:p14="http://schemas.microsoft.com/office/powerpoint/2010/main" val="200968193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6ECF0-0548-4924-9985-9298AF476B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47005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See answers at end of the deck.</a:t>
            </a:r>
          </a:p>
        </p:txBody>
      </p:sp>
      <p:sp>
        <p:nvSpPr>
          <p:cNvPr id="4" name="Slide Number Placeholder 3"/>
          <p:cNvSpPr>
            <a:spLocks noGrp="1"/>
          </p:cNvSpPr>
          <p:nvPr>
            <p:ph type="sldNum" sz="quarter" idx="5"/>
          </p:nvPr>
        </p:nvSpPr>
        <p:spPr/>
        <p:txBody>
          <a:bodyPr/>
          <a:lstStyle/>
          <a:p>
            <a:fld id="{51313C21-3316-4FFE-B47E-C6542EB6EC46}" type="slidenum">
              <a:rPr lang="en-US" smtClean="0"/>
              <a:t>79</a:t>
            </a:fld>
            <a:endParaRPr lang="en-US"/>
          </a:p>
        </p:txBody>
      </p:sp>
    </p:spTree>
    <p:extLst>
      <p:ext uri="{BB962C8B-B14F-4D97-AF65-F5344CB8AC3E}">
        <p14:creationId xmlns:p14="http://schemas.microsoft.com/office/powerpoint/2010/main" val="3607979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stateful service has a state associated with it. In Service Fabric, a stateful service is modeled as a set of replicas. Each replica is a running instance of the code of the service. The replica also has a copy of the state for that service. Read and write operations are performed at one replica, called the </a:t>
            </a:r>
            <a:r>
              <a:rPr lang="en-US" i="1"/>
              <a:t>Primary</a:t>
            </a:r>
            <a:r>
              <a:rPr lang="en-US"/>
              <a:t>. Changes to state from write operations are </a:t>
            </a:r>
            <a:r>
              <a:rPr lang="en-US" i="1"/>
              <a:t>replicated</a:t>
            </a:r>
            <a:r>
              <a:rPr lang="en-US"/>
              <a:t> to the other replicas in the replica set, called </a:t>
            </a:r>
            <a:r>
              <a:rPr lang="en-US" i="1"/>
              <a:t>Active Secondaries</a:t>
            </a:r>
            <a:r>
              <a:rPr lang="en-US"/>
              <a:t>, and applied.</a:t>
            </a:r>
          </a:p>
          <a:p>
            <a:endParaRPr lang="en-US"/>
          </a:p>
          <a:p>
            <a:r>
              <a:rPr lang="en-US"/>
              <a:t>There can be only one Primary replica, but there can be multiple Active Secondary replicas. The number of active Secondary replicas is configurable, and a higher number of replicas can tolerate a greater number of concurrent software and hardware failures.</a:t>
            </a:r>
            <a:endParaRPr lang="en-US">
              <a:cs typeface="Calibri"/>
            </a:endParaRPr>
          </a:p>
          <a:p>
            <a:endParaRPr lang="en-US"/>
          </a:p>
          <a:p>
            <a:r>
              <a:rPr lang="en-US"/>
              <a:t>If the Primary replica goes down, Service Fabric makes one of the Active Secondary replicas the new Primary replica. This Active Secondary replica already has the updated version of the state, via </a:t>
            </a:r>
            <a:r>
              <a:rPr lang="en-US" i="1"/>
              <a:t>replication</a:t>
            </a:r>
            <a:r>
              <a:rPr lang="en-US"/>
              <a:t>, and it can continue processing further read/write operations. This process is known as </a:t>
            </a:r>
            <a:r>
              <a:rPr lang="en-US" i="1"/>
              <a:t>reconfiguration</a:t>
            </a:r>
            <a:r>
              <a:rPr lang="en-US"/>
              <a:t> and is described further in the </a:t>
            </a:r>
            <a:r>
              <a:rPr lang="en-US">
                <a:hlinkClick r:id="rId3"/>
              </a:rPr>
              <a:t>Reconfiguration</a:t>
            </a:r>
            <a:r>
              <a:rPr lang="en-US"/>
              <a:t> article.</a:t>
            </a:r>
            <a:endParaRPr lang="en-US">
              <a:cs typeface="Calibri"/>
            </a:endParaRPr>
          </a:p>
          <a:p>
            <a:r>
              <a:rPr lang="en-US"/>
              <a:t>The concept of a replica being either a Primary or Active Secondary is known as the </a:t>
            </a:r>
            <a:r>
              <a:rPr lang="en-US" i="1"/>
              <a:t>replica role</a:t>
            </a:r>
            <a:r>
              <a:rPr lang="en-US"/>
              <a:t>. These replicas are described further in the </a:t>
            </a:r>
            <a:r>
              <a:rPr lang="en-US">
                <a:hlinkClick r:id="rId4"/>
              </a:rPr>
              <a:t>Replicas and instances</a:t>
            </a:r>
            <a:r>
              <a:rPr lang="en-US"/>
              <a:t> article.</a:t>
            </a:r>
            <a:endParaRPr lang="en-US">
              <a:cs typeface="Calibri"/>
            </a:endParaRPr>
          </a:p>
          <a:p>
            <a:endParaRPr lang="en-US"/>
          </a:p>
          <a:p>
            <a:r>
              <a:rPr lang="en-US">
                <a:hlinkClick r:id="rId5"/>
              </a:rPr>
              <a:t>Availability of Service Fabric services - Azure Service Fabric | Microsoft Learn</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51313C21-3316-4FFE-B47E-C6542EB6EC46}" type="slidenum">
              <a:rPr lang="en-US" smtClean="0"/>
              <a:t>8</a:t>
            </a:fld>
            <a:endParaRPr lang="en-US"/>
          </a:p>
        </p:txBody>
      </p:sp>
    </p:spTree>
    <p:extLst>
      <p:ext uri="{BB962C8B-B14F-4D97-AF65-F5344CB8AC3E}">
        <p14:creationId xmlns:p14="http://schemas.microsoft.com/office/powerpoint/2010/main" val="791653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202122"/>
                </a:solidFill>
                <a:effectLst/>
                <a:latin typeface="Segoe UI"/>
                <a:cs typeface="Segoe UI"/>
              </a:rPr>
              <a:t>When you deploy Network Controller on multiple machines, Network Controller runs as a single Service Fabric application on a Service Fabric cluster. You can form a Service Fabric cluster by connecting a set of operating system instances.</a:t>
            </a:r>
            <a:r>
              <a:rPr lang="en-US">
                <a:solidFill>
                  <a:srgbClr val="202122"/>
                </a:solidFill>
                <a:latin typeface="Segoe UI"/>
                <a:cs typeface="Segoe UI"/>
              </a:rPr>
              <a:t> </a:t>
            </a:r>
            <a:r>
              <a:rPr lang="en-US" b="0" i="0">
                <a:solidFill>
                  <a:srgbClr val="202122"/>
                </a:solidFill>
                <a:effectLst/>
                <a:latin typeface="Segoe UI"/>
                <a:cs typeface="Segoe UI"/>
              </a:rPr>
              <a:t>The Network Controller application is comprised of multiple stateful Service Fabric services. Each service is responsible for a network function, such as physical network management, virtual network management, firewall management, or gateway management.</a:t>
            </a:r>
            <a:endParaRPr lang="en-US" b="0" i="0">
              <a:solidFill>
                <a:srgbClr val="000000"/>
              </a:solidFill>
              <a:effectLst/>
              <a:latin typeface="Calibri" panose="020F0502020204030204"/>
              <a:cs typeface="Calibri" panose="020F0502020204030204"/>
            </a:endParaRPr>
          </a:p>
          <a:p>
            <a:pPr algn="l"/>
            <a:endParaRPr lang="en-US" b="0" i="0">
              <a:solidFill>
                <a:srgbClr val="202122"/>
              </a:solidFill>
              <a:effectLst/>
              <a:latin typeface="Segoe UI" panose="020B0502040204020203" pitchFamily="34" charset="0"/>
            </a:endParaRPr>
          </a:p>
          <a:p>
            <a:pPr algn="l"/>
            <a:r>
              <a:rPr lang="en-US" b="0" i="0">
                <a:solidFill>
                  <a:srgbClr val="202122"/>
                </a:solidFill>
                <a:effectLst/>
                <a:latin typeface="Segoe UI"/>
                <a:cs typeface="Segoe UI"/>
              </a:rPr>
              <a:t>Each Service Fabric service has one primary replica and multiple secondary replicas. The primary service replica processes requests, while the secondary service replicas provide high availability in circumstances where the primary replica is disabled or unavailable for some reason.</a:t>
            </a:r>
          </a:p>
          <a:p>
            <a:endParaRPr lang="en-US"/>
          </a:p>
        </p:txBody>
      </p:sp>
      <p:sp>
        <p:nvSpPr>
          <p:cNvPr id="4" name="Slide Number Placeholder 3"/>
          <p:cNvSpPr>
            <a:spLocks noGrp="1"/>
          </p:cNvSpPr>
          <p:nvPr>
            <p:ph type="sldNum" sz="quarter" idx="5"/>
          </p:nvPr>
        </p:nvSpPr>
        <p:spPr/>
        <p:txBody>
          <a:bodyPr/>
          <a:lstStyle/>
          <a:p>
            <a:fld id="{51313C21-3316-4FFE-B47E-C6542EB6EC46}" type="slidenum">
              <a:rPr lang="en-US" smtClean="0"/>
              <a:t>9</a:t>
            </a:fld>
            <a:endParaRPr lang="en-US"/>
          </a:p>
        </p:txBody>
      </p:sp>
    </p:spTree>
    <p:extLst>
      <p:ext uri="{BB962C8B-B14F-4D97-AF65-F5344CB8AC3E}">
        <p14:creationId xmlns:p14="http://schemas.microsoft.com/office/powerpoint/2010/main" val="3592766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If most of the replicas for a stateful service's partition go down, that partition will enter a state known as quorum loss. At this point, Service Fabric will stop allowing writes to that partition to ensure that its state remains consistent and reliable.</a:t>
            </a:r>
          </a:p>
          <a:p>
            <a:endParaRPr lang="en-US"/>
          </a:p>
        </p:txBody>
      </p:sp>
      <p:sp>
        <p:nvSpPr>
          <p:cNvPr id="4" name="Slide Number Placeholder 3"/>
          <p:cNvSpPr>
            <a:spLocks noGrp="1"/>
          </p:cNvSpPr>
          <p:nvPr>
            <p:ph type="sldNum" sz="quarter" idx="5"/>
          </p:nvPr>
        </p:nvSpPr>
        <p:spPr/>
        <p:txBody>
          <a:bodyPr/>
          <a:lstStyle/>
          <a:p>
            <a:fld id="{51313C21-3316-4FFE-B47E-C6542EB6EC46}" type="slidenum">
              <a:rPr lang="en-US" smtClean="0"/>
              <a:t>10</a:t>
            </a:fld>
            <a:endParaRPr lang="en-US"/>
          </a:p>
        </p:txBody>
      </p:sp>
    </p:spTree>
    <p:extLst>
      <p:ext uri="{BB962C8B-B14F-4D97-AF65-F5344CB8AC3E}">
        <p14:creationId xmlns:p14="http://schemas.microsoft.com/office/powerpoint/2010/main" val="38839542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22.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3.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5.jpe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264334024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112445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844220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29291514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35430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64727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42183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47079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81896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262823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948213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7204235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781806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338097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17793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3350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08398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8852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868653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90765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0000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628785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432236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928993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31824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576180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87920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52737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938370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86229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778318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81909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16738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490959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3215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28115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85489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6880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81501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205757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6495751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0276926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128187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473634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08225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76278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274797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4117651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274002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668471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027323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0675612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34145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64767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769032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674210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42036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6906084"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25788705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551393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3229776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33366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337279818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043875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1257899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8644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30719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95562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96157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205641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25209402-D6C5-40D1-A7C1-89B4FBD3DA93}" type="datetime4">
              <a:rPr lang="en-US" smtClean="0"/>
              <a:t>March 28, 2024</a:t>
            </a:fld>
            <a:endParaRPr lang="en-US"/>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19638730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039419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fld id="{BDDE2447-2B8B-4200-9E56-E68CFA7BD6F2}" type="datetime4">
              <a:rPr lang="en-US" smtClean="0"/>
              <a:t>March 28, 2024</a:t>
            </a:fld>
            <a:endParaRPr lang="en-US"/>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63783509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t="21189" r="15525" b="7567"/>
          <a:stretch/>
        </p:blipFill>
        <p:spPr>
          <a:xfrm>
            <a:off x="0" y="1"/>
            <a:ext cx="12192000" cy="6858973"/>
          </a:xfrm>
          <a:prstGeom prst="rect">
            <a:avLst/>
          </a:prstGeom>
        </p:spPr>
      </p:pic>
      <p:pic>
        <p:nvPicPr>
          <p:cNvPr id="10" name="MS logo gray - EMF"/>
          <p:cNvPicPr>
            <a:picLocks noChangeAspect="1"/>
          </p:cNvPicPr>
          <p:nvPr userDrawn="1"/>
        </p:nvPicPr>
        <p:blipFill>
          <a:blip r:embed="rId3"/>
          <a:stretch>
            <a:fillRect/>
          </a:stretch>
        </p:blipFill>
        <p:spPr bwMode="black">
          <a:xfrm>
            <a:off x="451633" y="470067"/>
            <a:ext cx="1423303" cy="304828"/>
          </a:xfrm>
          <a:prstGeom prst="rect">
            <a:avLst/>
          </a:prstGeom>
        </p:spPr>
      </p:pic>
      <p:sp>
        <p:nvSpPr>
          <p:cNvPr id="4" name="Rectangle 3"/>
          <p:cNvSpPr/>
          <p:nvPr userDrawn="1"/>
        </p:nvSpPr>
        <p:spPr bwMode="auto">
          <a:xfrm>
            <a:off x="269302" y="2077813"/>
            <a:ext cx="6274974" cy="3586208"/>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77813"/>
            <a:ext cx="6274911" cy="1793104"/>
          </a:xfrm>
          <a:noFill/>
        </p:spPr>
        <p:txBody>
          <a:bodyPr lIns="146304" tIns="91440" rIns="146304" bIns="91440" anchor="t" anchorCtr="0"/>
          <a:lstStyle>
            <a:lvl1pPr>
              <a:defRPr sz="4704" spc="-98" baseline="0">
                <a:gradFill>
                  <a:gsLst>
                    <a:gs pos="18471">
                      <a:srgbClr val="353535"/>
                    </a:gs>
                    <a:gs pos="46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6276530" cy="651821"/>
          </a:xfrm>
        </p:spPr>
        <p:txBody>
          <a:bodyPr wrap="square" lIns="164592" tIns="109728" rIns="164592" bIns="109728">
            <a:spAutoFit/>
          </a:bodyPr>
          <a:lstStyle>
            <a:lvl1pPr marL="0" indent="0">
              <a:spcBef>
                <a:spcPts val="0"/>
              </a:spcBef>
              <a:buNone/>
              <a:defRPr sz="3136">
                <a:gradFill>
                  <a:gsLst>
                    <a:gs pos="18471">
                      <a:srgbClr val="353535"/>
                    </a:gs>
                    <a:gs pos="46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834125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213251"/>
            <a:ext cx="4795873" cy="2431499"/>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7"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115206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4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304716"/>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0808202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38B3C-DDF1-FE14-495C-9FAD2D70F6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A5848C-219E-AD99-129A-BE8AB5FE59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2720572-D341-BFB1-16D9-F898F4DE84A1}"/>
              </a:ext>
            </a:extLst>
          </p:cNvPr>
          <p:cNvSpPr>
            <a:spLocks noGrp="1"/>
          </p:cNvSpPr>
          <p:nvPr>
            <p:ph type="dt" sz="half" idx="10"/>
          </p:nvPr>
        </p:nvSpPr>
        <p:spPr/>
        <p:txBody>
          <a:bodyPr/>
          <a:lstStyle/>
          <a:p>
            <a:fld id="{29629585-94DB-4CF1-9F6B-CFCCBC265F93}" type="datetime4">
              <a:rPr lang="en-US" smtClean="0"/>
              <a:t>March 28, 2024</a:t>
            </a:fld>
            <a:endParaRPr lang="en-US"/>
          </a:p>
        </p:txBody>
      </p:sp>
      <p:sp>
        <p:nvSpPr>
          <p:cNvPr id="5" name="Footer Placeholder 4">
            <a:extLst>
              <a:ext uri="{FF2B5EF4-FFF2-40B4-BE49-F238E27FC236}">
                <a16:creationId xmlns:a16="http://schemas.microsoft.com/office/drawing/2014/main" id="{C5BE11E6-304B-089A-F203-82C35D813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D18C7E-BCAE-DA46-2F92-C885FF9FB6BF}"/>
              </a:ext>
            </a:extLst>
          </p:cNvPr>
          <p:cNvSpPr>
            <a:spLocks noGrp="1"/>
          </p:cNvSpPr>
          <p:nvPr>
            <p:ph type="sldNum" sz="quarter" idx="12"/>
          </p:nvPr>
        </p:nvSpPr>
        <p:spPr/>
        <p:txBody>
          <a:bodyPr/>
          <a:lstStyle/>
          <a:p>
            <a:fld id="{E5FFFD66-AB35-4F23-B153-FA4E110AC98D}" type="slidenum">
              <a:rPr lang="en-US" smtClean="0"/>
              <a:t>‹#›</a:t>
            </a:fld>
            <a:endParaRPr lang="en-US"/>
          </a:p>
        </p:txBody>
      </p:sp>
    </p:spTree>
    <p:extLst>
      <p:ext uri="{BB962C8B-B14F-4D97-AF65-F5344CB8AC3E}">
        <p14:creationId xmlns:p14="http://schemas.microsoft.com/office/powerpoint/2010/main" val="150106073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D9387-02A1-E950-B737-6407F1B6ED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0D66C8-43D5-53AD-ECAC-9E6E6DCA4E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5900DE-A12E-83A7-5753-899B3D44A957}"/>
              </a:ext>
            </a:extLst>
          </p:cNvPr>
          <p:cNvSpPr>
            <a:spLocks noGrp="1"/>
          </p:cNvSpPr>
          <p:nvPr>
            <p:ph type="dt" sz="half" idx="10"/>
          </p:nvPr>
        </p:nvSpPr>
        <p:spPr/>
        <p:txBody>
          <a:bodyPr/>
          <a:lstStyle/>
          <a:p>
            <a:fld id="{F625D55C-217C-45B4-9EA2-1F1BD841E687}" type="datetime4">
              <a:rPr lang="en-US" smtClean="0"/>
              <a:t>March 28, 2024</a:t>
            </a:fld>
            <a:endParaRPr lang="en-US"/>
          </a:p>
        </p:txBody>
      </p:sp>
      <p:sp>
        <p:nvSpPr>
          <p:cNvPr id="5" name="Footer Placeholder 4">
            <a:extLst>
              <a:ext uri="{FF2B5EF4-FFF2-40B4-BE49-F238E27FC236}">
                <a16:creationId xmlns:a16="http://schemas.microsoft.com/office/drawing/2014/main" id="{F87599D8-DC01-5F7A-5304-CCC4CA99DA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7EB7E6-0E1A-4E1C-33A1-FE4C45EDB1C5}"/>
              </a:ext>
            </a:extLst>
          </p:cNvPr>
          <p:cNvSpPr>
            <a:spLocks noGrp="1"/>
          </p:cNvSpPr>
          <p:nvPr>
            <p:ph type="sldNum" sz="quarter" idx="12"/>
          </p:nvPr>
        </p:nvSpPr>
        <p:spPr/>
        <p:txBody>
          <a:bodyPr/>
          <a:lstStyle/>
          <a:p>
            <a:fld id="{E5FFFD66-AB35-4F23-B153-FA4E110AC98D}" type="slidenum">
              <a:rPr lang="en-US" smtClean="0"/>
              <a:t>‹#›</a:t>
            </a:fld>
            <a:endParaRPr lang="en-US"/>
          </a:p>
        </p:txBody>
      </p:sp>
    </p:spTree>
    <p:extLst>
      <p:ext uri="{BB962C8B-B14F-4D97-AF65-F5344CB8AC3E}">
        <p14:creationId xmlns:p14="http://schemas.microsoft.com/office/powerpoint/2010/main" val="248540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784990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8C60F-3DAB-B4E3-43D7-A007ECE44E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73CFB2-FF69-8402-45D0-83A9A56BF35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AC8C5E-BC1A-34D2-84FE-DA816A6BA279}"/>
              </a:ext>
            </a:extLst>
          </p:cNvPr>
          <p:cNvSpPr>
            <a:spLocks noGrp="1"/>
          </p:cNvSpPr>
          <p:nvPr>
            <p:ph type="dt" sz="half" idx="10"/>
          </p:nvPr>
        </p:nvSpPr>
        <p:spPr/>
        <p:txBody>
          <a:bodyPr/>
          <a:lstStyle/>
          <a:p>
            <a:fld id="{361B64D9-AEFD-4967-B8BE-6D19612985D1}" type="datetime4">
              <a:rPr lang="en-US" smtClean="0"/>
              <a:t>March 28, 2024</a:t>
            </a:fld>
            <a:endParaRPr lang="en-US"/>
          </a:p>
        </p:txBody>
      </p:sp>
      <p:sp>
        <p:nvSpPr>
          <p:cNvPr id="5" name="Footer Placeholder 4">
            <a:extLst>
              <a:ext uri="{FF2B5EF4-FFF2-40B4-BE49-F238E27FC236}">
                <a16:creationId xmlns:a16="http://schemas.microsoft.com/office/drawing/2014/main" id="{410265AB-0B21-243A-38C7-C48382895D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834CF3-A829-4C2E-30C1-E4F3EF7B8859}"/>
              </a:ext>
            </a:extLst>
          </p:cNvPr>
          <p:cNvSpPr>
            <a:spLocks noGrp="1"/>
          </p:cNvSpPr>
          <p:nvPr>
            <p:ph type="sldNum" sz="quarter" idx="12"/>
          </p:nvPr>
        </p:nvSpPr>
        <p:spPr/>
        <p:txBody>
          <a:bodyPr/>
          <a:lstStyle/>
          <a:p>
            <a:fld id="{E5FFFD66-AB35-4F23-B153-FA4E110AC98D}" type="slidenum">
              <a:rPr lang="en-US" smtClean="0"/>
              <a:t>‹#›</a:t>
            </a:fld>
            <a:endParaRPr lang="en-US"/>
          </a:p>
        </p:txBody>
      </p:sp>
    </p:spTree>
    <p:extLst>
      <p:ext uri="{BB962C8B-B14F-4D97-AF65-F5344CB8AC3E}">
        <p14:creationId xmlns:p14="http://schemas.microsoft.com/office/powerpoint/2010/main" val="7899649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D885B-3EA9-755B-99D0-E644FCDD5B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9352E3-49EA-2E19-5456-1A571D8BC7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0E2F5F7-A438-CB5E-102A-392527626B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5B0DEC0-4DC3-2B90-F0EE-19CF532674AD}"/>
              </a:ext>
            </a:extLst>
          </p:cNvPr>
          <p:cNvSpPr>
            <a:spLocks noGrp="1"/>
          </p:cNvSpPr>
          <p:nvPr>
            <p:ph type="dt" sz="half" idx="10"/>
          </p:nvPr>
        </p:nvSpPr>
        <p:spPr/>
        <p:txBody>
          <a:bodyPr/>
          <a:lstStyle/>
          <a:p>
            <a:fld id="{4CF36C08-061F-4EC5-A8CC-267B674EAC3A}" type="datetime4">
              <a:rPr lang="en-US" smtClean="0"/>
              <a:t>March 28, 2024</a:t>
            </a:fld>
            <a:endParaRPr lang="en-US"/>
          </a:p>
        </p:txBody>
      </p:sp>
      <p:sp>
        <p:nvSpPr>
          <p:cNvPr id="6" name="Footer Placeholder 5">
            <a:extLst>
              <a:ext uri="{FF2B5EF4-FFF2-40B4-BE49-F238E27FC236}">
                <a16:creationId xmlns:a16="http://schemas.microsoft.com/office/drawing/2014/main" id="{25CF5F2A-EDB8-568D-A592-C2010FA245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B3E3A3-6663-41C0-415F-67B3F902429E}"/>
              </a:ext>
            </a:extLst>
          </p:cNvPr>
          <p:cNvSpPr>
            <a:spLocks noGrp="1"/>
          </p:cNvSpPr>
          <p:nvPr>
            <p:ph type="sldNum" sz="quarter" idx="12"/>
          </p:nvPr>
        </p:nvSpPr>
        <p:spPr/>
        <p:txBody>
          <a:bodyPr/>
          <a:lstStyle/>
          <a:p>
            <a:fld id="{E5FFFD66-AB35-4F23-B153-FA4E110AC98D}" type="slidenum">
              <a:rPr lang="en-US" smtClean="0"/>
              <a:t>‹#›</a:t>
            </a:fld>
            <a:endParaRPr lang="en-US"/>
          </a:p>
        </p:txBody>
      </p:sp>
    </p:spTree>
    <p:extLst>
      <p:ext uri="{BB962C8B-B14F-4D97-AF65-F5344CB8AC3E}">
        <p14:creationId xmlns:p14="http://schemas.microsoft.com/office/powerpoint/2010/main" val="346233942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FFAD2-4C89-5ADB-9224-B3B4F5F08F0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FEF78A-6575-F6BD-96C2-B0DA590A28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42A9DB-8BDE-6146-CBB5-C47C573157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A4B057A-4138-1038-385B-CDC4066661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F56A80-5F6D-9B2A-0B9B-B0212118EF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9762F13-78A9-5B5C-B3B9-9975CA849602}"/>
              </a:ext>
            </a:extLst>
          </p:cNvPr>
          <p:cNvSpPr>
            <a:spLocks noGrp="1"/>
          </p:cNvSpPr>
          <p:nvPr>
            <p:ph type="dt" sz="half" idx="10"/>
          </p:nvPr>
        </p:nvSpPr>
        <p:spPr/>
        <p:txBody>
          <a:bodyPr/>
          <a:lstStyle/>
          <a:p>
            <a:fld id="{D1ACCC2E-EB0A-4CA5-9A3E-34D1CD878587}" type="datetime4">
              <a:rPr lang="en-US" smtClean="0"/>
              <a:t>March 28, 2024</a:t>
            </a:fld>
            <a:endParaRPr lang="en-US"/>
          </a:p>
        </p:txBody>
      </p:sp>
      <p:sp>
        <p:nvSpPr>
          <p:cNvPr id="8" name="Footer Placeholder 7">
            <a:extLst>
              <a:ext uri="{FF2B5EF4-FFF2-40B4-BE49-F238E27FC236}">
                <a16:creationId xmlns:a16="http://schemas.microsoft.com/office/drawing/2014/main" id="{D17E170C-242D-A3D1-2EED-75ED04FA6F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BC6F872-15A7-C9C3-10B7-410A7B801EB3}"/>
              </a:ext>
            </a:extLst>
          </p:cNvPr>
          <p:cNvSpPr>
            <a:spLocks noGrp="1"/>
          </p:cNvSpPr>
          <p:nvPr>
            <p:ph type="sldNum" sz="quarter" idx="12"/>
          </p:nvPr>
        </p:nvSpPr>
        <p:spPr/>
        <p:txBody>
          <a:bodyPr/>
          <a:lstStyle/>
          <a:p>
            <a:fld id="{E5FFFD66-AB35-4F23-B153-FA4E110AC98D}" type="slidenum">
              <a:rPr lang="en-US" smtClean="0"/>
              <a:t>‹#›</a:t>
            </a:fld>
            <a:endParaRPr lang="en-US"/>
          </a:p>
        </p:txBody>
      </p:sp>
    </p:spTree>
    <p:extLst>
      <p:ext uri="{BB962C8B-B14F-4D97-AF65-F5344CB8AC3E}">
        <p14:creationId xmlns:p14="http://schemas.microsoft.com/office/powerpoint/2010/main" val="148747624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2311B-445C-9875-E3E9-F16E6FA3CA7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B8A3F6-B58E-82E8-8090-FAD5968641C8}"/>
              </a:ext>
            </a:extLst>
          </p:cNvPr>
          <p:cNvSpPr>
            <a:spLocks noGrp="1"/>
          </p:cNvSpPr>
          <p:nvPr>
            <p:ph type="dt" sz="half" idx="10"/>
          </p:nvPr>
        </p:nvSpPr>
        <p:spPr/>
        <p:txBody>
          <a:bodyPr/>
          <a:lstStyle/>
          <a:p>
            <a:fld id="{F1883AF7-759E-485A-960A-DED65E7CE974}" type="datetime4">
              <a:rPr lang="en-US" smtClean="0"/>
              <a:t>March 28, 2024</a:t>
            </a:fld>
            <a:endParaRPr lang="en-US"/>
          </a:p>
        </p:txBody>
      </p:sp>
      <p:sp>
        <p:nvSpPr>
          <p:cNvPr id="4" name="Footer Placeholder 3">
            <a:extLst>
              <a:ext uri="{FF2B5EF4-FFF2-40B4-BE49-F238E27FC236}">
                <a16:creationId xmlns:a16="http://schemas.microsoft.com/office/drawing/2014/main" id="{99A1016A-E8CB-6CC0-DEFD-A79CDFC7EA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3ED1F4C-39D0-DAFE-1BE0-D09B31733632}"/>
              </a:ext>
            </a:extLst>
          </p:cNvPr>
          <p:cNvSpPr>
            <a:spLocks noGrp="1"/>
          </p:cNvSpPr>
          <p:nvPr>
            <p:ph type="sldNum" sz="quarter" idx="12"/>
          </p:nvPr>
        </p:nvSpPr>
        <p:spPr/>
        <p:txBody>
          <a:bodyPr/>
          <a:lstStyle/>
          <a:p>
            <a:fld id="{E5FFFD66-AB35-4F23-B153-FA4E110AC98D}" type="slidenum">
              <a:rPr lang="en-US" smtClean="0"/>
              <a:t>‹#›</a:t>
            </a:fld>
            <a:endParaRPr lang="en-US"/>
          </a:p>
        </p:txBody>
      </p:sp>
    </p:spTree>
    <p:extLst>
      <p:ext uri="{BB962C8B-B14F-4D97-AF65-F5344CB8AC3E}">
        <p14:creationId xmlns:p14="http://schemas.microsoft.com/office/powerpoint/2010/main" val="15278518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E778C0-0765-5CFE-F2E2-F64B30740F00}"/>
              </a:ext>
            </a:extLst>
          </p:cNvPr>
          <p:cNvSpPr>
            <a:spLocks noGrp="1"/>
          </p:cNvSpPr>
          <p:nvPr>
            <p:ph type="dt" sz="half" idx="10"/>
          </p:nvPr>
        </p:nvSpPr>
        <p:spPr/>
        <p:txBody>
          <a:bodyPr/>
          <a:lstStyle/>
          <a:p>
            <a:fld id="{645D77E7-76FC-427A-92A9-0DDBDC5B4413}" type="datetime4">
              <a:rPr lang="en-US" smtClean="0"/>
              <a:t>March 28, 2024</a:t>
            </a:fld>
            <a:endParaRPr lang="en-US"/>
          </a:p>
        </p:txBody>
      </p:sp>
      <p:sp>
        <p:nvSpPr>
          <p:cNvPr id="3" name="Footer Placeholder 2">
            <a:extLst>
              <a:ext uri="{FF2B5EF4-FFF2-40B4-BE49-F238E27FC236}">
                <a16:creationId xmlns:a16="http://schemas.microsoft.com/office/drawing/2014/main" id="{985B7DAC-727D-2833-A558-77FDFF0BD5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D6E0C5-1239-B507-EBB1-C7683B836165}"/>
              </a:ext>
            </a:extLst>
          </p:cNvPr>
          <p:cNvSpPr>
            <a:spLocks noGrp="1"/>
          </p:cNvSpPr>
          <p:nvPr>
            <p:ph type="sldNum" sz="quarter" idx="12"/>
          </p:nvPr>
        </p:nvSpPr>
        <p:spPr/>
        <p:txBody>
          <a:bodyPr/>
          <a:lstStyle/>
          <a:p>
            <a:fld id="{E5FFFD66-AB35-4F23-B153-FA4E110AC98D}" type="slidenum">
              <a:rPr lang="en-US" smtClean="0"/>
              <a:t>‹#›</a:t>
            </a:fld>
            <a:endParaRPr lang="en-US"/>
          </a:p>
        </p:txBody>
      </p:sp>
    </p:spTree>
    <p:extLst>
      <p:ext uri="{BB962C8B-B14F-4D97-AF65-F5344CB8AC3E}">
        <p14:creationId xmlns:p14="http://schemas.microsoft.com/office/powerpoint/2010/main" val="303309445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34E71-D30A-F013-AC14-FED7799B4A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093A3D-A2C0-2CB2-5E7D-046FDC2FA8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7A2D34-EDD6-59CD-0778-B6122F1898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786156-0BFF-2E21-D6F6-C93B9905924D}"/>
              </a:ext>
            </a:extLst>
          </p:cNvPr>
          <p:cNvSpPr>
            <a:spLocks noGrp="1"/>
          </p:cNvSpPr>
          <p:nvPr>
            <p:ph type="dt" sz="half" idx="10"/>
          </p:nvPr>
        </p:nvSpPr>
        <p:spPr/>
        <p:txBody>
          <a:bodyPr/>
          <a:lstStyle/>
          <a:p>
            <a:fld id="{FC367F6E-57C7-4BB1-A5D6-F531A9E14146}" type="datetime4">
              <a:rPr lang="en-US" smtClean="0"/>
              <a:t>March 28, 2024</a:t>
            </a:fld>
            <a:endParaRPr lang="en-US"/>
          </a:p>
        </p:txBody>
      </p:sp>
      <p:sp>
        <p:nvSpPr>
          <p:cNvPr id="6" name="Footer Placeholder 5">
            <a:extLst>
              <a:ext uri="{FF2B5EF4-FFF2-40B4-BE49-F238E27FC236}">
                <a16:creationId xmlns:a16="http://schemas.microsoft.com/office/drawing/2014/main" id="{F96E6141-BA58-1A01-989E-D587C5B96A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C4E6EB-1B72-FD66-3B76-07ED389F250A}"/>
              </a:ext>
            </a:extLst>
          </p:cNvPr>
          <p:cNvSpPr>
            <a:spLocks noGrp="1"/>
          </p:cNvSpPr>
          <p:nvPr>
            <p:ph type="sldNum" sz="quarter" idx="12"/>
          </p:nvPr>
        </p:nvSpPr>
        <p:spPr/>
        <p:txBody>
          <a:bodyPr/>
          <a:lstStyle/>
          <a:p>
            <a:fld id="{E5FFFD66-AB35-4F23-B153-FA4E110AC98D}" type="slidenum">
              <a:rPr lang="en-US" smtClean="0"/>
              <a:t>‹#›</a:t>
            </a:fld>
            <a:endParaRPr lang="en-US"/>
          </a:p>
        </p:txBody>
      </p:sp>
    </p:spTree>
    <p:extLst>
      <p:ext uri="{BB962C8B-B14F-4D97-AF65-F5344CB8AC3E}">
        <p14:creationId xmlns:p14="http://schemas.microsoft.com/office/powerpoint/2010/main" val="236398974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6A9B4-6F81-5905-A9FB-DF65710B21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0D8B60-26EA-297A-4EFE-BC6B02293F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FF6D4B9-895E-80DF-D452-624125A8D9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DEDCF9-B481-3D77-9189-0BF771B2BA97}"/>
              </a:ext>
            </a:extLst>
          </p:cNvPr>
          <p:cNvSpPr>
            <a:spLocks noGrp="1"/>
          </p:cNvSpPr>
          <p:nvPr>
            <p:ph type="dt" sz="half" idx="10"/>
          </p:nvPr>
        </p:nvSpPr>
        <p:spPr/>
        <p:txBody>
          <a:bodyPr/>
          <a:lstStyle/>
          <a:p>
            <a:fld id="{75A86B67-51DD-4F09-A631-4D4A096D8587}" type="datetime4">
              <a:rPr lang="en-US" smtClean="0"/>
              <a:t>March 28, 2024</a:t>
            </a:fld>
            <a:endParaRPr lang="en-US"/>
          </a:p>
        </p:txBody>
      </p:sp>
      <p:sp>
        <p:nvSpPr>
          <p:cNvPr id="6" name="Footer Placeholder 5">
            <a:extLst>
              <a:ext uri="{FF2B5EF4-FFF2-40B4-BE49-F238E27FC236}">
                <a16:creationId xmlns:a16="http://schemas.microsoft.com/office/drawing/2014/main" id="{8DB5FACA-FFA6-C4F2-6750-8A942B584F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D43622-DDD4-0AAF-5C35-AC783BC049C9}"/>
              </a:ext>
            </a:extLst>
          </p:cNvPr>
          <p:cNvSpPr>
            <a:spLocks noGrp="1"/>
          </p:cNvSpPr>
          <p:nvPr>
            <p:ph type="sldNum" sz="quarter" idx="12"/>
          </p:nvPr>
        </p:nvSpPr>
        <p:spPr/>
        <p:txBody>
          <a:bodyPr/>
          <a:lstStyle/>
          <a:p>
            <a:fld id="{E5FFFD66-AB35-4F23-B153-FA4E110AC98D}" type="slidenum">
              <a:rPr lang="en-US" smtClean="0"/>
              <a:t>‹#›</a:t>
            </a:fld>
            <a:endParaRPr lang="en-US"/>
          </a:p>
        </p:txBody>
      </p:sp>
    </p:spTree>
    <p:extLst>
      <p:ext uri="{BB962C8B-B14F-4D97-AF65-F5344CB8AC3E}">
        <p14:creationId xmlns:p14="http://schemas.microsoft.com/office/powerpoint/2010/main" val="208738396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EE8E7-3244-3183-E1DD-9DFE1E3609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096D4C-5C2F-5242-B1E8-70A66E7B0B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6EF220-9B02-26CC-74CC-111EF836E191}"/>
              </a:ext>
            </a:extLst>
          </p:cNvPr>
          <p:cNvSpPr>
            <a:spLocks noGrp="1"/>
          </p:cNvSpPr>
          <p:nvPr>
            <p:ph type="dt" sz="half" idx="10"/>
          </p:nvPr>
        </p:nvSpPr>
        <p:spPr/>
        <p:txBody>
          <a:bodyPr/>
          <a:lstStyle/>
          <a:p>
            <a:fld id="{C58CD96C-520A-4CF4-8EC5-84E41BC04CE0}" type="datetime4">
              <a:rPr lang="en-US" smtClean="0"/>
              <a:t>March 28, 2024</a:t>
            </a:fld>
            <a:endParaRPr lang="en-US"/>
          </a:p>
        </p:txBody>
      </p:sp>
      <p:sp>
        <p:nvSpPr>
          <p:cNvPr id="5" name="Footer Placeholder 4">
            <a:extLst>
              <a:ext uri="{FF2B5EF4-FFF2-40B4-BE49-F238E27FC236}">
                <a16:creationId xmlns:a16="http://schemas.microsoft.com/office/drawing/2014/main" id="{0707D5D6-C11E-6CEB-86F7-1BD07A41AB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339D6A-5968-2E69-D63D-C21A595A3567}"/>
              </a:ext>
            </a:extLst>
          </p:cNvPr>
          <p:cNvSpPr>
            <a:spLocks noGrp="1"/>
          </p:cNvSpPr>
          <p:nvPr>
            <p:ph type="sldNum" sz="quarter" idx="12"/>
          </p:nvPr>
        </p:nvSpPr>
        <p:spPr/>
        <p:txBody>
          <a:bodyPr/>
          <a:lstStyle/>
          <a:p>
            <a:fld id="{E5FFFD66-AB35-4F23-B153-FA4E110AC98D}" type="slidenum">
              <a:rPr lang="en-US" smtClean="0"/>
              <a:t>‹#›</a:t>
            </a:fld>
            <a:endParaRPr lang="en-US"/>
          </a:p>
        </p:txBody>
      </p:sp>
    </p:spTree>
    <p:extLst>
      <p:ext uri="{BB962C8B-B14F-4D97-AF65-F5344CB8AC3E}">
        <p14:creationId xmlns:p14="http://schemas.microsoft.com/office/powerpoint/2010/main" val="272106708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3FD255-C11C-07F4-CC50-7BFCDF0C66A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D4CD45-C9D5-9C50-C080-84BE3909BA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35615C-9296-E7E7-8770-7D9CF48DAD4B}"/>
              </a:ext>
            </a:extLst>
          </p:cNvPr>
          <p:cNvSpPr>
            <a:spLocks noGrp="1"/>
          </p:cNvSpPr>
          <p:nvPr>
            <p:ph type="dt" sz="half" idx="10"/>
          </p:nvPr>
        </p:nvSpPr>
        <p:spPr/>
        <p:txBody>
          <a:bodyPr/>
          <a:lstStyle/>
          <a:p>
            <a:fld id="{1CAFBC4A-D794-4BC0-9F1A-E34693774B47}" type="datetime4">
              <a:rPr lang="en-US" smtClean="0"/>
              <a:t>March 28, 2024</a:t>
            </a:fld>
            <a:endParaRPr lang="en-US"/>
          </a:p>
        </p:txBody>
      </p:sp>
      <p:sp>
        <p:nvSpPr>
          <p:cNvPr id="5" name="Footer Placeholder 4">
            <a:extLst>
              <a:ext uri="{FF2B5EF4-FFF2-40B4-BE49-F238E27FC236}">
                <a16:creationId xmlns:a16="http://schemas.microsoft.com/office/drawing/2014/main" id="{EFA8EE78-2BEB-3BAB-45FD-4D76E02E29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DD0074-F182-4C3C-11C7-0C69393AB8CD}"/>
              </a:ext>
            </a:extLst>
          </p:cNvPr>
          <p:cNvSpPr>
            <a:spLocks noGrp="1"/>
          </p:cNvSpPr>
          <p:nvPr>
            <p:ph type="sldNum" sz="quarter" idx="12"/>
          </p:nvPr>
        </p:nvSpPr>
        <p:spPr/>
        <p:txBody>
          <a:bodyPr/>
          <a:lstStyle/>
          <a:p>
            <a:fld id="{E5FFFD66-AB35-4F23-B153-FA4E110AC98D}" type="slidenum">
              <a:rPr lang="en-US" smtClean="0"/>
              <a:t>‹#›</a:t>
            </a:fld>
            <a:endParaRPr lang="en-US"/>
          </a:p>
        </p:txBody>
      </p:sp>
    </p:spTree>
    <p:extLst>
      <p:ext uri="{BB962C8B-B14F-4D97-AF65-F5344CB8AC3E}">
        <p14:creationId xmlns:p14="http://schemas.microsoft.com/office/powerpoint/2010/main" val="1690998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716606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image" Target="../media/image1.pn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image" Target="../media/image2.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2.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9">
            <a:extLst>
              <a:ext uri="{96DAC541-7B7A-43D3-8B79-37D633B846F1}">
                <asvg:svgBlip xmlns:asvg="http://schemas.microsoft.com/office/drawing/2016/SVG/main" r:embed="rId80"/>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16980098"/>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 id="2147483738" r:id="rId26"/>
    <p:sldLayoutId id="2147483739" r:id="rId27"/>
    <p:sldLayoutId id="2147483740" r:id="rId28"/>
    <p:sldLayoutId id="2147483741" r:id="rId29"/>
    <p:sldLayoutId id="2147483742" r:id="rId30"/>
    <p:sldLayoutId id="2147483743" r:id="rId31"/>
    <p:sldLayoutId id="2147483744" r:id="rId32"/>
    <p:sldLayoutId id="2147483745" r:id="rId33"/>
    <p:sldLayoutId id="2147483746" r:id="rId34"/>
    <p:sldLayoutId id="2147483747" r:id="rId35"/>
    <p:sldLayoutId id="2147483748" r:id="rId36"/>
    <p:sldLayoutId id="2147483749" r:id="rId37"/>
    <p:sldLayoutId id="2147483750" r:id="rId38"/>
    <p:sldLayoutId id="2147483751" r:id="rId39"/>
    <p:sldLayoutId id="2147483752" r:id="rId40"/>
    <p:sldLayoutId id="2147483753" r:id="rId41"/>
    <p:sldLayoutId id="2147483754" r:id="rId42"/>
    <p:sldLayoutId id="2147483755" r:id="rId43"/>
    <p:sldLayoutId id="2147483756" r:id="rId44"/>
    <p:sldLayoutId id="2147483757" r:id="rId45"/>
    <p:sldLayoutId id="2147483758" r:id="rId46"/>
    <p:sldLayoutId id="2147483759" r:id="rId47"/>
    <p:sldLayoutId id="2147483760" r:id="rId48"/>
    <p:sldLayoutId id="2147483761" r:id="rId49"/>
    <p:sldLayoutId id="2147483762" r:id="rId50"/>
    <p:sldLayoutId id="2147483763" r:id="rId51"/>
    <p:sldLayoutId id="2147483764" r:id="rId52"/>
    <p:sldLayoutId id="2147483765" r:id="rId53"/>
    <p:sldLayoutId id="2147483766" r:id="rId54"/>
    <p:sldLayoutId id="2147483767" r:id="rId55"/>
    <p:sldLayoutId id="2147483768" r:id="rId56"/>
    <p:sldLayoutId id="2147483769" r:id="rId57"/>
    <p:sldLayoutId id="2147483770" r:id="rId58"/>
    <p:sldLayoutId id="2147483771" r:id="rId59"/>
    <p:sldLayoutId id="2147483772" r:id="rId60"/>
    <p:sldLayoutId id="2147483773" r:id="rId61"/>
    <p:sldLayoutId id="2147483774" r:id="rId62"/>
    <p:sldLayoutId id="2147483775" r:id="rId63"/>
    <p:sldLayoutId id="2147483776" r:id="rId64"/>
    <p:sldLayoutId id="2147483777" r:id="rId65"/>
    <p:sldLayoutId id="2147483778" r:id="rId66"/>
    <p:sldLayoutId id="2147483779" r:id="rId67"/>
    <p:sldLayoutId id="2147483780" r:id="rId68"/>
    <p:sldLayoutId id="2147483781" r:id="rId69"/>
    <p:sldLayoutId id="2147483782" r:id="rId70"/>
    <p:sldLayoutId id="2147483783" r:id="rId71"/>
    <p:sldLayoutId id="2147483784" r:id="rId72"/>
    <p:sldLayoutId id="2147483785" r:id="rId73"/>
    <p:sldLayoutId id="2147483786" r:id="rId74"/>
    <p:sldLayoutId id="2147483709" r:id="rId75"/>
    <p:sldLayoutId id="2147483710" r:id="rId76"/>
    <p:sldLayoutId id="2147483711" r:id="rId7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1A65AB-915A-8D9B-E1BB-BF60C19904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1C59FBC-37D6-8B8C-1AB3-FAB92857B8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E29D90-DA67-7854-1E10-6E7AEE8349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B0222D8-19C3-41FC-B1C5-2EACDBF2ED57}" type="datetime4">
              <a:rPr lang="en-US" smtClean="0"/>
              <a:t>March 28, 2024</a:t>
            </a:fld>
            <a:endParaRPr lang="en-US"/>
          </a:p>
        </p:txBody>
      </p:sp>
      <p:sp>
        <p:nvSpPr>
          <p:cNvPr id="5" name="Footer Placeholder 4">
            <a:extLst>
              <a:ext uri="{FF2B5EF4-FFF2-40B4-BE49-F238E27FC236}">
                <a16:creationId xmlns:a16="http://schemas.microsoft.com/office/drawing/2014/main" id="{5ED528FE-57F2-2510-6535-580ACA8CCB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1FBF0AF-E927-2842-2B1C-636ED076E2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5FFFD66-AB35-4F23-B153-FA4E110AC98D}" type="slidenum">
              <a:rPr lang="en-US" smtClean="0"/>
              <a:t>‹#›</a:t>
            </a:fld>
            <a:endParaRPr lang="en-US"/>
          </a:p>
        </p:txBody>
      </p:sp>
    </p:spTree>
    <p:extLst>
      <p:ext uri="{BB962C8B-B14F-4D97-AF65-F5344CB8AC3E}">
        <p14:creationId xmlns:p14="http://schemas.microsoft.com/office/powerpoint/2010/main" val="2786468703"/>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3.xml"/><Relationship Id="rId1" Type="http://schemas.openxmlformats.org/officeDocument/2006/relationships/themeOverride" Target="../theme/themeOverride1.xml"/></Relationships>
</file>

<file path=ppt/slides/_rels/slide16.xml.rels><?xml version="1.0" encoding="UTF-8" standalone="yes"?>
<Relationships xmlns="http://schemas.openxmlformats.org/package/2006/relationships"><Relationship Id="rId3" Type="http://schemas.openxmlformats.org/officeDocument/2006/relationships/hyperlink" Target="https://learn.microsoft.com/en-us/dotnet/framework/wcf/how-to-secure-a-service-with-windows-credentials" TargetMode="External"/><Relationship Id="rId2" Type="http://schemas.openxmlformats.org/officeDocument/2006/relationships/notesSlide" Target="../notesSlides/notesSlide15.xml"/><Relationship Id="rId1" Type="http://schemas.openxmlformats.org/officeDocument/2006/relationships/slideLayout" Target="../slideLayouts/slideLayout73.xml"/><Relationship Id="rId4" Type="http://schemas.openxmlformats.org/officeDocument/2006/relationships/hyperlink" Target="https://learn.microsoft.com/en-us/dotnet/framework/wcf/feature-details/how-to-secure-a-service-with-an-x-509-certificate"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7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3.xml"/><Relationship Id="rId1" Type="http://schemas.openxmlformats.org/officeDocument/2006/relationships/themeOverride" Target="../theme/themeOverride2.xml"/><Relationship Id="rId4" Type="http://schemas.openxmlformats.org/officeDocument/2006/relationships/hyperlink" Target="https://learn.microsoft.com/en-us/azure-stack/hci/concepts/network-controller#dynamic-dns-updates"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3.xml"/></Relationships>
</file>

<file path=ppt/slides/_rels/slide28.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7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3.xml"/></Relationships>
</file>

<file path=ppt/slides/_rels/slide3.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slide" Target="slide72.xml"/><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slide" Target="slide54.xml"/><Relationship Id="rId2" Type="http://schemas.openxmlformats.org/officeDocument/2006/relationships/image" Target="../media/image47.png"/><Relationship Id="rId1" Type="http://schemas.openxmlformats.org/officeDocument/2006/relationships/slideLayout" Target="../slideLayouts/slideLayout73.xml"/><Relationship Id="rId6" Type="http://schemas.openxmlformats.org/officeDocument/2006/relationships/image" Target="../media/image51.png"/><Relationship Id="rId11" Type="http://schemas.openxmlformats.org/officeDocument/2006/relationships/slide" Target="slide38.xml"/><Relationship Id="rId5" Type="http://schemas.openxmlformats.org/officeDocument/2006/relationships/image" Target="../media/image50.png"/><Relationship Id="rId10" Type="http://schemas.openxmlformats.org/officeDocument/2006/relationships/slide" Target="slide30.xml"/><Relationship Id="rId4" Type="http://schemas.openxmlformats.org/officeDocument/2006/relationships/image" Target="../media/image49.png"/><Relationship Id="rId9" Type="http://schemas.openxmlformats.org/officeDocument/2006/relationships/slide" Target="slide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3.xml"/></Relationships>
</file>

<file path=ppt/slides/_rels/slide36.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7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1.xml"/></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1.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4.xml"/><Relationship Id="rId1" Type="http://schemas.openxmlformats.org/officeDocument/2006/relationships/slideLayout" Target="../slideLayouts/slideLayout7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5.xml"/><Relationship Id="rId1" Type="http://schemas.openxmlformats.org/officeDocument/2006/relationships/slideLayout" Target="../slideLayouts/slideLayout7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6.xml"/><Relationship Id="rId1" Type="http://schemas.openxmlformats.org/officeDocument/2006/relationships/slideLayout" Target="../slideLayouts/slideLayout7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7.xml"/><Relationship Id="rId1" Type="http://schemas.openxmlformats.org/officeDocument/2006/relationships/slideLayout" Target="../slideLayouts/slideLayout7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8.xml"/><Relationship Id="rId1" Type="http://schemas.openxmlformats.org/officeDocument/2006/relationships/slideLayout" Target="../slideLayouts/slideLayout7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9.xml"/><Relationship Id="rId1" Type="http://schemas.openxmlformats.org/officeDocument/2006/relationships/slideLayout" Target="../slideLayouts/slideLayout7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0.xml"/><Relationship Id="rId1" Type="http://schemas.openxmlformats.org/officeDocument/2006/relationships/slideLayout" Target="../slideLayouts/slideLayout7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41.xml"/><Relationship Id="rId1" Type="http://schemas.openxmlformats.org/officeDocument/2006/relationships/slideLayout" Target="../slideLayouts/slideLayout7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42.xml"/><Relationship Id="rId1" Type="http://schemas.openxmlformats.org/officeDocument/2006/relationships/slideLayout" Target="../slideLayouts/slideLayout7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43.xml"/><Relationship Id="rId1" Type="http://schemas.openxmlformats.org/officeDocument/2006/relationships/slideLayout" Target="../slideLayouts/slideLayout7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73.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44.xml"/><Relationship Id="rId1" Type="http://schemas.openxmlformats.org/officeDocument/2006/relationships/slideLayout" Target="../slideLayouts/slideLayout73.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3.xml"/></Relationships>
</file>

<file path=ppt/slides/_rels/slide52.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7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3.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0.xml"/><Relationship Id="rId1" Type="http://schemas.openxmlformats.org/officeDocument/2006/relationships/slideLayout" Target="../slideLayouts/slideLayout7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6.xml"/><Relationship Id="rId1" Type="http://schemas.openxmlformats.org/officeDocument/2006/relationships/slideLayout" Target="../slideLayouts/slideLayout22.xml"/><Relationship Id="rId4" Type="http://schemas.openxmlformats.org/officeDocument/2006/relationships/image" Target="../media/image55.png"/></Relationships>
</file>

<file path=ppt/slides/_rels/slide70.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7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2.xml"/></Relationships>
</file>

<file path=ppt/slides/_rels/slide78.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7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2478280"/>
            <a:ext cx="11018520" cy="1093862"/>
          </a:xfrm>
        </p:spPr>
        <p:txBody>
          <a:bodyPr vert="horz" wrap="square" lIns="91440" tIns="45720" rIns="91440" bIns="45720" rtlCol="0" anchor="t" anchorCtr="0">
            <a:normAutofit/>
          </a:bodyPr>
          <a:lstStyle/>
          <a:p>
            <a:pPr>
              <a:lnSpc>
                <a:spcPct val="90000"/>
              </a:lnSpc>
            </a:pPr>
            <a:r>
              <a:rPr lang="en-US" sz="3300" spc="600"/>
              <a:t>Software Defined Networking (SDN) training</a:t>
            </a:r>
          </a:p>
        </p:txBody>
      </p:sp>
      <p:sp>
        <p:nvSpPr>
          <p:cNvPr id="3" name="Text Placeholder 2"/>
          <p:cNvSpPr>
            <a:spLocks noGrp="1"/>
          </p:cNvSpPr>
          <p:nvPr>
            <p:ph type="body" sz="quarter" idx="17"/>
          </p:nvPr>
        </p:nvSpPr>
        <p:spPr>
          <a:xfrm>
            <a:off x="588263" y="3747333"/>
            <a:ext cx="7316597" cy="739209"/>
          </a:xfrm>
        </p:spPr>
        <p:txBody>
          <a:bodyPr vert="horz" wrap="square" lIns="91440" tIns="45720" rIns="91440" bIns="45720" rtlCol="0" anchor="t">
            <a:normAutofit/>
          </a:bodyPr>
          <a:lstStyle/>
          <a:p>
            <a:pPr>
              <a:lnSpc>
                <a:spcPct val="90000"/>
              </a:lnSpc>
              <a:spcAft>
                <a:spcPts val="600"/>
              </a:spcAft>
            </a:pPr>
            <a:r>
              <a:rPr lang="en-US" sz="3000"/>
              <a:t>Module 1: Network Controller</a:t>
            </a:r>
          </a:p>
        </p:txBody>
      </p:sp>
    </p:spTree>
    <p:extLst>
      <p:ext uri="{BB962C8B-B14F-4D97-AF65-F5344CB8AC3E}">
        <p14:creationId xmlns:p14="http://schemas.microsoft.com/office/powerpoint/2010/main" val="90177723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280967" y="2134136"/>
            <a:ext cx="7350427" cy="3169756"/>
            <a:chOff x="1887039" y="2058970"/>
            <a:chExt cx="7350427" cy="3169756"/>
          </a:xfrm>
        </p:grpSpPr>
        <p:sp>
          <p:nvSpPr>
            <p:cNvPr id="5" name="Rounded Rectangle 4"/>
            <p:cNvSpPr/>
            <p:nvPr/>
          </p:nvSpPr>
          <p:spPr>
            <a:xfrm>
              <a:off x="1887039" y="3266471"/>
              <a:ext cx="7350427" cy="112178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6" name="Rounded Rectangle 5"/>
            <p:cNvSpPr/>
            <p:nvPr/>
          </p:nvSpPr>
          <p:spPr>
            <a:xfrm>
              <a:off x="3565623" y="2067227"/>
              <a:ext cx="1635853" cy="316149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Network Controller Node 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Fault Domain 1</a:t>
              </a:r>
            </a:p>
          </p:txBody>
        </p:sp>
        <p:grpSp>
          <p:nvGrpSpPr>
            <p:cNvPr id="7" name="Group 6"/>
            <p:cNvGrpSpPr/>
            <p:nvPr/>
          </p:nvGrpSpPr>
          <p:grpSpPr>
            <a:xfrm>
              <a:off x="3944182" y="3345200"/>
              <a:ext cx="4847660" cy="1022451"/>
              <a:chOff x="3414694" y="4726207"/>
              <a:chExt cx="4847660" cy="1022451"/>
            </a:xfrm>
          </p:grpSpPr>
          <p:grpSp>
            <p:nvGrpSpPr>
              <p:cNvPr id="8" name="Group 7"/>
              <p:cNvGrpSpPr/>
              <p:nvPr/>
            </p:nvGrpSpPr>
            <p:grpSpPr>
              <a:xfrm>
                <a:off x="3414694" y="4726207"/>
                <a:ext cx="1102971" cy="1017466"/>
                <a:chOff x="2928132" y="3912475"/>
                <a:chExt cx="1102971" cy="1017466"/>
              </a:xfrm>
            </p:grpSpPr>
            <p:grpSp>
              <p:nvGrpSpPr>
                <p:cNvPr id="35" name="Group 34"/>
                <p:cNvGrpSpPr/>
                <p:nvPr/>
              </p:nvGrpSpPr>
              <p:grpSpPr>
                <a:xfrm>
                  <a:off x="2929427" y="3912475"/>
                  <a:ext cx="1101676" cy="1017466"/>
                  <a:chOff x="2334460" y="3127976"/>
                  <a:chExt cx="1101833" cy="1017611"/>
                </a:xfrm>
              </p:grpSpPr>
              <p:sp>
                <p:nvSpPr>
                  <p:cNvPr id="39" name="Parallelogram 38"/>
                  <p:cNvSpPr/>
                  <p:nvPr/>
                </p:nvSpPr>
                <p:spPr bwMode="auto">
                  <a:xfrm rot="20019349">
                    <a:off x="2638342" y="3511917"/>
                    <a:ext cx="797951" cy="458682"/>
                  </a:xfrm>
                  <a:prstGeom prst="parallelogram">
                    <a:avLst>
                      <a:gd name="adj" fmla="val 49494"/>
                    </a:avLst>
                  </a:prstGeom>
                  <a:solidFill>
                    <a:schemeClr val="tx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sp>
                <p:nvSpPr>
                  <p:cNvPr id="40" name="Parallelogram 39"/>
                  <p:cNvSpPr/>
                  <p:nvPr/>
                </p:nvSpPr>
                <p:spPr bwMode="auto">
                  <a:xfrm rot="5400000">
                    <a:off x="2169037" y="3525004"/>
                    <a:ext cx="786006" cy="455160"/>
                  </a:xfrm>
                  <a:prstGeom prst="parallelogram">
                    <a:avLst>
                      <a:gd name="adj" fmla="val 49494"/>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sp>
                <p:nvSpPr>
                  <p:cNvPr id="41" name="Parallelogram 40"/>
                  <p:cNvSpPr/>
                  <p:nvPr/>
                </p:nvSpPr>
                <p:spPr bwMode="auto">
                  <a:xfrm rot="12464147">
                    <a:off x="2379343" y="3127976"/>
                    <a:ext cx="871563" cy="458682"/>
                  </a:xfrm>
                  <a:prstGeom prst="parallelogram">
                    <a:avLst>
                      <a:gd name="adj" fmla="val 73788"/>
                    </a:avLst>
                  </a:prstGeom>
                  <a:solidFill>
                    <a:schemeClr val="accent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42" name="Group 41"/>
                  <p:cNvGrpSpPr/>
                  <p:nvPr/>
                </p:nvGrpSpPr>
                <p:grpSpPr>
                  <a:xfrm>
                    <a:off x="2572979" y="3265268"/>
                    <a:ext cx="440304" cy="202234"/>
                    <a:chOff x="1712085" y="1119308"/>
                    <a:chExt cx="440304" cy="202234"/>
                  </a:xfrm>
                </p:grpSpPr>
                <p:sp>
                  <p:nvSpPr>
                    <p:cNvPr id="43" name="Freeform 12"/>
                    <p:cNvSpPr>
                      <a:spLocks/>
                    </p:cNvSpPr>
                    <p:nvPr/>
                  </p:nvSpPr>
                  <p:spPr bwMode="auto">
                    <a:xfrm>
                      <a:off x="1914318" y="1119308"/>
                      <a:ext cx="238071" cy="97277"/>
                    </a:xfrm>
                    <a:custGeom>
                      <a:avLst/>
                      <a:gdLst>
                        <a:gd name="T0" fmla="*/ 2 w 93"/>
                        <a:gd name="T1" fmla="*/ 5 h 38"/>
                        <a:gd name="T2" fmla="*/ 0 w 93"/>
                        <a:gd name="T3" fmla="*/ 36 h 38"/>
                        <a:gd name="T4" fmla="*/ 91 w 93"/>
                        <a:gd name="T5" fmla="*/ 38 h 38"/>
                        <a:gd name="T6" fmla="*/ 93 w 93"/>
                        <a:gd name="T7" fmla="*/ 0 h 38"/>
                        <a:gd name="T8" fmla="*/ 2 w 93"/>
                        <a:gd name="T9" fmla="*/ 5 h 38"/>
                      </a:gdLst>
                      <a:ahLst/>
                      <a:cxnLst>
                        <a:cxn ang="0">
                          <a:pos x="T0" y="T1"/>
                        </a:cxn>
                        <a:cxn ang="0">
                          <a:pos x="T2" y="T3"/>
                        </a:cxn>
                        <a:cxn ang="0">
                          <a:pos x="T4" y="T5"/>
                        </a:cxn>
                        <a:cxn ang="0">
                          <a:pos x="T6" y="T7"/>
                        </a:cxn>
                        <a:cxn ang="0">
                          <a:pos x="T8" y="T9"/>
                        </a:cxn>
                      </a:cxnLst>
                      <a:rect l="0" t="0" r="r" b="b"/>
                      <a:pathLst>
                        <a:path w="93" h="38">
                          <a:moveTo>
                            <a:pt x="2" y="5"/>
                          </a:moveTo>
                          <a:lnTo>
                            <a:pt x="0" y="36"/>
                          </a:lnTo>
                          <a:lnTo>
                            <a:pt x="91" y="38"/>
                          </a:lnTo>
                          <a:lnTo>
                            <a:pt x="93" y="0"/>
                          </a:lnTo>
                          <a:lnTo>
                            <a:pt x="2" y="5"/>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14"/>
                    <p:cNvSpPr>
                      <a:spLocks/>
                    </p:cNvSpPr>
                    <p:nvPr/>
                  </p:nvSpPr>
                  <p:spPr bwMode="auto">
                    <a:xfrm>
                      <a:off x="1719765" y="1132107"/>
                      <a:ext cx="181754" cy="79358"/>
                    </a:xfrm>
                    <a:custGeom>
                      <a:avLst/>
                      <a:gdLst>
                        <a:gd name="T0" fmla="*/ 2 w 71"/>
                        <a:gd name="T1" fmla="*/ 2 h 31"/>
                        <a:gd name="T2" fmla="*/ 0 w 71"/>
                        <a:gd name="T3" fmla="*/ 29 h 31"/>
                        <a:gd name="T4" fmla="*/ 69 w 71"/>
                        <a:gd name="T5" fmla="*/ 31 h 31"/>
                        <a:gd name="T6" fmla="*/ 71 w 71"/>
                        <a:gd name="T7" fmla="*/ 0 h 31"/>
                        <a:gd name="T8" fmla="*/ 2 w 71"/>
                        <a:gd name="T9" fmla="*/ 2 h 31"/>
                      </a:gdLst>
                      <a:ahLst/>
                      <a:cxnLst>
                        <a:cxn ang="0">
                          <a:pos x="T0" y="T1"/>
                        </a:cxn>
                        <a:cxn ang="0">
                          <a:pos x="T2" y="T3"/>
                        </a:cxn>
                        <a:cxn ang="0">
                          <a:pos x="T4" y="T5"/>
                        </a:cxn>
                        <a:cxn ang="0">
                          <a:pos x="T6" y="T7"/>
                        </a:cxn>
                        <a:cxn ang="0">
                          <a:pos x="T8" y="T9"/>
                        </a:cxn>
                      </a:cxnLst>
                      <a:rect l="0" t="0" r="r" b="b"/>
                      <a:pathLst>
                        <a:path w="71" h="31">
                          <a:moveTo>
                            <a:pt x="2" y="2"/>
                          </a:moveTo>
                          <a:lnTo>
                            <a:pt x="0" y="29"/>
                          </a:lnTo>
                          <a:lnTo>
                            <a:pt x="69" y="31"/>
                          </a:lnTo>
                          <a:lnTo>
                            <a:pt x="71" y="0"/>
                          </a:lnTo>
                          <a:lnTo>
                            <a:pt x="2" y="2"/>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16"/>
                    <p:cNvSpPr>
                      <a:spLocks/>
                    </p:cNvSpPr>
                    <p:nvPr/>
                  </p:nvSpPr>
                  <p:spPr bwMode="auto">
                    <a:xfrm>
                      <a:off x="1909198" y="1216585"/>
                      <a:ext cx="238071" cy="104957"/>
                    </a:xfrm>
                    <a:custGeom>
                      <a:avLst/>
                      <a:gdLst>
                        <a:gd name="T0" fmla="*/ 2 w 93"/>
                        <a:gd name="T1" fmla="*/ 0 h 41"/>
                        <a:gd name="T2" fmla="*/ 0 w 93"/>
                        <a:gd name="T3" fmla="*/ 34 h 41"/>
                        <a:gd name="T4" fmla="*/ 90 w 93"/>
                        <a:gd name="T5" fmla="*/ 41 h 41"/>
                        <a:gd name="T6" fmla="*/ 93 w 93"/>
                        <a:gd name="T7" fmla="*/ 3 h 41"/>
                        <a:gd name="T8" fmla="*/ 2 w 93"/>
                        <a:gd name="T9" fmla="*/ 0 h 41"/>
                      </a:gdLst>
                      <a:ahLst/>
                      <a:cxnLst>
                        <a:cxn ang="0">
                          <a:pos x="T0" y="T1"/>
                        </a:cxn>
                        <a:cxn ang="0">
                          <a:pos x="T2" y="T3"/>
                        </a:cxn>
                        <a:cxn ang="0">
                          <a:pos x="T4" y="T5"/>
                        </a:cxn>
                        <a:cxn ang="0">
                          <a:pos x="T6" y="T7"/>
                        </a:cxn>
                        <a:cxn ang="0">
                          <a:pos x="T8" y="T9"/>
                        </a:cxn>
                      </a:cxnLst>
                      <a:rect l="0" t="0" r="r" b="b"/>
                      <a:pathLst>
                        <a:path w="93" h="41">
                          <a:moveTo>
                            <a:pt x="2" y="0"/>
                          </a:moveTo>
                          <a:lnTo>
                            <a:pt x="0" y="34"/>
                          </a:lnTo>
                          <a:lnTo>
                            <a:pt x="90" y="41"/>
                          </a:lnTo>
                          <a:lnTo>
                            <a:pt x="93" y="3"/>
                          </a:lnTo>
                          <a:lnTo>
                            <a:pt x="2" y="0"/>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Freeform 18"/>
                    <p:cNvSpPr>
                      <a:spLocks/>
                    </p:cNvSpPr>
                    <p:nvPr/>
                  </p:nvSpPr>
                  <p:spPr bwMode="auto">
                    <a:xfrm>
                      <a:off x="1712085" y="1211465"/>
                      <a:ext cx="184313" cy="87037"/>
                    </a:xfrm>
                    <a:custGeom>
                      <a:avLst/>
                      <a:gdLst>
                        <a:gd name="T0" fmla="*/ 3 w 72"/>
                        <a:gd name="T1" fmla="*/ 0 h 34"/>
                        <a:gd name="T2" fmla="*/ 0 w 72"/>
                        <a:gd name="T3" fmla="*/ 29 h 34"/>
                        <a:gd name="T4" fmla="*/ 70 w 72"/>
                        <a:gd name="T5" fmla="*/ 34 h 34"/>
                        <a:gd name="T6" fmla="*/ 72 w 72"/>
                        <a:gd name="T7" fmla="*/ 2 h 34"/>
                        <a:gd name="T8" fmla="*/ 3 w 72"/>
                        <a:gd name="T9" fmla="*/ 0 h 34"/>
                      </a:gdLst>
                      <a:ahLst/>
                      <a:cxnLst>
                        <a:cxn ang="0">
                          <a:pos x="T0" y="T1"/>
                        </a:cxn>
                        <a:cxn ang="0">
                          <a:pos x="T2" y="T3"/>
                        </a:cxn>
                        <a:cxn ang="0">
                          <a:pos x="T4" y="T5"/>
                        </a:cxn>
                        <a:cxn ang="0">
                          <a:pos x="T6" y="T7"/>
                        </a:cxn>
                        <a:cxn ang="0">
                          <a:pos x="T8" y="T9"/>
                        </a:cxn>
                      </a:cxnLst>
                      <a:rect l="0" t="0" r="r" b="b"/>
                      <a:pathLst>
                        <a:path w="72" h="34">
                          <a:moveTo>
                            <a:pt x="3" y="0"/>
                          </a:moveTo>
                          <a:lnTo>
                            <a:pt x="0" y="29"/>
                          </a:lnTo>
                          <a:lnTo>
                            <a:pt x="70" y="34"/>
                          </a:lnTo>
                          <a:lnTo>
                            <a:pt x="72" y="2"/>
                          </a:lnTo>
                          <a:lnTo>
                            <a:pt x="3" y="0"/>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nvGrpSpPr>
                <p:cNvPr id="36" name="Group 35"/>
                <p:cNvGrpSpPr/>
                <p:nvPr/>
              </p:nvGrpSpPr>
              <p:grpSpPr>
                <a:xfrm flipH="1">
                  <a:off x="2928132" y="4275098"/>
                  <a:ext cx="479559" cy="523790"/>
                  <a:chOff x="8309447" y="3464885"/>
                  <a:chExt cx="585208" cy="496251"/>
                </a:xfrm>
                <a:solidFill>
                  <a:schemeClr val="bg1"/>
                </a:solidFill>
                <a:scene3d>
                  <a:camera prst="isometricLeftDown"/>
                  <a:lightRig rig="threePt" dir="t"/>
                </a:scene3d>
              </p:grpSpPr>
              <p:sp>
                <p:nvSpPr>
                  <p:cNvPr id="37" name="Freeform 88"/>
                  <p:cNvSpPr>
                    <a:spLocks noEditPoints="1"/>
                  </p:cNvSpPr>
                  <p:nvPr/>
                </p:nvSpPr>
                <p:spPr bwMode="black">
                  <a:xfrm>
                    <a:off x="8309447" y="3464885"/>
                    <a:ext cx="585208" cy="496251"/>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Calibri" panose="020F0502020204030204"/>
                      <a:ea typeface="+mn-ea"/>
                      <a:cs typeface="+mn-cs"/>
                    </a:endParaRPr>
                  </a:p>
                </p:txBody>
              </p:sp>
              <p:sp>
                <p:nvSpPr>
                  <p:cNvPr id="38" name="Freeform 23"/>
                  <p:cNvSpPr>
                    <a:spLocks noChangeAspect="1" noEditPoints="1"/>
                  </p:cNvSpPr>
                  <p:nvPr/>
                </p:nvSpPr>
                <p:spPr bwMode="black">
                  <a:xfrm>
                    <a:off x="8502858" y="3581828"/>
                    <a:ext cx="198386" cy="19833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grpFill/>
                  <a:ln>
                    <a:noFill/>
                  </a:ln>
                </p:spPr>
                <p:txBody>
                  <a:bodyPr vert="horz" wrap="square" lIns="82293" tIns="41147" rIns="82293" bIns="41147"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599" b="0" i="0" u="none" strike="noStrike" kern="1200" cap="none" spc="0" normalizeH="0" baseline="0" noProof="0">
                      <a:ln>
                        <a:noFill/>
                      </a:ln>
                      <a:solidFill>
                        <a:srgbClr val="505050"/>
                      </a:solidFill>
                      <a:effectLst/>
                      <a:uLnTx/>
                      <a:uFillTx/>
                      <a:latin typeface="Calibri" panose="020F0502020204030204"/>
                      <a:ea typeface="+mn-ea"/>
                      <a:cs typeface="+mn-cs"/>
                    </a:endParaRPr>
                  </a:p>
                </p:txBody>
              </p:sp>
            </p:grpSp>
          </p:grpSp>
          <p:grpSp>
            <p:nvGrpSpPr>
              <p:cNvPr id="9" name="Group 8"/>
              <p:cNvGrpSpPr/>
              <p:nvPr/>
            </p:nvGrpSpPr>
            <p:grpSpPr>
              <a:xfrm>
                <a:off x="5292281" y="4731192"/>
                <a:ext cx="1102971" cy="1017466"/>
                <a:chOff x="2928132" y="3912475"/>
                <a:chExt cx="1102971" cy="1017466"/>
              </a:xfrm>
            </p:grpSpPr>
            <p:grpSp>
              <p:nvGrpSpPr>
                <p:cNvPr id="23" name="Group 22"/>
                <p:cNvGrpSpPr/>
                <p:nvPr/>
              </p:nvGrpSpPr>
              <p:grpSpPr>
                <a:xfrm>
                  <a:off x="2929427" y="3912475"/>
                  <a:ext cx="1101676" cy="1017466"/>
                  <a:chOff x="2334460" y="3127976"/>
                  <a:chExt cx="1101833" cy="1017611"/>
                </a:xfrm>
              </p:grpSpPr>
              <p:sp>
                <p:nvSpPr>
                  <p:cNvPr id="27" name="Parallelogram 26"/>
                  <p:cNvSpPr/>
                  <p:nvPr/>
                </p:nvSpPr>
                <p:spPr bwMode="auto">
                  <a:xfrm rot="20019349">
                    <a:off x="2638342" y="3511917"/>
                    <a:ext cx="797951" cy="458682"/>
                  </a:xfrm>
                  <a:prstGeom prst="parallelogram">
                    <a:avLst>
                      <a:gd name="adj" fmla="val 49494"/>
                    </a:avLst>
                  </a:prstGeom>
                  <a:solidFill>
                    <a:schemeClr val="tx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sp>
                <p:nvSpPr>
                  <p:cNvPr id="28" name="Parallelogram 27"/>
                  <p:cNvSpPr/>
                  <p:nvPr/>
                </p:nvSpPr>
                <p:spPr bwMode="auto">
                  <a:xfrm rot="5400000">
                    <a:off x="2169037" y="3525004"/>
                    <a:ext cx="786006" cy="455160"/>
                  </a:xfrm>
                  <a:prstGeom prst="parallelogram">
                    <a:avLst>
                      <a:gd name="adj" fmla="val 49494"/>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sp>
                <p:nvSpPr>
                  <p:cNvPr id="29" name="Parallelogram 28"/>
                  <p:cNvSpPr/>
                  <p:nvPr/>
                </p:nvSpPr>
                <p:spPr bwMode="auto">
                  <a:xfrm rot="12464147">
                    <a:off x="2379343" y="3127976"/>
                    <a:ext cx="871563" cy="458682"/>
                  </a:xfrm>
                  <a:prstGeom prst="parallelogram">
                    <a:avLst>
                      <a:gd name="adj" fmla="val 73788"/>
                    </a:avLst>
                  </a:prstGeom>
                  <a:solidFill>
                    <a:schemeClr val="accent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30" name="Group 29"/>
                  <p:cNvGrpSpPr/>
                  <p:nvPr/>
                </p:nvGrpSpPr>
                <p:grpSpPr>
                  <a:xfrm>
                    <a:off x="2572979" y="3265268"/>
                    <a:ext cx="440304" cy="202234"/>
                    <a:chOff x="1712085" y="1119308"/>
                    <a:chExt cx="440304" cy="202234"/>
                  </a:xfrm>
                </p:grpSpPr>
                <p:sp>
                  <p:nvSpPr>
                    <p:cNvPr id="31" name="Freeform 12"/>
                    <p:cNvSpPr>
                      <a:spLocks/>
                    </p:cNvSpPr>
                    <p:nvPr/>
                  </p:nvSpPr>
                  <p:spPr bwMode="auto">
                    <a:xfrm>
                      <a:off x="1914318" y="1119308"/>
                      <a:ext cx="238071" cy="97277"/>
                    </a:xfrm>
                    <a:custGeom>
                      <a:avLst/>
                      <a:gdLst>
                        <a:gd name="T0" fmla="*/ 2 w 93"/>
                        <a:gd name="T1" fmla="*/ 5 h 38"/>
                        <a:gd name="T2" fmla="*/ 0 w 93"/>
                        <a:gd name="T3" fmla="*/ 36 h 38"/>
                        <a:gd name="T4" fmla="*/ 91 w 93"/>
                        <a:gd name="T5" fmla="*/ 38 h 38"/>
                        <a:gd name="T6" fmla="*/ 93 w 93"/>
                        <a:gd name="T7" fmla="*/ 0 h 38"/>
                        <a:gd name="T8" fmla="*/ 2 w 93"/>
                        <a:gd name="T9" fmla="*/ 5 h 38"/>
                      </a:gdLst>
                      <a:ahLst/>
                      <a:cxnLst>
                        <a:cxn ang="0">
                          <a:pos x="T0" y="T1"/>
                        </a:cxn>
                        <a:cxn ang="0">
                          <a:pos x="T2" y="T3"/>
                        </a:cxn>
                        <a:cxn ang="0">
                          <a:pos x="T4" y="T5"/>
                        </a:cxn>
                        <a:cxn ang="0">
                          <a:pos x="T6" y="T7"/>
                        </a:cxn>
                        <a:cxn ang="0">
                          <a:pos x="T8" y="T9"/>
                        </a:cxn>
                      </a:cxnLst>
                      <a:rect l="0" t="0" r="r" b="b"/>
                      <a:pathLst>
                        <a:path w="93" h="38">
                          <a:moveTo>
                            <a:pt x="2" y="5"/>
                          </a:moveTo>
                          <a:lnTo>
                            <a:pt x="0" y="36"/>
                          </a:lnTo>
                          <a:lnTo>
                            <a:pt x="91" y="38"/>
                          </a:lnTo>
                          <a:lnTo>
                            <a:pt x="93" y="0"/>
                          </a:lnTo>
                          <a:lnTo>
                            <a:pt x="2" y="5"/>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Freeform 14"/>
                    <p:cNvSpPr>
                      <a:spLocks/>
                    </p:cNvSpPr>
                    <p:nvPr/>
                  </p:nvSpPr>
                  <p:spPr bwMode="auto">
                    <a:xfrm>
                      <a:off x="1719765" y="1132107"/>
                      <a:ext cx="181754" cy="79358"/>
                    </a:xfrm>
                    <a:custGeom>
                      <a:avLst/>
                      <a:gdLst>
                        <a:gd name="T0" fmla="*/ 2 w 71"/>
                        <a:gd name="T1" fmla="*/ 2 h 31"/>
                        <a:gd name="T2" fmla="*/ 0 w 71"/>
                        <a:gd name="T3" fmla="*/ 29 h 31"/>
                        <a:gd name="T4" fmla="*/ 69 w 71"/>
                        <a:gd name="T5" fmla="*/ 31 h 31"/>
                        <a:gd name="T6" fmla="*/ 71 w 71"/>
                        <a:gd name="T7" fmla="*/ 0 h 31"/>
                        <a:gd name="T8" fmla="*/ 2 w 71"/>
                        <a:gd name="T9" fmla="*/ 2 h 31"/>
                      </a:gdLst>
                      <a:ahLst/>
                      <a:cxnLst>
                        <a:cxn ang="0">
                          <a:pos x="T0" y="T1"/>
                        </a:cxn>
                        <a:cxn ang="0">
                          <a:pos x="T2" y="T3"/>
                        </a:cxn>
                        <a:cxn ang="0">
                          <a:pos x="T4" y="T5"/>
                        </a:cxn>
                        <a:cxn ang="0">
                          <a:pos x="T6" y="T7"/>
                        </a:cxn>
                        <a:cxn ang="0">
                          <a:pos x="T8" y="T9"/>
                        </a:cxn>
                      </a:cxnLst>
                      <a:rect l="0" t="0" r="r" b="b"/>
                      <a:pathLst>
                        <a:path w="71" h="31">
                          <a:moveTo>
                            <a:pt x="2" y="2"/>
                          </a:moveTo>
                          <a:lnTo>
                            <a:pt x="0" y="29"/>
                          </a:lnTo>
                          <a:lnTo>
                            <a:pt x="69" y="31"/>
                          </a:lnTo>
                          <a:lnTo>
                            <a:pt x="71" y="0"/>
                          </a:lnTo>
                          <a:lnTo>
                            <a:pt x="2" y="2"/>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Freeform 16"/>
                    <p:cNvSpPr>
                      <a:spLocks/>
                    </p:cNvSpPr>
                    <p:nvPr/>
                  </p:nvSpPr>
                  <p:spPr bwMode="auto">
                    <a:xfrm>
                      <a:off x="1909198" y="1216585"/>
                      <a:ext cx="238071" cy="104957"/>
                    </a:xfrm>
                    <a:custGeom>
                      <a:avLst/>
                      <a:gdLst>
                        <a:gd name="T0" fmla="*/ 2 w 93"/>
                        <a:gd name="T1" fmla="*/ 0 h 41"/>
                        <a:gd name="T2" fmla="*/ 0 w 93"/>
                        <a:gd name="T3" fmla="*/ 34 h 41"/>
                        <a:gd name="T4" fmla="*/ 90 w 93"/>
                        <a:gd name="T5" fmla="*/ 41 h 41"/>
                        <a:gd name="T6" fmla="*/ 93 w 93"/>
                        <a:gd name="T7" fmla="*/ 3 h 41"/>
                        <a:gd name="T8" fmla="*/ 2 w 93"/>
                        <a:gd name="T9" fmla="*/ 0 h 41"/>
                      </a:gdLst>
                      <a:ahLst/>
                      <a:cxnLst>
                        <a:cxn ang="0">
                          <a:pos x="T0" y="T1"/>
                        </a:cxn>
                        <a:cxn ang="0">
                          <a:pos x="T2" y="T3"/>
                        </a:cxn>
                        <a:cxn ang="0">
                          <a:pos x="T4" y="T5"/>
                        </a:cxn>
                        <a:cxn ang="0">
                          <a:pos x="T6" y="T7"/>
                        </a:cxn>
                        <a:cxn ang="0">
                          <a:pos x="T8" y="T9"/>
                        </a:cxn>
                      </a:cxnLst>
                      <a:rect l="0" t="0" r="r" b="b"/>
                      <a:pathLst>
                        <a:path w="93" h="41">
                          <a:moveTo>
                            <a:pt x="2" y="0"/>
                          </a:moveTo>
                          <a:lnTo>
                            <a:pt x="0" y="34"/>
                          </a:lnTo>
                          <a:lnTo>
                            <a:pt x="90" y="41"/>
                          </a:lnTo>
                          <a:lnTo>
                            <a:pt x="93" y="3"/>
                          </a:lnTo>
                          <a:lnTo>
                            <a:pt x="2" y="0"/>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Freeform 18"/>
                    <p:cNvSpPr>
                      <a:spLocks/>
                    </p:cNvSpPr>
                    <p:nvPr/>
                  </p:nvSpPr>
                  <p:spPr bwMode="auto">
                    <a:xfrm>
                      <a:off x="1712085" y="1211465"/>
                      <a:ext cx="184313" cy="87037"/>
                    </a:xfrm>
                    <a:custGeom>
                      <a:avLst/>
                      <a:gdLst>
                        <a:gd name="T0" fmla="*/ 3 w 72"/>
                        <a:gd name="T1" fmla="*/ 0 h 34"/>
                        <a:gd name="T2" fmla="*/ 0 w 72"/>
                        <a:gd name="T3" fmla="*/ 29 h 34"/>
                        <a:gd name="T4" fmla="*/ 70 w 72"/>
                        <a:gd name="T5" fmla="*/ 34 h 34"/>
                        <a:gd name="T6" fmla="*/ 72 w 72"/>
                        <a:gd name="T7" fmla="*/ 2 h 34"/>
                        <a:gd name="T8" fmla="*/ 3 w 72"/>
                        <a:gd name="T9" fmla="*/ 0 h 34"/>
                      </a:gdLst>
                      <a:ahLst/>
                      <a:cxnLst>
                        <a:cxn ang="0">
                          <a:pos x="T0" y="T1"/>
                        </a:cxn>
                        <a:cxn ang="0">
                          <a:pos x="T2" y="T3"/>
                        </a:cxn>
                        <a:cxn ang="0">
                          <a:pos x="T4" y="T5"/>
                        </a:cxn>
                        <a:cxn ang="0">
                          <a:pos x="T6" y="T7"/>
                        </a:cxn>
                        <a:cxn ang="0">
                          <a:pos x="T8" y="T9"/>
                        </a:cxn>
                      </a:cxnLst>
                      <a:rect l="0" t="0" r="r" b="b"/>
                      <a:pathLst>
                        <a:path w="72" h="34">
                          <a:moveTo>
                            <a:pt x="3" y="0"/>
                          </a:moveTo>
                          <a:lnTo>
                            <a:pt x="0" y="29"/>
                          </a:lnTo>
                          <a:lnTo>
                            <a:pt x="70" y="34"/>
                          </a:lnTo>
                          <a:lnTo>
                            <a:pt x="72" y="2"/>
                          </a:lnTo>
                          <a:lnTo>
                            <a:pt x="3" y="0"/>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nvGrpSpPr>
                <p:cNvPr id="24" name="Group 23"/>
                <p:cNvGrpSpPr/>
                <p:nvPr/>
              </p:nvGrpSpPr>
              <p:grpSpPr>
                <a:xfrm flipH="1">
                  <a:off x="2928132" y="4275098"/>
                  <a:ext cx="479559" cy="523790"/>
                  <a:chOff x="8309447" y="3464885"/>
                  <a:chExt cx="585208" cy="496251"/>
                </a:xfrm>
                <a:solidFill>
                  <a:schemeClr val="bg1"/>
                </a:solidFill>
                <a:scene3d>
                  <a:camera prst="isometricLeftDown"/>
                  <a:lightRig rig="threePt" dir="t"/>
                </a:scene3d>
              </p:grpSpPr>
              <p:sp>
                <p:nvSpPr>
                  <p:cNvPr id="25" name="Freeform 88"/>
                  <p:cNvSpPr>
                    <a:spLocks noEditPoints="1"/>
                  </p:cNvSpPr>
                  <p:nvPr/>
                </p:nvSpPr>
                <p:spPr bwMode="black">
                  <a:xfrm>
                    <a:off x="8309447" y="3464885"/>
                    <a:ext cx="585208" cy="496251"/>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Calibri" panose="020F0502020204030204"/>
                      <a:ea typeface="+mn-ea"/>
                      <a:cs typeface="+mn-cs"/>
                    </a:endParaRPr>
                  </a:p>
                </p:txBody>
              </p:sp>
              <p:sp>
                <p:nvSpPr>
                  <p:cNvPr id="26" name="Freeform 23"/>
                  <p:cNvSpPr>
                    <a:spLocks noChangeAspect="1" noEditPoints="1"/>
                  </p:cNvSpPr>
                  <p:nvPr/>
                </p:nvSpPr>
                <p:spPr bwMode="black">
                  <a:xfrm>
                    <a:off x="8502858" y="3581828"/>
                    <a:ext cx="198386" cy="19833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grpFill/>
                  <a:ln>
                    <a:noFill/>
                  </a:ln>
                </p:spPr>
                <p:txBody>
                  <a:bodyPr vert="horz" wrap="square" lIns="82293" tIns="41147" rIns="82293" bIns="41147"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599" b="0" i="0" u="none" strike="noStrike" kern="1200" cap="none" spc="0" normalizeH="0" baseline="0" noProof="0">
                      <a:ln>
                        <a:noFill/>
                      </a:ln>
                      <a:solidFill>
                        <a:srgbClr val="505050"/>
                      </a:solidFill>
                      <a:effectLst/>
                      <a:uLnTx/>
                      <a:uFillTx/>
                      <a:latin typeface="Calibri" panose="020F0502020204030204"/>
                      <a:ea typeface="+mn-ea"/>
                      <a:cs typeface="+mn-cs"/>
                    </a:endParaRPr>
                  </a:p>
                </p:txBody>
              </p:sp>
            </p:grpSp>
          </p:grpSp>
          <p:grpSp>
            <p:nvGrpSpPr>
              <p:cNvPr id="10" name="Group 9"/>
              <p:cNvGrpSpPr/>
              <p:nvPr/>
            </p:nvGrpSpPr>
            <p:grpSpPr>
              <a:xfrm>
                <a:off x="7159383" y="4726207"/>
                <a:ext cx="1102971" cy="1017466"/>
                <a:chOff x="2928132" y="3912475"/>
                <a:chExt cx="1102971" cy="1017466"/>
              </a:xfrm>
            </p:grpSpPr>
            <p:grpSp>
              <p:nvGrpSpPr>
                <p:cNvPr id="11" name="Group 10"/>
                <p:cNvGrpSpPr/>
                <p:nvPr/>
              </p:nvGrpSpPr>
              <p:grpSpPr>
                <a:xfrm>
                  <a:off x="2929427" y="3912475"/>
                  <a:ext cx="1101676" cy="1017466"/>
                  <a:chOff x="2334460" y="3127976"/>
                  <a:chExt cx="1101833" cy="1017611"/>
                </a:xfrm>
              </p:grpSpPr>
              <p:sp>
                <p:nvSpPr>
                  <p:cNvPr id="15" name="Parallelogram 14"/>
                  <p:cNvSpPr/>
                  <p:nvPr/>
                </p:nvSpPr>
                <p:spPr bwMode="auto">
                  <a:xfrm rot="20019349">
                    <a:off x="2638342" y="3511917"/>
                    <a:ext cx="797951" cy="458682"/>
                  </a:xfrm>
                  <a:prstGeom prst="parallelogram">
                    <a:avLst>
                      <a:gd name="adj" fmla="val 49494"/>
                    </a:avLst>
                  </a:prstGeom>
                  <a:solidFill>
                    <a:schemeClr val="tx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sp>
                <p:nvSpPr>
                  <p:cNvPr id="16" name="Parallelogram 15"/>
                  <p:cNvSpPr/>
                  <p:nvPr/>
                </p:nvSpPr>
                <p:spPr bwMode="auto">
                  <a:xfrm rot="5400000">
                    <a:off x="2169037" y="3525004"/>
                    <a:ext cx="786006" cy="455160"/>
                  </a:xfrm>
                  <a:prstGeom prst="parallelogram">
                    <a:avLst>
                      <a:gd name="adj" fmla="val 49494"/>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sp>
                <p:nvSpPr>
                  <p:cNvPr id="17" name="Parallelogram 16"/>
                  <p:cNvSpPr/>
                  <p:nvPr/>
                </p:nvSpPr>
                <p:spPr bwMode="auto">
                  <a:xfrm rot="12464147">
                    <a:off x="2379343" y="3127976"/>
                    <a:ext cx="871563" cy="458682"/>
                  </a:xfrm>
                  <a:prstGeom prst="parallelogram">
                    <a:avLst>
                      <a:gd name="adj" fmla="val 73788"/>
                    </a:avLst>
                  </a:prstGeom>
                  <a:solidFill>
                    <a:schemeClr val="accent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18" name="Group 17"/>
                  <p:cNvGrpSpPr/>
                  <p:nvPr/>
                </p:nvGrpSpPr>
                <p:grpSpPr>
                  <a:xfrm>
                    <a:off x="2572979" y="3265268"/>
                    <a:ext cx="440304" cy="202234"/>
                    <a:chOff x="1712085" y="1119308"/>
                    <a:chExt cx="440304" cy="202234"/>
                  </a:xfrm>
                </p:grpSpPr>
                <p:sp>
                  <p:nvSpPr>
                    <p:cNvPr id="19" name="Freeform 12"/>
                    <p:cNvSpPr>
                      <a:spLocks/>
                    </p:cNvSpPr>
                    <p:nvPr/>
                  </p:nvSpPr>
                  <p:spPr bwMode="auto">
                    <a:xfrm>
                      <a:off x="1914318" y="1119308"/>
                      <a:ext cx="238071" cy="97277"/>
                    </a:xfrm>
                    <a:custGeom>
                      <a:avLst/>
                      <a:gdLst>
                        <a:gd name="T0" fmla="*/ 2 w 93"/>
                        <a:gd name="T1" fmla="*/ 5 h 38"/>
                        <a:gd name="T2" fmla="*/ 0 w 93"/>
                        <a:gd name="T3" fmla="*/ 36 h 38"/>
                        <a:gd name="T4" fmla="*/ 91 w 93"/>
                        <a:gd name="T5" fmla="*/ 38 h 38"/>
                        <a:gd name="T6" fmla="*/ 93 w 93"/>
                        <a:gd name="T7" fmla="*/ 0 h 38"/>
                        <a:gd name="T8" fmla="*/ 2 w 93"/>
                        <a:gd name="T9" fmla="*/ 5 h 38"/>
                      </a:gdLst>
                      <a:ahLst/>
                      <a:cxnLst>
                        <a:cxn ang="0">
                          <a:pos x="T0" y="T1"/>
                        </a:cxn>
                        <a:cxn ang="0">
                          <a:pos x="T2" y="T3"/>
                        </a:cxn>
                        <a:cxn ang="0">
                          <a:pos x="T4" y="T5"/>
                        </a:cxn>
                        <a:cxn ang="0">
                          <a:pos x="T6" y="T7"/>
                        </a:cxn>
                        <a:cxn ang="0">
                          <a:pos x="T8" y="T9"/>
                        </a:cxn>
                      </a:cxnLst>
                      <a:rect l="0" t="0" r="r" b="b"/>
                      <a:pathLst>
                        <a:path w="93" h="38">
                          <a:moveTo>
                            <a:pt x="2" y="5"/>
                          </a:moveTo>
                          <a:lnTo>
                            <a:pt x="0" y="36"/>
                          </a:lnTo>
                          <a:lnTo>
                            <a:pt x="91" y="38"/>
                          </a:lnTo>
                          <a:lnTo>
                            <a:pt x="93" y="0"/>
                          </a:lnTo>
                          <a:lnTo>
                            <a:pt x="2" y="5"/>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14"/>
                    <p:cNvSpPr>
                      <a:spLocks/>
                    </p:cNvSpPr>
                    <p:nvPr/>
                  </p:nvSpPr>
                  <p:spPr bwMode="auto">
                    <a:xfrm>
                      <a:off x="1719765" y="1132107"/>
                      <a:ext cx="181754" cy="79358"/>
                    </a:xfrm>
                    <a:custGeom>
                      <a:avLst/>
                      <a:gdLst>
                        <a:gd name="T0" fmla="*/ 2 w 71"/>
                        <a:gd name="T1" fmla="*/ 2 h 31"/>
                        <a:gd name="T2" fmla="*/ 0 w 71"/>
                        <a:gd name="T3" fmla="*/ 29 h 31"/>
                        <a:gd name="T4" fmla="*/ 69 w 71"/>
                        <a:gd name="T5" fmla="*/ 31 h 31"/>
                        <a:gd name="T6" fmla="*/ 71 w 71"/>
                        <a:gd name="T7" fmla="*/ 0 h 31"/>
                        <a:gd name="T8" fmla="*/ 2 w 71"/>
                        <a:gd name="T9" fmla="*/ 2 h 31"/>
                      </a:gdLst>
                      <a:ahLst/>
                      <a:cxnLst>
                        <a:cxn ang="0">
                          <a:pos x="T0" y="T1"/>
                        </a:cxn>
                        <a:cxn ang="0">
                          <a:pos x="T2" y="T3"/>
                        </a:cxn>
                        <a:cxn ang="0">
                          <a:pos x="T4" y="T5"/>
                        </a:cxn>
                        <a:cxn ang="0">
                          <a:pos x="T6" y="T7"/>
                        </a:cxn>
                        <a:cxn ang="0">
                          <a:pos x="T8" y="T9"/>
                        </a:cxn>
                      </a:cxnLst>
                      <a:rect l="0" t="0" r="r" b="b"/>
                      <a:pathLst>
                        <a:path w="71" h="31">
                          <a:moveTo>
                            <a:pt x="2" y="2"/>
                          </a:moveTo>
                          <a:lnTo>
                            <a:pt x="0" y="29"/>
                          </a:lnTo>
                          <a:lnTo>
                            <a:pt x="69" y="31"/>
                          </a:lnTo>
                          <a:lnTo>
                            <a:pt x="71" y="0"/>
                          </a:lnTo>
                          <a:lnTo>
                            <a:pt x="2" y="2"/>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16"/>
                    <p:cNvSpPr>
                      <a:spLocks/>
                    </p:cNvSpPr>
                    <p:nvPr/>
                  </p:nvSpPr>
                  <p:spPr bwMode="auto">
                    <a:xfrm>
                      <a:off x="1909198" y="1216585"/>
                      <a:ext cx="238071" cy="104957"/>
                    </a:xfrm>
                    <a:custGeom>
                      <a:avLst/>
                      <a:gdLst>
                        <a:gd name="T0" fmla="*/ 2 w 93"/>
                        <a:gd name="T1" fmla="*/ 0 h 41"/>
                        <a:gd name="T2" fmla="*/ 0 w 93"/>
                        <a:gd name="T3" fmla="*/ 34 h 41"/>
                        <a:gd name="T4" fmla="*/ 90 w 93"/>
                        <a:gd name="T5" fmla="*/ 41 h 41"/>
                        <a:gd name="T6" fmla="*/ 93 w 93"/>
                        <a:gd name="T7" fmla="*/ 3 h 41"/>
                        <a:gd name="T8" fmla="*/ 2 w 93"/>
                        <a:gd name="T9" fmla="*/ 0 h 41"/>
                      </a:gdLst>
                      <a:ahLst/>
                      <a:cxnLst>
                        <a:cxn ang="0">
                          <a:pos x="T0" y="T1"/>
                        </a:cxn>
                        <a:cxn ang="0">
                          <a:pos x="T2" y="T3"/>
                        </a:cxn>
                        <a:cxn ang="0">
                          <a:pos x="T4" y="T5"/>
                        </a:cxn>
                        <a:cxn ang="0">
                          <a:pos x="T6" y="T7"/>
                        </a:cxn>
                        <a:cxn ang="0">
                          <a:pos x="T8" y="T9"/>
                        </a:cxn>
                      </a:cxnLst>
                      <a:rect l="0" t="0" r="r" b="b"/>
                      <a:pathLst>
                        <a:path w="93" h="41">
                          <a:moveTo>
                            <a:pt x="2" y="0"/>
                          </a:moveTo>
                          <a:lnTo>
                            <a:pt x="0" y="34"/>
                          </a:lnTo>
                          <a:lnTo>
                            <a:pt x="90" y="41"/>
                          </a:lnTo>
                          <a:lnTo>
                            <a:pt x="93" y="3"/>
                          </a:lnTo>
                          <a:lnTo>
                            <a:pt x="2" y="0"/>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18"/>
                    <p:cNvSpPr>
                      <a:spLocks/>
                    </p:cNvSpPr>
                    <p:nvPr/>
                  </p:nvSpPr>
                  <p:spPr bwMode="auto">
                    <a:xfrm>
                      <a:off x="1712085" y="1211465"/>
                      <a:ext cx="184313" cy="87037"/>
                    </a:xfrm>
                    <a:custGeom>
                      <a:avLst/>
                      <a:gdLst>
                        <a:gd name="T0" fmla="*/ 3 w 72"/>
                        <a:gd name="T1" fmla="*/ 0 h 34"/>
                        <a:gd name="T2" fmla="*/ 0 w 72"/>
                        <a:gd name="T3" fmla="*/ 29 h 34"/>
                        <a:gd name="T4" fmla="*/ 70 w 72"/>
                        <a:gd name="T5" fmla="*/ 34 h 34"/>
                        <a:gd name="T6" fmla="*/ 72 w 72"/>
                        <a:gd name="T7" fmla="*/ 2 h 34"/>
                        <a:gd name="T8" fmla="*/ 3 w 72"/>
                        <a:gd name="T9" fmla="*/ 0 h 34"/>
                      </a:gdLst>
                      <a:ahLst/>
                      <a:cxnLst>
                        <a:cxn ang="0">
                          <a:pos x="T0" y="T1"/>
                        </a:cxn>
                        <a:cxn ang="0">
                          <a:pos x="T2" y="T3"/>
                        </a:cxn>
                        <a:cxn ang="0">
                          <a:pos x="T4" y="T5"/>
                        </a:cxn>
                        <a:cxn ang="0">
                          <a:pos x="T6" y="T7"/>
                        </a:cxn>
                        <a:cxn ang="0">
                          <a:pos x="T8" y="T9"/>
                        </a:cxn>
                      </a:cxnLst>
                      <a:rect l="0" t="0" r="r" b="b"/>
                      <a:pathLst>
                        <a:path w="72" h="34">
                          <a:moveTo>
                            <a:pt x="3" y="0"/>
                          </a:moveTo>
                          <a:lnTo>
                            <a:pt x="0" y="29"/>
                          </a:lnTo>
                          <a:lnTo>
                            <a:pt x="70" y="34"/>
                          </a:lnTo>
                          <a:lnTo>
                            <a:pt x="72" y="2"/>
                          </a:lnTo>
                          <a:lnTo>
                            <a:pt x="3" y="0"/>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nvGrpSpPr>
                <p:cNvPr id="12" name="Group 11"/>
                <p:cNvGrpSpPr/>
                <p:nvPr/>
              </p:nvGrpSpPr>
              <p:grpSpPr>
                <a:xfrm flipH="1">
                  <a:off x="2928132" y="4275098"/>
                  <a:ext cx="479559" cy="523790"/>
                  <a:chOff x="8309447" y="3464885"/>
                  <a:chExt cx="585208" cy="496251"/>
                </a:xfrm>
                <a:solidFill>
                  <a:schemeClr val="bg1"/>
                </a:solidFill>
                <a:scene3d>
                  <a:camera prst="isometricLeftDown"/>
                  <a:lightRig rig="threePt" dir="t"/>
                </a:scene3d>
              </p:grpSpPr>
              <p:sp>
                <p:nvSpPr>
                  <p:cNvPr id="13" name="Freeform 88"/>
                  <p:cNvSpPr>
                    <a:spLocks noEditPoints="1"/>
                  </p:cNvSpPr>
                  <p:nvPr/>
                </p:nvSpPr>
                <p:spPr bwMode="black">
                  <a:xfrm>
                    <a:off x="8309447" y="3464885"/>
                    <a:ext cx="585208" cy="496251"/>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Calibri" panose="020F0502020204030204"/>
                      <a:ea typeface="+mn-ea"/>
                      <a:cs typeface="+mn-cs"/>
                    </a:endParaRPr>
                  </a:p>
                </p:txBody>
              </p:sp>
              <p:sp>
                <p:nvSpPr>
                  <p:cNvPr id="14" name="Freeform 23"/>
                  <p:cNvSpPr>
                    <a:spLocks noChangeAspect="1" noEditPoints="1"/>
                  </p:cNvSpPr>
                  <p:nvPr/>
                </p:nvSpPr>
                <p:spPr bwMode="black">
                  <a:xfrm>
                    <a:off x="8502858" y="3581828"/>
                    <a:ext cx="198386" cy="19833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grpFill/>
                  <a:ln>
                    <a:noFill/>
                  </a:ln>
                </p:spPr>
                <p:txBody>
                  <a:bodyPr vert="horz" wrap="square" lIns="82293" tIns="41147" rIns="82293" bIns="41147"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599" b="0" i="0" u="none" strike="noStrike" kern="1200" cap="none" spc="0" normalizeH="0" baseline="0" noProof="0">
                      <a:ln>
                        <a:noFill/>
                      </a:ln>
                      <a:solidFill>
                        <a:srgbClr val="505050"/>
                      </a:solidFill>
                      <a:effectLst/>
                      <a:uLnTx/>
                      <a:uFillTx/>
                      <a:latin typeface="Calibri" panose="020F0502020204030204"/>
                      <a:ea typeface="+mn-ea"/>
                      <a:cs typeface="+mn-cs"/>
                    </a:endParaRPr>
                  </a:p>
                </p:txBody>
              </p:sp>
            </p:grpSp>
          </p:grpSp>
        </p:grpSp>
        <p:grpSp>
          <p:nvGrpSpPr>
            <p:cNvPr id="47" name="Group 46"/>
            <p:cNvGrpSpPr/>
            <p:nvPr/>
          </p:nvGrpSpPr>
          <p:grpSpPr>
            <a:xfrm>
              <a:off x="3909817" y="2067228"/>
              <a:ext cx="981512" cy="1062450"/>
              <a:chOff x="3531125" y="3582459"/>
              <a:chExt cx="981512" cy="1062450"/>
            </a:xfrm>
          </p:grpSpPr>
          <p:sp>
            <p:nvSpPr>
              <p:cNvPr id="48" name="TextBox 47"/>
              <p:cNvSpPr txBox="1"/>
              <p:nvPr/>
            </p:nvSpPr>
            <p:spPr>
              <a:xfrm>
                <a:off x="3531125" y="3582459"/>
                <a:ext cx="981512"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prstClr val="black">
                        <a:lumMod val="65000"/>
                        <a:lumOff val="35000"/>
                      </a:prstClr>
                    </a:solidFill>
                    <a:effectLst/>
                    <a:uLnTx/>
                    <a:uFillTx/>
                    <a:latin typeface="Calibri" panose="020F0502020204030204"/>
                    <a:ea typeface="+mn-ea"/>
                    <a:cs typeface="+mn-cs"/>
                  </a:rPr>
                  <a:t>Stateful</a:t>
                </a:r>
                <a:r>
                  <a:rPr kumimoji="0" lang="en-US" sz="11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 Microservice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Secondary</a:t>
                </a:r>
              </a:p>
            </p:txBody>
          </p:sp>
          <p:grpSp>
            <p:nvGrpSpPr>
              <p:cNvPr id="49" name="Group 58"/>
              <p:cNvGrpSpPr>
                <a:grpSpLocks noChangeAspect="1"/>
              </p:cNvGrpSpPr>
              <p:nvPr/>
            </p:nvGrpSpPr>
            <p:grpSpPr bwMode="auto">
              <a:xfrm>
                <a:off x="3827360" y="4221710"/>
                <a:ext cx="413032" cy="423199"/>
                <a:chOff x="1060" y="1889"/>
                <a:chExt cx="975" cy="999"/>
              </a:xfrm>
            </p:grpSpPr>
            <p:sp>
              <p:nvSpPr>
                <p:cNvPr id="50" name="AutoShape 57"/>
                <p:cNvSpPr>
                  <a:spLocks noChangeAspect="1" noChangeArrowheads="1" noTextEdit="1"/>
                </p:cNvSpPr>
                <p:nvPr/>
              </p:nvSpPr>
              <p:spPr bwMode="auto">
                <a:xfrm>
                  <a:off x="1060" y="1889"/>
                  <a:ext cx="975" cy="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59"/>
                <p:cNvSpPr>
                  <a:spLocks noEditPoints="1"/>
                </p:cNvSpPr>
                <p:nvPr/>
              </p:nvSpPr>
              <p:spPr bwMode="auto">
                <a:xfrm>
                  <a:off x="1060" y="1890"/>
                  <a:ext cx="945" cy="944"/>
                </a:xfrm>
                <a:custGeom>
                  <a:avLst/>
                  <a:gdLst>
                    <a:gd name="T0" fmla="*/ 628 w 1256"/>
                    <a:gd name="T1" fmla="*/ 0 h 1256"/>
                    <a:gd name="T2" fmla="*/ 0 w 1256"/>
                    <a:gd name="T3" fmla="*/ 628 h 1256"/>
                    <a:gd name="T4" fmla="*/ 628 w 1256"/>
                    <a:gd name="T5" fmla="*/ 1256 h 1256"/>
                    <a:gd name="T6" fmla="*/ 1256 w 1256"/>
                    <a:gd name="T7" fmla="*/ 628 h 1256"/>
                    <a:gd name="T8" fmla="*/ 628 w 1256"/>
                    <a:gd name="T9" fmla="*/ 0 h 1256"/>
                    <a:gd name="T10" fmla="*/ 628 w 1256"/>
                    <a:gd name="T11" fmla="*/ 1192 h 1256"/>
                    <a:gd name="T12" fmla="*/ 64 w 1256"/>
                    <a:gd name="T13" fmla="*/ 628 h 1256"/>
                    <a:gd name="T14" fmla="*/ 628 w 1256"/>
                    <a:gd name="T15" fmla="*/ 64 h 1256"/>
                    <a:gd name="T16" fmla="*/ 1191 w 1256"/>
                    <a:gd name="T17" fmla="*/ 628 h 1256"/>
                    <a:gd name="T18" fmla="*/ 628 w 1256"/>
                    <a:gd name="T19" fmla="*/ 119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6" h="1256">
                      <a:moveTo>
                        <a:pt x="628" y="0"/>
                      </a:moveTo>
                      <a:cubicBezTo>
                        <a:pt x="281" y="0"/>
                        <a:pt x="0" y="281"/>
                        <a:pt x="0" y="628"/>
                      </a:cubicBezTo>
                      <a:cubicBezTo>
                        <a:pt x="0" y="975"/>
                        <a:pt x="281" y="1256"/>
                        <a:pt x="628" y="1256"/>
                      </a:cubicBezTo>
                      <a:cubicBezTo>
                        <a:pt x="974" y="1256"/>
                        <a:pt x="1256" y="975"/>
                        <a:pt x="1256" y="628"/>
                      </a:cubicBezTo>
                      <a:cubicBezTo>
                        <a:pt x="1256" y="281"/>
                        <a:pt x="974" y="0"/>
                        <a:pt x="628" y="0"/>
                      </a:cubicBezTo>
                      <a:close/>
                      <a:moveTo>
                        <a:pt x="628" y="1192"/>
                      </a:moveTo>
                      <a:cubicBezTo>
                        <a:pt x="316" y="1192"/>
                        <a:pt x="64" y="939"/>
                        <a:pt x="64" y="628"/>
                      </a:cubicBezTo>
                      <a:cubicBezTo>
                        <a:pt x="64" y="317"/>
                        <a:pt x="316" y="64"/>
                        <a:pt x="628" y="64"/>
                      </a:cubicBezTo>
                      <a:cubicBezTo>
                        <a:pt x="939" y="64"/>
                        <a:pt x="1191" y="317"/>
                        <a:pt x="1191" y="628"/>
                      </a:cubicBezTo>
                      <a:cubicBezTo>
                        <a:pt x="1191" y="939"/>
                        <a:pt x="939" y="1192"/>
                        <a:pt x="628" y="1192"/>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Oval 60"/>
                <p:cNvSpPr>
                  <a:spLocks noChangeArrowheads="1"/>
                </p:cNvSpPr>
                <p:nvPr/>
              </p:nvSpPr>
              <p:spPr bwMode="auto">
                <a:xfrm>
                  <a:off x="1335" y="2063"/>
                  <a:ext cx="144" cy="145"/>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Oval 61"/>
                <p:cNvSpPr>
                  <a:spLocks noChangeArrowheads="1"/>
                </p:cNvSpPr>
                <p:nvPr/>
              </p:nvSpPr>
              <p:spPr bwMode="auto">
                <a:xfrm>
                  <a:off x="1204" y="2390"/>
                  <a:ext cx="85" cy="84"/>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Oval 62"/>
                <p:cNvSpPr>
                  <a:spLocks noChangeArrowheads="1"/>
                </p:cNvSpPr>
                <p:nvPr/>
              </p:nvSpPr>
              <p:spPr bwMode="auto">
                <a:xfrm>
                  <a:off x="1463" y="2537"/>
                  <a:ext cx="85" cy="84"/>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Oval 63"/>
                <p:cNvSpPr>
                  <a:spLocks noChangeArrowheads="1"/>
                </p:cNvSpPr>
                <p:nvPr/>
              </p:nvSpPr>
              <p:spPr bwMode="auto">
                <a:xfrm>
                  <a:off x="1447" y="2293"/>
                  <a:ext cx="85" cy="85"/>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Oval 64"/>
                <p:cNvSpPr>
                  <a:spLocks noChangeArrowheads="1"/>
                </p:cNvSpPr>
                <p:nvPr/>
              </p:nvSpPr>
              <p:spPr bwMode="auto">
                <a:xfrm>
                  <a:off x="1623" y="2293"/>
                  <a:ext cx="86" cy="85"/>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Oval 65"/>
                <p:cNvSpPr>
                  <a:spLocks noChangeArrowheads="1"/>
                </p:cNvSpPr>
                <p:nvPr/>
              </p:nvSpPr>
              <p:spPr bwMode="auto">
                <a:xfrm>
                  <a:off x="1651" y="2124"/>
                  <a:ext cx="85" cy="84"/>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66"/>
                <p:cNvSpPr>
                  <a:spLocks/>
                </p:cNvSpPr>
                <p:nvPr/>
              </p:nvSpPr>
              <p:spPr bwMode="auto">
                <a:xfrm>
                  <a:off x="1305" y="1960"/>
                  <a:ext cx="422" cy="812"/>
                </a:xfrm>
                <a:custGeom>
                  <a:avLst/>
                  <a:gdLst>
                    <a:gd name="T0" fmla="*/ 14 w 560"/>
                    <a:gd name="T1" fmla="*/ 1081 h 1081"/>
                    <a:gd name="T2" fmla="*/ 0 w 560"/>
                    <a:gd name="T3" fmla="*/ 1057 h 1081"/>
                    <a:gd name="T4" fmla="*/ 278 w 560"/>
                    <a:gd name="T5" fmla="*/ 803 h 1081"/>
                    <a:gd name="T6" fmla="*/ 522 w 560"/>
                    <a:gd name="T7" fmla="*/ 1 h 1081"/>
                    <a:gd name="T8" fmla="*/ 550 w 560"/>
                    <a:gd name="T9" fmla="*/ 0 h 1081"/>
                    <a:gd name="T10" fmla="*/ 486 w 560"/>
                    <a:gd name="T11" fmla="*/ 484 h 1081"/>
                    <a:gd name="T12" fmla="*/ 299 w 560"/>
                    <a:gd name="T13" fmla="*/ 821 h 1081"/>
                    <a:gd name="T14" fmla="*/ 14 w 560"/>
                    <a:gd name="T15" fmla="*/ 1081 h 10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0" h="1081">
                      <a:moveTo>
                        <a:pt x="14" y="1081"/>
                      </a:moveTo>
                      <a:cubicBezTo>
                        <a:pt x="0" y="1057"/>
                        <a:pt x="0" y="1057"/>
                        <a:pt x="0" y="1057"/>
                      </a:cubicBezTo>
                      <a:cubicBezTo>
                        <a:pt x="1" y="1056"/>
                        <a:pt x="143" y="974"/>
                        <a:pt x="278" y="803"/>
                      </a:cubicBezTo>
                      <a:cubicBezTo>
                        <a:pt x="402" y="645"/>
                        <a:pt x="545" y="379"/>
                        <a:pt x="522" y="1"/>
                      </a:cubicBezTo>
                      <a:cubicBezTo>
                        <a:pt x="550" y="0"/>
                        <a:pt x="550" y="0"/>
                        <a:pt x="550" y="0"/>
                      </a:cubicBezTo>
                      <a:cubicBezTo>
                        <a:pt x="560" y="170"/>
                        <a:pt x="539" y="333"/>
                        <a:pt x="486" y="484"/>
                      </a:cubicBezTo>
                      <a:cubicBezTo>
                        <a:pt x="443" y="605"/>
                        <a:pt x="380" y="718"/>
                        <a:pt x="299" y="821"/>
                      </a:cubicBezTo>
                      <a:cubicBezTo>
                        <a:pt x="161" y="996"/>
                        <a:pt x="20" y="1078"/>
                        <a:pt x="14" y="1081"/>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Freeform 67"/>
                <p:cNvSpPr>
                  <a:spLocks/>
                </p:cNvSpPr>
                <p:nvPr/>
              </p:nvSpPr>
              <p:spPr bwMode="auto">
                <a:xfrm>
                  <a:off x="1201" y="1922"/>
                  <a:ext cx="413" cy="801"/>
                </a:xfrm>
                <a:custGeom>
                  <a:avLst/>
                  <a:gdLst>
                    <a:gd name="T0" fmla="*/ 32 w 549"/>
                    <a:gd name="T1" fmla="*/ 1065 h 1065"/>
                    <a:gd name="T2" fmla="*/ 60 w 549"/>
                    <a:gd name="T3" fmla="*/ 627 h 1065"/>
                    <a:gd name="T4" fmla="*/ 238 w 549"/>
                    <a:gd name="T5" fmla="*/ 291 h 1065"/>
                    <a:gd name="T6" fmla="*/ 534 w 549"/>
                    <a:gd name="T7" fmla="*/ 0 h 1065"/>
                    <a:gd name="T8" fmla="*/ 549 w 549"/>
                    <a:gd name="T9" fmla="*/ 23 h 1065"/>
                    <a:gd name="T10" fmla="*/ 260 w 549"/>
                    <a:gd name="T11" fmla="*/ 309 h 1065"/>
                    <a:gd name="T12" fmla="*/ 60 w 549"/>
                    <a:gd name="T13" fmla="*/ 1060 h 1065"/>
                    <a:gd name="T14" fmla="*/ 32 w 549"/>
                    <a:gd name="T15" fmla="*/ 1065 h 10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9" h="1065">
                      <a:moveTo>
                        <a:pt x="32" y="1065"/>
                      </a:moveTo>
                      <a:cubicBezTo>
                        <a:pt x="5" y="919"/>
                        <a:pt x="14" y="771"/>
                        <a:pt x="60" y="627"/>
                      </a:cubicBezTo>
                      <a:cubicBezTo>
                        <a:pt x="97" y="512"/>
                        <a:pt x="157" y="399"/>
                        <a:pt x="238" y="291"/>
                      </a:cubicBezTo>
                      <a:cubicBezTo>
                        <a:pt x="377" y="108"/>
                        <a:pt x="532" y="1"/>
                        <a:pt x="534" y="0"/>
                      </a:cubicBezTo>
                      <a:cubicBezTo>
                        <a:pt x="549" y="23"/>
                        <a:pt x="549" y="23"/>
                        <a:pt x="549" y="23"/>
                      </a:cubicBezTo>
                      <a:cubicBezTo>
                        <a:pt x="548" y="24"/>
                        <a:pt x="396" y="129"/>
                        <a:pt x="260" y="309"/>
                      </a:cubicBezTo>
                      <a:cubicBezTo>
                        <a:pt x="136" y="474"/>
                        <a:pt x="0" y="738"/>
                        <a:pt x="60" y="1060"/>
                      </a:cubicBezTo>
                      <a:lnTo>
                        <a:pt x="32" y="1065"/>
                      </a:ln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68"/>
                <p:cNvSpPr>
                  <a:spLocks/>
                </p:cNvSpPr>
                <p:nvPr/>
              </p:nvSpPr>
              <p:spPr bwMode="auto">
                <a:xfrm>
                  <a:off x="1098" y="2317"/>
                  <a:ext cx="744" cy="227"/>
                </a:xfrm>
                <a:custGeom>
                  <a:avLst/>
                  <a:gdLst>
                    <a:gd name="T0" fmla="*/ 22 w 990"/>
                    <a:gd name="T1" fmla="*/ 302 h 302"/>
                    <a:gd name="T2" fmla="*/ 0 w 990"/>
                    <a:gd name="T3" fmla="*/ 284 h 302"/>
                    <a:gd name="T4" fmla="*/ 257 w 990"/>
                    <a:gd name="T5" fmla="*/ 88 h 302"/>
                    <a:gd name="T6" fmla="*/ 545 w 990"/>
                    <a:gd name="T7" fmla="*/ 7 h 302"/>
                    <a:gd name="T8" fmla="*/ 907 w 990"/>
                    <a:gd name="T9" fmla="*/ 84 h 302"/>
                    <a:gd name="T10" fmla="*/ 907 w 990"/>
                    <a:gd name="T11" fmla="*/ 84 h 302"/>
                    <a:gd name="T12" fmla="*/ 979 w 990"/>
                    <a:gd name="T13" fmla="*/ 158 h 302"/>
                    <a:gd name="T14" fmla="*/ 953 w 990"/>
                    <a:gd name="T15" fmla="*/ 148 h 302"/>
                    <a:gd name="T16" fmla="*/ 952 w 990"/>
                    <a:gd name="T17" fmla="*/ 152 h 302"/>
                    <a:gd name="T18" fmla="*/ 894 w 990"/>
                    <a:gd name="T19" fmla="*/ 109 h 302"/>
                    <a:gd name="T20" fmla="*/ 271 w 990"/>
                    <a:gd name="T21" fmla="*/ 112 h 302"/>
                    <a:gd name="T22" fmla="*/ 22 w 990"/>
                    <a:gd name="T23"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0" h="302">
                      <a:moveTo>
                        <a:pt x="22" y="302"/>
                      </a:moveTo>
                      <a:cubicBezTo>
                        <a:pt x="0" y="284"/>
                        <a:pt x="0" y="284"/>
                        <a:pt x="0" y="284"/>
                      </a:cubicBezTo>
                      <a:cubicBezTo>
                        <a:pt x="4" y="279"/>
                        <a:pt x="98" y="169"/>
                        <a:pt x="257" y="88"/>
                      </a:cubicBezTo>
                      <a:cubicBezTo>
                        <a:pt x="351" y="40"/>
                        <a:pt x="448" y="13"/>
                        <a:pt x="545" y="7"/>
                      </a:cubicBezTo>
                      <a:cubicBezTo>
                        <a:pt x="666" y="0"/>
                        <a:pt x="788" y="26"/>
                        <a:pt x="907" y="84"/>
                      </a:cubicBezTo>
                      <a:cubicBezTo>
                        <a:pt x="907" y="84"/>
                        <a:pt x="907" y="84"/>
                        <a:pt x="907" y="84"/>
                      </a:cubicBezTo>
                      <a:cubicBezTo>
                        <a:pt x="990" y="129"/>
                        <a:pt x="981" y="151"/>
                        <a:pt x="979" y="158"/>
                      </a:cubicBezTo>
                      <a:cubicBezTo>
                        <a:pt x="953" y="148"/>
                        <a:pt x="953" y="148"/>
                        <a:pt x="953" y="148"/>
                      </a:cubicBezTo>
                      <a:cubicBezTo>
                        <a:pt x="952" y="150"/>
                        <a:pt x="952" y="152"/>
                        <a:pt x="952" y="152"/>
                      </a:cubicBezTo>
                      <a:cubicBezTo>
                        <a:pt x="950" y="145"/>
                        <a:pt x="922" y="125"/>
                        <a:pt x="894" y="109"/>
                      </a:cubicBezTo>
                      <a:cubicBezTo>
                        <a:pt x="686" y="7"/>
                        <a:pt x="477" y="8"/>
                        <a:pt x="271" y="112"/>
                      </a:cubicBezTo>
                      <a:cubicBezTo>
                        <a:pt x="117" y="190"/>
                        <a:pt x="23" y="301"/>
                        <a:pt x="22" y="302"/>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69"/>
                <p:cNvSpPr>
                  <a:spLocks/>
                </p:cNvSpPr>
                <p:nvPr/>
              </p:nvSpPr>
              <p:spPr bwMode="auto">
                <a:xfrm>
                  <a:off x="1241" y="2021"/>
                  <a:ext cx="291" cy="793"/>
                </a:xfrm>
                <a:custGeom>
                  <a:avLst/>
                  <a:gdLst>
                    <a:gd name="T0" fmla="*/ 281 w 386"/>
                    <a:gd name="T1" fmla="*/ 1056 h 1056"/>
                    <a:gd name="T2" fmla="*/ 259 w 386"/>
                    <a:gd name="T3" fmla="*/ 1037 h 1056"/>
                    <a:gd name="T4" fmla="*/ 344 w 386"/>
                    <a:gd name="T5" fmla="*/ 550 h 1056"/>
                    <a:gd name="T6" fmla="*/ 167 w 386"/>
                    <a:gd name="T7" fmla="*/ 148 h 1056"/>
                    <a:gd name="T8" fmla="*/ 0 w 386"/>
                    <a:gd name="T9" fmla="*/ 26 h 1056"/>
                    <a:gd name="T10" fmla="*/ 12 w 386"/>
                    <a:gd name="T11" fmla="*/ 0 h 1056"/>
                    <a:gd name="T12" fmla="*/ 187 w 386"/>
                    <a:gd name="T13" fmla="*/ 128 h 1056"/>
                    <a:gd name="T14" fmla="*/ 372 w 386"/>
                    <a:gd name="T15" fmla="*/ 549 h 1056"/>
                    <a:gd name="T16" fmla="*/ 281 w 386"/>
                    <a:gd name="T1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6" h="1056">
                      <a:moveTo>
                        <a:pt x="281" y="1056"/>
                      </a:moveTo>
                      <a:cubicBezTo>
                        <a:pt x="259" y="1037"/>
                        <a:pt x="259" y="1037"/>
                        <a:pt x="259" y="1037"/>
                      </a:cubicBezTo>
                      <a:cubicBezTo>
                        <a:pt x="260" y="1036"/>
                        <a:pt x="358" y="919"/>
                        <a:pt x="344" y="550"/>
                      </a:cubicBezTo>
                      <a:cubicBezTo>
                        <a:pt x="337" y="357"/>
                        <a:pt x="244" y="225"/>
                        <a:pt x="167" y="148"/>
                      </a:cubicBezTo>
                      <a:cubicBezTo>
                        <a:pt x="83" y="64"/>
                        <a:pt x="1" y="26"/>
                        <a:pt x="0" y="26"/>
                      </a:cubicBezTo>
                      <a:cubicBezTo>
                        <a:pt x="12" y="0"/>
                        <a:pt x="12" y="0"/>
                        <a:pt x="12" y="0"/>
                      </a:cubicBezTo>
                      <a:cubicBezTo>
                        <a:pt x="16" y="2"/>
                        <a:pt x="100" y="41"/>
                        <a:pt x="187" y="128"/>
                      </a:cubicBezTo>
                      <a:cubicBezTo>
                        <a:pt x="267" y="209"/>
                        <a:pt x="364" y="347"/>
                        <a:pt x="372" y="549"/>
                      </a:cubicBezTo>
                      <a:cubicBezTo>
                        <a:pt x="386" y="931"/>
                        <a:pt x="285" y="1051"/>
                        <a:pt x="281" y="1056"/>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61"/>
                <p:cNvSpPr>
                  <a:spLocks/>
                </p:cNvSpPr>
                <p:nvPr/>
              </p:nvSpPr>
              <p:spPr bwMode="auto">
                <a:xfrm>
                  <a:off x="1077" y="2092"/>
                  <a:ext cx="846" cy="361"/>
                </a:xfrm>
                <a:custGeom>
                  <a:avLst/>
                  <a:gdLst>
                    <a:gd name="T0" fmla="*/ 1097 w 1125"/>
                    <a:gd name="T1" fmla="*/ 481 h 481"/>
                    <a:gd name="T2" fmla="*/ 1059 w 1125"/>
                    <a:gd name="T3" fmla="*/ 338 h 481"/>
                    <a:gd name="T4" fmla="*/ 814 w 1125"/>
                    <a:gd name="T5" fmla="*/ 111 h 481"/>
                    <a:gd name="T6" fmla="*/ 19 w 1125"/>
                    <a:gd name="T7" fmla="*/ 278 h 481"/>
                    <a:gd name="T8" fmla="*/ 0 w 1125"/>
                    <a:gd name="T9" fmla="*/ 258 h 481"/>
                    <a:gd name="T10" fmla="*/ 387 w 1125"/>
                    <a:gd name="T11" fmla="*/ 46 h 481"/>
                    <a:gd name="T12" fmla="*/ 825 w 1125"/>
                    <a:gd name="T13" fmla="*/ 85 h 481"/>
                    <a:gd name="T14" fmla="*/ 1085 w 1125"/>
                    <a:gd name="T15" fmla="*/ 327 h 481"/>
                    <a:gd name="T16" fmla="*/ 1125 w 1125"/>
                    <a:gd name="T17" fmla="*/ 481 h 481"/>
                    <a:gd name="T18" fmla="*/ 1097 w 1125"/>
                    <a:gd name="T19" fmla="*/ 481 h 481"/>
                    <a:gd name="T20" fmla="*/ 1111 w 1125"/>
                    <a:gd name="T21" fmla="*/ 481 h 481"/>
                    <a:gd name="T22" fmla="*/ 1097 w 1125"/>
                    <a:gd name="T23" fmla="*/ 481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5" h="481">
                      <a:moveTo>
                        <a:pt x="1097" y="481"/>
                      </a:moveTo>
                      <a:cubicBezTo>
                        <a:pt x="1097" y="481"/>
                        <a:pt x="1095" y="416"/>
                        <a:pt x="1059" y="338"/>
                      </a:cubicBezTo>
                      <a:cubicBezTo>
                        <a:pt x="1011" y="234"/>
                        <a:pt x="929" y="158"/>
                        <a:pt x="814" y="111"/>
                      </a:cubicBezTo>
                      <a:cubicBezTo>
                        <a:pt x="543" y="0"/>
                        <a:pt x="239" y="64"/>
                        <a:pt x="19" y="278"/>
                      </a:cubicBezTo>
                      <a:cubicBezTo>
                        <a:pt x="0" y="258"/>
                        <a:pt x="0" y="258"/>
                        <a:pt x="0" y="258"/>
                      </a:cubicBezTo>
                      <a:cubicBezTo>
                        <a:pt x="110" y="150"/>
                        <a:pt x="244" y="77"/>
                        <a:pt x="387" y="46"/>
                      </a:cubicBezTo>
                      <a:cubicBezTo>
                        <a:pt x="533" y="14"/>
                        <a:pt x="684" y="28"/>
                        <a:pt x="825" y="85"/>
                      </a:cubicBezTo>
                      <a:cubicBezTo>
                        <a:pt x="976" y="147"/>
                        <a:pt x="1050" y="251"/>
                        <a:pt x="1085" y="327"/>
                      </a:cubicBezTo>
                      <a:cubicBezTo>
                        <a:pt x="1123" y="410"/>
                        <a:pt x="1125" y="478"/>
                        <a:pt x="1125" y="481"/>
                      </a:cubicBezTo>
                      <a:cubicBezTo>
                        <a:pt x="1097" y="481"/>
                        <a:pt x="1097" y="481"/>
                        <a:pt x="1097" y="481"/>
                      </a:cubicBezTo>
                      <a:cubicBezTo>
                        <a:pt x="1111" y="481"/>
                        <a:pt x="1111" y="481"/>
                        <a:pt x="1111" y="481"/>
                      </a:cubicBezTo>
                      <a:lnTo>
                        <a:pt x="1097" y="481"/>
                      </a:ln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62"/>
                <p:cNvSpPr>
                  <a:spLocks/>
                </p:cNvSpPr>
                <p:nvPr/>
              </p:nvSpPr>
              <p:spPr bwMode="auto">
                <a:xfrm>
                  <a:off x="1551" y="2403"/>
                  <a:ext cx="484" cy="484"/>
                </a:xfrm>
                <a:custGeom>
                  <a:avLst/>
                  <a:gdLst>
                    <a:gd name="T0" fmla="*/ 584 w 643"/>
                    <a:gd name="T1" fmla="*/ 325 h 644"/>
                    <a:gd name="T2" fmla="*/ 621 w 643"/>
                    <a:gd name="T3" fmla="*/ 219 h 644"/>
                    <a:gd name="T4" fmla="*/ 600 w 643"/>
                    <a:gd name="T5" fmla="*/ 170 h 644"/>
                    <a:gd name="T6" fmla="*/ 535 w 643"/>
                    <a:gd name="T7" fmla="*/ 167 h 644"/>
                    <a:gd name="T8" fmla="*/ 536 w 643"/>
                    <a:gd name="T9" fmla="*/ 82 h 644"/>
                    <a:gd name="T10" fmla="*/ 478 w 643"/>
                    <a:gd name="T11" fmla="*/ 42 h 644"/>
                    <a:gd name="T12" fmla="*/ 417 w 643"/>
                    <a:gd name="T13" fmla="*/ 72 h 644"/>
                    <a:gd name="T14" fmla="*/ 371 w 643"/>
                    <a:gd name="T15" fmla="*/ 0 h 644"/>
                    <a:gd name="T16" fmla="*/ 335 w 643"/>
                    <a:gd name="T17" fmla="*/ 0 h 644"/>
                    <a:gd name="T18" fmla="*/ 293 w 643"/>
                    <a:gd name="T19" fmla="*/ 1 h 644"/>
                    <a:gd name="T20" fmla="*/ 256 w 643"/>
                    <a:gd name="T21" fmla="*/ 61 h 644"/>
                    <a:gd name="T22" fmla="*/ 176 w 643"/>
                    <a:gd name="T23" fmla="*/ 34 h 644"/>
                    <a:gd name="T24" fmla="*/ 119 w 643"/>
                    <a:gd name="T25" fmla="*/ 68 h 644"/>
                    <a:gd name="T26" fmla="*/ 96 w 643"/>
                    <a:gd name="T27" fmla="*/ 85 h 644"/>
                    <a:gd name="T28" fmla="*/ 114 w 643"/>
                    <a:gd name="T29" fmla="*/ 147 h 644"/>
                    <a:gd name="T30" fmla="*/ 105 w 643"/>
                    <a:gd name="T31" fmla="*/ 157 h 644"/>
                    <a:gd name="T32" fmla="*/ 98 w 643"/>
                    <a:gd name="T33" fmla="*/ 168 h 644"/>
                    <a:gd name="T34" fmla="*/ 26 w 643"/>
                    <a:gd name="T35" fmla="*/ 182 h 644"/>
                    <a:gd name="T36" fmla="*/ 4 w 643"/>
                    <a:gd name="T37" fmla="*/ 244 h 644"/>
                    <a:gd name="T38" fmla="*/ 52 w 643"/>
                    <a:gd name="T39" fmla="*/ 315 h 644"/>
                    <a:gd name="T40" fmla="*/ 1 w 643"/>
                    <a:gd name="T41" fmla="*/ 349 h 644"/>
                    <a:gd name="T42" fmla="*/ 5 w 643"/>
                    <a:gd name="T43" fmla="*/ 394 h 644"/>
                    <a:gd name="T44" fmla="*/ 26 w 643"/>
                    <a:gd name="T45" fmla="*/ 458 h 644"/>
                    <a:gd name="T46" fmla="*/ 96 w 643"/>
                    <a:gd name="T47" fmla="*/ 471 h 644"/>
                    <a:gd name="T48" fmla="*/ 85 w 643"/>
                    <a:gd name="T49" fmla="*/ 513 h 644"/>
                    <a:gd name="T50" fmla="*/ 102 w 643"/>
                    <a:gd name="T51" fmla="*/ 563 h 644"/>
                    <a:gd name="T52" fmla="*/ 152 w 643"/>
                    <a:gd name="T53" fmla="*/ 600 h 644"/>
                    <a:gd name="T54" fmla="*/ 218 w 643"/>
                    <a:gd name="T55" fmla="*/ 572 h 644"/>
                    <a:gd name="T56" fmla="*/ 249 w 643"/>
                    <a:gd name="T57" fmla="*/ 590 h 644"/>
                    <a:gd name="T58" fmla="*/ 282 w 643"/>
                    <a:gd name="T59" fmla="*/ 642 h 644"/>
                    <a:gd name="T60" fmla="*/ 341 w 643"/>
                    <a:gd name="T61" fmla="*/ 643 h 644"/>
                    <a:gd name="T62" fmla="*/ 380 w 643"/>
                    <a:gd name="T63" fmla="*/ 582 h 644"/>
                    <a:gd name="T64" fmla="*/ 461 w 643"/>
                    <a:gd name="T65" fmla="*/ 612 h 644"/>
                    <a:gd name="T66" fmla="*/ 485 w 643"/>
                    <a:gd name="T67" fmla="*/ 597 h 644"/>
                    <a:gd name="T68" fmla="*/ 539 w 643"/>
                    <a:gd name="T69" fmla="*/ 559 h 644"/>
                    <a:gd name="T70" fmla="*/ 521 w 643"/>
                    <a:gd name="T71" fmla="*/ 498 h 644"/>
                    <a:gd name="T72" fmla="*/ 529 w 643"/>
                    <a:gd name="T73" fmla="*/ 488 h 644"/>
                    <a:gd name="T74" fmla="*/ 539 w 643"/>
                    <a:gd name="T75" fmla="*/ 476 h 644"/>
                    <a:gd name="T76" fmla="*/ 610 w 643"/>
                    <a:gd name="T77" fmla="*/ 461 h 644"/>
                    <a:gd name="T78" fmla="*/ 643 w 643"/>
                    <a:gd name="T79" fmla="*/ 370 h 644"/>
                    <a:gd name="T80" fmla="*/ 584 w 643"/>
                    <a:gd name="T81" fmla="*/ 33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3" h="644">
                      <a:moveTo>
                        <a:pt x="584" y="330"/>
                      </a:moveTo>
                      <a:cubicBezTo>
                        <a:pt x="584" y="328"/>
                        <a:pt x="584" y="327"/>
                        <a:pt x="584" y="325"/>
                      </a:cubicBezTo>
                      <a:cubicBezTo>
                        <a:pt x="641" y="288"/>
                        <a:pt x="641" y="288"/>
                        <a:pt x="641" y="288"/>
                      </a:cubicBezTo>
                      <a:cubicBezTo>
                        <a:pt x="621" y="219"/>
                        <a:pt x="621" y="219"/>
                        <a:pt x="621" y="219"/>
                      </a:cubicBezTo>
                      <a:cubicBezTo>
                        <a:pt x="618" y="210"/>
                        <a:pt x="615" y="199"/>
                        <a:pt x="609" y="186"/>
                      </a:cubicBezTo>
                      <a:cubicBezTo>
                        <a:pt x="600" y="170"/>
                        <a:pt x="600" y="170"/>
                        <a:pt x="600" y="170"/>
                      </a:cubicBezTo>
                      <a:cubicBezTo>
                        <a:pt x="538" y="173"/>
                        <a:pt x="538" y="173"/>
                        <a:pt x="538" y="173"/>
                      </a:cubicBezTo>
                      <a:cubicBezTo>
                        <a:pt x="537" y="171"/>
                        <a:pt x="536" y="169"/>
                        <a:pt x="535" y="167"/>
                      </a:cubicBezTo>
                      <a:cubicBezTo>
                        <a:pt x="560" y="107"/>
                        <a:pt x="560" y="107"/>
                        <a:pt x="560" y="107"/>
                      </a:cubicBezTo>
                      <a:cubicBezTo>
                        <a:pt x="536" y="82"/>
                        <a:pt x="536" y="82"/>
                        <a:pt x="536" y="82"/>
                      </a:cubicBezTo>
                      <a:cubicBezTo>
                        <a:pt x="511" y="61"/>
                        <a:pt x="511" y="61"/>
                        <a:pt x="511" y="61"/>
                      </a:cubicBezTo>
                      <a:cubicBezTo>
                        <a:pt x="502" y="53"/>
                        <a:pt x="490" y="46"/>
                        <a:pt x="478" y="42"/>
                      </a:cubicBezTo>
                      <a:cubicBezTo>
                        <a:pt x="465" y="38"/>
                        <a:pt x="465" y="38"/>
                        <a:pt x="465" y="38"/>
                      </a:cubicBezTo>
                      <a:cubicBezTo>
                        <a:pt x="417" y="72"/>
                        <a:pt x="417" y="72"/>
                        <a:pt x="417" y="72"/>
                      </a:cubicBezTo>
                      <a:cubicBezTo>
                        <a:pt x="407" y="69"/>
                        <a:pt x="398" y="66"/>
                        <a:pt x="389" y="63"/>
                      </a:cubicBezTo>
                      <a:cubicBezTo>
                        <a:pt x="371" y="0"/>
                        <a:pt x="371" y="0"/>
                        <a:pt x="371" y="0"/>
                      </a:cubicBezTo>
                      <a:cubicBezTo>
                        <a:pt x="350" y="0"/>
                        <a:pt x="350" y="0"/>
                        <a:pt x="350" y="0"/>
                      </a:cubicBezTo>
                      <a:cubicBezTo>
                        <a:pt x="345" y="0"/>
                        <a:pt x="340" y="0"/>
                        <a:pt x="335" y="0"/>
                      </a:cubicBezTo>
                      <a:cubicBezTo>
                        <a:pt x="329" y="0"/>
                        <a:pt x="323" y="0"/>
                        <a:pt x="317" y="0"/>
                      </a:cubicBezTo>
                      <a:cubicBezTo>
                        <a:pt x="308" y="0"/>
                        <a:pt x="300" y="0"/>
                        <a:pt x="293" y="1"/>
                      </a:cubicBezTo>
                      <a:cubicBezTo>
                        <a:pt x="276" y="3"/>
                        <a:pt x="276" y="3"/>
                        <a:pt x="276" y="3"/>
                      </a:cubicBezTo>
                      <a:cubicBezTo>
                        <a:pt x="256" y="61"/>
                        <a:pt x="256" y="61"/>
                        <a:pt x="256" y="61"/>
                      </a:cubicBezTo>
                      <a:cubicBezTo>
                        <a:pt x="245" y="64"/>
                        <a:pt x="235" y="67"/>
                        <a:pt x="226" y="71"/>
                      </a:cubicBezTo>
                      <a:cubicBezTo>
                        <a:pt x="176" y="34"/>
                        <a:pt x="176" y="34"/>
                        <a:pt x="176" y="34"/>
                      </a:cubicBezTo>
                      <a:cubicBezTo>
                        <a:pt x="161" y="41"/>
                        <a:pt x="161" y="41"/>
                        <a:pt x="161" y="41"/>
                      </a:cubicBezTo>
                      <a:cubicBezTo>
                        <a:pt x="146" y="48"/>
                        <a:pt x="133" y="57"/>
                        <a:pt x="119" y="68"/>
                      </a:cubicBezTo>
                      <a:cubicBezTo>
                        <a:pt x="116" y="70"/>
                        <a:pt x="114" y="71"/>
                        <a:pt x="111" y="73"/>
                      </a:cubicBezTo>
                      <a:cubicBezTo>
                        <a:pt x="96" y="85"/>
                        <a:pt x="96" y="85"/>
                        <a:pt x="96" y="85"/>
                      </a:cubicBezTo>
                      <a:cubicBezTo>
                        <a:pt x="109" y="133"/>
                        <a:pt x="109" y="133"/>
                        <a:pt x="109" y="133"/>
                      </a:cubicBezTo>
                      <a:cubicBezTo>
                        <a:pt x="114" y="147"/>
                        <a:pt x="114" y="147"/>
                        <a:pt x="114" y="147"/>
                      </a:cubicBezTo>
                      <a:cubicBezTo>
                        <a:pt x="112" y="149"/>
                        <a:pt x="109" y="152"/>
                        <a:pt x="107" y="155"/>
                      </a:cubicBezTo>
                      <a:cubicBezTo>
                        <a:pt x="105" y="157"/>
                        <a:pt x="105" y="157"/>
                        <a:pt x="105" y="157"/>
                      </a:cubicBezTo>
                      <a:cubicBezTo>
                        <a:pt x="104" y="159"/>
                        <a:pt x="104" y="159"/>
                        <a:pt x="104" y="159"/>
                      </a:cubicBezTo>
                      <a:cubicBezTo>
                        <a:pt x="102" y="162"/>
                        <a:pt x="100" y="165"/>
                        <a:pt x="98" y="168"/>
                      </a:cubicBezTo>
                      <a:cubicBezTo>
                        <a:pt x="34" y="167"/>
                        <a:pt x="34" y="167"/>
                        <a:pt x="34" y="167"/>
                      </a:cubicBezTo>
                      <a:cubicBezTo>
                        <a:pt x="26" y="182"/>
                        <a:pt x="26" y="182"/>
                        <a:pt x="26" y="182"/>
                      </a:cubicBezTo>
                      <a:cubicBezTo>
                        <a:pt x="17" y="197"/>
                        <a:pt x="11" y="213"/>
                        <a:pt x="5" y="237"/>
                      </a:cubicBezTo>
                      <a:cubicBezTo>
                        <a:pt x="4" y="244"/>
                        <a:pt x="4" y="244"/>
                        <a:pt x="4" y="244"/>
                      </a:cubicBezTo>
                      <a:cubicBezTo>
                        <a:pt x="17" y="290"/>
                        <a:pt x="17" y="290"/>
                        <a:pt x="17" y="290"/>
                      </a:cubicBezTo>
                      <a:cubicBezTo>
                        <a:pt x="52" y="315"/>
                        <a:pt x="52" y="315"/>
                        <a:pt x="52" y="315"/>
                      </a:cubicBezTo>
                      <a:cubicBezTo>
                        <a:pt x="52" y="316"/>
                        <a:pt x="52" y="317"/>
                        <a:pt x="52" y="319"/>
                      </a:cubicBezTo>
                      <a:cubicBezTo>
                        <a:pt x="1" y="349"/>
                        <a:pt x="1" y="349"/>
                        <a:pt x="1" y="349"/>
                      </a:cubicBezTo>
                      <a:cubicBezTo>
                        <a:pt x="1" y="364"/>
                        <a:pt x="1" y="364"/>
                        <a:pt x="1" y="364"/>
                      </a:cubicBezTo>
                      <a:cubicBezTo>
                        <a:pt x="0" y="376"/>
                        <a:pt x="3" y="386"/>
                        <a:pt x="5" y="394"/>
                      </a:cubicBezTo>
                      <a:cubicBezTo>
                        <a:pt x="14" y="425"/>
                        <a:pt x="14" y="425"/>
                        <a:pt x="14" y="425"/>
                      </a:cubicBezTo>
                      <a:cubicBezTo>
                        <a:pt x="17" y="435"/>
                        <a:pt x="20" y="446"/>
                        <a:pt x="26" y="458"/>
                      </a:cubicBezTo>
                      <a:cubicBezTo>
                        <a:pt x="35" y="472"/>
                        <a:pt x="35" y="472"/>
                        <a:pt x="35" y="472"/>
                      </a:cubicBezTo>
                      <a:cubicBezTo>
                        <a:pt x="96" y="471"/>
                        <a:pt x="96" y="471"/>
                        <a:pt x="96" y="471"/>
                      </a:cubicBezTo>
                      <a:cubicBezTo>
                        <a:pt x="98" y="473"/>
                        <a:pt x="99" y="475"/>
                        <a:pt x="100" y="477"/>
                      </a:cubicBezTo>
                      <a:cubicBezTo>
                        <a:pt x="85" y="513"/>
                        <a:pt x="85" y="513"/>
                        <a:pt x="85" y="513"/>
                      </a:cubicBezTo>
                      <a:cubicBezTo>
                        <a:pt x="97" y="558"/>
                        <a:pt x="97" y="558"/>
                        <a:pt x="97" y="558"/>
                      </a:cubicBezTo>
                      <a:cubicBezTo>
                        <a:pt x="102" y="563"/>
                        <a:pt x="102" y="563"/>
                        <a:pt x="102" y="563"/>
                      </a:cubicBezTo>
                      <a:cubicBezTo>
                        <a:pt x="111" y="573"/>
                        <a:pt x="119" y="579"/>
                        <a:pt x="128" y="585"/>
                      </a:cubicBezTo>
                      <a:cubicBezTo>
                        <a:pt x="136" y="591"/>
                        <a:pt x="143" y="595"/>
                        <a:pt x="152" y="600"/>
                      </a:cubicBezTo>
                      <a:cubicBezTo>
                        <a:pt x="167" y="609"/>
                        <a:pt x="167" y="609"/>
                        <a:pt x="167" y="609"/>
                      </a:cubicBezTo>
                      <a:cubicBezTo>
                        <a:pt x="218" y="572"/>
                        <a:pt x="218" y="572"/>
                        <a:pt x="218" y="572"/>
                      </a:cubicBezTo>
                      <a:cubicBezTo>
                        <a:pt x="227" y="576"/>
                        <a:pt x="237" y="579"/>
                        <a:pt x="247" y="581"/>
                      </a:cubicBezTo>
                      <a:cubicBezTo>
                        <a:pt x="249" y="590"/>
                        <a:pt x="249" y="590"/>
                        <a:pt x="249" y="590"/>
                      </a:cubicBezTo>
                      <a:cubicBezTo>
                        <a:pt x="263" y="640"/>
                        <a:pt x="263" y="640"/>
                        <a:pt x="263" y="640"/>
                      </a:cubicBezTo>
                      <a:cubicBezTo>
                        <a:pt x="282" y="642"/>
                        <a:pt x="282" y="642"/>
                        <a:pt x="282" y="642"/>
                      </a:cubicBezTo>
                      <a:cubicBezTo>
                        <a:pt x="295" y="643"/>
                        <a:pt x="307" y="644"/>
                        <a:pt x="320" y="644"/>
                      </a:cubicBezTo>
                      <a:cubicBezTo>
                        <a:pt x="327" y="644"/>
                        <a:pt x="333" y="644"/>
                        <a:pt x="341" y="643"/>
                      </a:cubicBezTo>
                      <a:cubicBezTo>
                        <a:pt x="361" y="643"/>
                        <a:pt x="361" y="643"/>
                        <a:pt x="361" y="643"/>
                      </a:cubicBezTo>
                      <a:cubicBezTo>
                        <a:pt x="380" y="582"/>
                        <a:pt x="380" y="582"/>
                        <a:pt x="380" y="582"/>
                      </a:cubicBezTo>
                      <a:cubicBezTo>
                        <a:pt x="390" y="579"/>
                        <a:pt x="400" y="577"/>
                        <a:pt x="409" y="573"/>
                      </a:cubicBezTo>
                      <a:cubicBezTo>
                        <a:pt x="461" y="612"/>
                        <a:pt x="461" y="612"/>
                        <a:pt x="461" y="612"/>
                      </a:cubicBezTo>
                      <a:cubicBezTo>
                        <a:pt x="477" y="602"/>
                        <a:pt x="477" y="602"/>
                        <a:pt x="477" y="602"/>
                      </a:cubicBezTo>
                      <a:cubicBezTo>
                        <a:pt x="480" y="601"/>
                        <a:pt x="482" y="599"/>
                        <a:pt x="485" y="597"/>
                      </a:cubicBezTo>
                      <a:cubicBezTo>
                        <a:pt x="497" y="590"/>
                        <a:pt x="512" y="581"/>
                        <a:pt x="525" y="570"/>
                      </a:cubicBezTo>
                      <a:cubicBezTo>
                        <a:pt x="539" y="559"/>
                        <a:pt x="539" y="559"/>
                        <a:pt x="539" y="559"/>
                      </a:cubicBezTo>
                      <a:cubicBezTo>
                        <a:pt x="526" y="512"/>
                        <a:pt x="526" y="512"/>
                        <a:pt x="526" y="512"/>
                      </a:cubicBezTo>
                      <a:cubicBezTo>
                        <a:pt x="521" y="498"/>
                        <a:pt x="521" y="498"/>
                        <a:pt x="521" y="498"/>
                      </a:cubicBezTo>
                      <a:cubicBezTo>
                        <a:pt x="523" y="495"/>
                        <a:pt x="526" y="492"/>
                        <a:pt x="528" y="490"/>
                      </a:cubicBezTo>
                      <a:cubicBezTo>
                        <a:pt x="529" y="488"/>
                        <a:pt x="529" y="488"/>
                        <a:pt x="529" y="488"/>
                      </a:cubicBezTo>
                      <a:cubicBezTo>
                        <a:pt x="530" y="487"/>
                        <a:pt x="532" y="485"/>
                        <a:pt x="533" y="483"/>
                      </a:cubicBezTo>
                      <a:cubicBezTo>
                        <a:pt x="535" y="481"/>
                        <a:pt x="537" y="478"/>
                        <a:pt x="539" y="476"/>
                      </a:cubicBezTo>
                      <a:cubicBezTo>
                        <a:pt x="603" y="478"/>
                        <a:pt x="603" y="478"/>
                        <a:pt x="603" y="478"/>
                      </a:cubicBezTo>
                      <a:cubicBezTo>
                        <a:pt x="610" y="461"/>
                        <a:pt x="610" y="461"/>
                        <a:pt x="610" y="461"/>
                      </a:cubicBezTo>
                      <a:cubicBezTo>
                        <a:pt x="618" y="444"/>
                        <a:pt x="626" y="426"/>
                        <a:pt x="631" y="409"/>
                      </a:cubicBezTo>
                      <a:cubicBezTo>
                        <a:pt x="643" y="370"/>
                        <a:pt x="643" y="370"/>
                        <a:pt x="643" y="370"/>
                      </a:cubicBezTo>
                      <a:cubicBezTo>
                        <a:pt x="620" y="353"/>
                        <a:pt x="620" y="353"/>
                        <a:pt x="620" y="353"/>
                      </a:cubicBezTo>
                      <a:lnTo>
                        <a:pt x="584" y="33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63"/>
                <p:cNvSpPr>
                  <a:spLocks noEditPoints="1"/>
                </p:cNvSpPr>
                <p:nvPr/>
              </p:nvSpPr>
              <p:spPr bwMode="auto">
                <a:xfrm>
                  <a:off x="1569" y="2423"/>
                  <a:ext cx="440" cy="443"/>
                </a:xfrm>
                <a:custGeom>
                  <a:avLst/>
                  <a:gdLst>
                    <a:gd name="T0" fmla="*/ 460 w 585"/>
                    <a:gd name="T1" fmla="*/ 465 h 590"/>
                    <a:gd name="T2" fmla="*/ 496 w 585"/>
                    <a:gd name="T3" fmla="*/ 421 h 590"/>
                    <a:gd name="T4" fmla="*/ 576 w 585"/>
                    <a:gd name="T5" fmla="*/ 374 h 590"/>
                    <a:gd name="T6" fmla="*/ 527 w 585"/>
                    <a:gd name="T7" fmla="*/ 318 h 590"/>
                    <a:gd name="T8" fmla="*/ 580 w 585"/>
                    <a:gd name="T9" fmla="*/ 250 h 590"/>
                    <a:gd name="T10" fmla="*/ 566 w 585"/>
                    <a:gd name="T11" fmla="*/ 203 h 590"/>
                    <a:gd name="T12" fmla="*/ 566 w 585"/>
                    <a:gd name="T13" fmla="*/ 201 h 590"/>
                    <a:gd name="T14" fmla="*/ 555 w 585"/>
                    <a:gd name="T15" fmla="*/ 173 h 590"/>
                    <a:gd name="T16" fmla="*/ 475 w 585"/>
                    <a:gd name="T17" fmla="*/ 145 h 590"/>
                    <a:gd name="T18" fmla="*/ 483 w 585"/>
                    <a:gd name="T19" fmla="*/ 72 h 590"/>
                    <a:gd name="T20" fmla="*/ 441 w 585"/>
                    <a:gd name="T21" fmla="*/ 43 h 590"/>
                    <a:gd name="T22" fmla="*/ 338 w 585"/>
                    <a:gd name="T23" fmla="*/ 60 h 590"/>
                    <a:gd name="T24" fmla="*/ 268 w 585"/>
                    <a:gd name="T25" fmla="*/ 3 h 590"/>
                    <a:gd name="T26" fmla="*/ 193 w 585"/>
                    <a:gd name="T27" fmla="*/ 77 h 590"/>
                    <a:gd name="T28" fmla="*/ 100 w 585"/>
                    <a:gd name="T29" fmla="*/ 70 h 590"/>
                    <a:gd name="T30" fmla="*/ 118 w 585"/>
                    <a:gd name="T31" fmla="*/ 127 h 590"/>
                    <a:gd name="T32" fmla="*/ 85 w 585"/>
                    <a:gd name="T33" fmla="*/ 171 h 590"/>
                    <a:gd name="T34" fmla="*/ 4 w 585"/>
                    <a:gd name="T35" fmla="*/ 218 h 590"/>
                    <a:gd name="T36" fmla="*/ 51 w 585"/>
                    <a:gd name="T37" fmla="*/ 274 h 590"/>
                    <a:gd name="T38" fmla="*/ 0 w 585"/>
                    <a:gd name="T39" fmla="*/ 340 h 590"/>
                    <a:gd name="T40" fmla="*/ 4 w 585"/>
                    <a:gd name="T41" fmla="*/ 360 h 590"/>
                    <a:gd name="T42" fmla="*/ 12 w 585"/>
                    <a:gd name="T43" fmla="*/ 392 h 590"/>
                    <a:gd name="T44" fmla="*/ 85 w 585"/>
                    <a:gd name="T45" fmla="*/ 417 h 590"/>
                    <a:gd name="T46" fmla="*/ 86 w 585"/>
                    <a:gd name="T47" fmla="*/ 489 h 590"/>
                    <a:gd name="T48" fmla="*/ 116 w 585"/>
                    <a:gd name="T49" fmla="*/ 536 h 590"/>
                    <a:gd name="T50" fmla="*/ 187 w 585"/>
                    <a:gd name="T51" fmla="*/ 514 h 590"/>
                    <a:gd name="T52" fmla="*/ 248 w 585"/>
                    <a:gd name="T53" fmla="*/ 559 h 590"/>
                    <a:gd name="T54" fmla="*/ 312 w 585"/>
                    <a:gd name="T55" fmla="*/ 589 h 590"/>
                    <a:gd name="T56" fmla="*/ 385 w 585"/>
                    <a:gd name="T57" fmla="*/ 515 h 590"/>
                    <a:gd name="T58" fmla="*/ 479 w 585"/>
                    <a:gd name="T59" fmla="*/ 523 h 590"/>
                    <a:gd name="T60" fmla="*/ 470 w 585"/>
                    <a:gd name="T61" fmla="*/ 494 h 590"/>
                    <a:gd name="T62" fmla="*/ 164 w 585"/>
                    <a:gd name="T63" fmla="*/ 315 h 590"/>
                    <a:gd name="T64" fmla="*/ 185 w 585"/>
                    <a:gd name="T65" fmla="*/ 210 h 590"/>
                    <a:gd name="T66" fmla="*/ 407 w 585"/>
                    <a:gd name="T67" fmla="*/ 246 h 590"/>
                    <a:gd name="T68" fmla="*/ 385 w 585"/>
                    <a:gd name="T69" fmla="*/ 354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5" h="590">
                      <a:moveTo>
                        <a:pt x="470" y="494"/>
                      </a:moveTo>
                      <a:cubicBezTo>
                        <a:pt x="460" y="465"/>
                        <a:pt x="460" y="465"/>
                        <a:pt x="460" y="465"/>
                      </a:cubicBezTo>
                      <a:cubicBezTo>
                        <a:pt x="467" y="458"/>
                        <a:pt x="473" y="452"/>
                        <a:pt x="478" y="446"/>
                      </a:cubicBezTo>
                      <a:cubicBezTo>
                        <a:pt x="485" y="436"/>
                        <a:pt x="491" y="430"/>
                        <a:pt x="496" y="421"/>
                      </a:cubicBezTo>
                      <a:cubicBezTo>
                        <a:pt x="556" y="423"/>
                        <a:pt x="556" y="423"/>
                        <a:pt x="556" y="423"/>
                      </a:cubicBezTo>
                      <a:cubicBezTo>
                        <a:pt x="564" y="407"/>
                        <a:pt x="569" y="390"/>
                        <a:pt x="576" y="374"/>
                      </a:cubicBezTo>
                      <a:cubicBezTo>
                        <a:pt x="585" y="355"/>
                        <a:pt x="568" y="345"/>
                        <a:pt x="568" y="345"/>
                      </a:cubicBezTo>
                      <a:cubicBezTo>
                        <a:pt x="527" y="318"/>
                        <a:pt x="527" y="318"/>
                        <a:pt x="527" y="318"/>
                      </a:cubicBezTo>
                      <a:cubicBezTo>
                        <a:pt x="529" y="308"/>
                        <a:pt x="528" y="296"/>
                        <a:pt x="527" y="284"/>
                      </a:cubicBezTo>
                      <a:cubicBezTo>
                        <a:pt x="580" y="250"/>
                        <a:pt x="580" y="250"/>
                        <a:pt x="580" y="250"/>
                      </a:cubicBezTo>
                      <a:cubicBezTo>
                        <a:pt x="578" y="246"/>
                        <a:pt x="576" y="239"/>
                        <a:pt x="574" y="232"/>
                      </a:cubicBezTo>
                      <a:cubicBezTo>
                        <a:pt x="566" y="203"/>
                        <a:pt x="566" y="203"/>
                        <a:pt x="566" y="203"/>
                      </a:cubicBezTo>
                      <a:cubicBezTo>
                        <a:pt x="566" y="203"/>
                        <a:pt x="566" y="203"/>
                        <a:pt x="566" y="203"/>
                      </a:cubicBezTo>
                      <a:cubicBezTo>
                        <a:pt x="566" y="203"/>
                        <a:pt x="566" y="203"/>
                        <a:pt x="566" y="201"/>
                      </a:cubicBezTo>
                      <a:cubicBezTo>
                        <a:pt x="566" y="201"/>
                        <a:pt x="566" y="201"/>
                        <a:pt x="566" y="201"/>
                      </a:cubicBezTo>
                      <a:cubicBezTo>
                        <a:pt x="563" y="192"/>
                        <a:pt x="561" y="183"/>
                        <a:pt x="555" y="173"/>
                      </a:cubicBezTo>
                      <a:cubicBezTo>
                        <a:pt x="493" y="176"/>
                        <a:pt x="493" y="176"/>
                        <a:pt x="493" y="176"/>
                      </a:cubicBezTo>
                      <a:cubicBezTo>
                        <a:pt x="488" y="165"/>
                        <a:pt x="470" y="156"/>
                        <a:pt x="475" y="145"/>
                      </a:cubicBezTo>
                      <a:cubicBezTo>
                        <a:pt x="497" y="93"/>
                        <a:pt x="497" y="93"/>
                        <a:pt x="497" y="93"/>
                      </a:cubicBezTo>
                      <a:cubicBezTo>
                        <a:pt x="486" y="77"/>
                        <a:pt x="483" y="72"/>
                        <a:pt x="483" y="72"/>
                      </a:cubicBezTo>
                      <a:cubicBezTo>
                        <a:pt x="477" y="67"/>
                        <a:pt x="471" y="61"/>
                        <a:pt x="464" y="56"/>
                      </a:cubicBezTo>
                      <a:cubicBezTo>
                        <a:pt x="458" y="50"/>
                        <a:pt x="449" y="46"/>
                        <a:pt x="441" y="43"/>
                      </a:cubicBezTo>
                      <a:cubicBezTo>
                        <a:pt x="391" y="79"/>
                        <a:pt x="391" y="79"/>
                        <a:pt x="391" y="79"/>
                      </a:cubicBezTo>
                      <a:cubicBezTo>
                        <a:pt x="374" y="69"/>
                        <a:pt x="356" y="65"/>
                        <a:pt x="338" y="60"/>
                      </a:cubicBezTo>
                      <a:cubicBezTo>
                        <a:pt x="321" y="2"/>
                        <a:pt x="321" y="2"/>
                        <a:pt x="321" y="2"/>
                      </a:cubicBezTo>
                      <a:cubicBezTo>
                        <a:pt x="304" y="2"/>
                        <a:pt x="285" y="0"/>
                        <a:pt x="268" y="3"/>
                      </a:cubicBezTo>
                      <a:cubicBezTo>
                        <a:pt x="248" y="59"/>
                        <a:pt x="248" y="59"/>
                        <a:pt x="248" y="59"/>
                      </a:cubicBezTo>
                      <a:cubicBezTo>
                        <a:pt x="230" y="62"/>
                        <a:pt x="210" y="70"/>
                        <a:pt x="193" y="77"/>
                      </a:cubicBezTo>
                      <a:cubicBezTo>
                        <a:pt x="144" y="40"/>
                        <a:pt x="144" y="40"/>
                        <a:pt x="144" y="40"/>
                      </a:cubicBezTo>
                      <a:cubicBezTo>
                        <a:pt x="129" y="47"/>
                        <a:pt x="116" y="58"/>
                        <a:pt x="100" y="70"/>
                      </a:cubicBezTo>
                      <a:cubicBezTo>
                        <a:pt x="108" y="99"/>
                        <a:pt x="108" y="99"/>
                        <a:pt x="108" y="99"/>
                      </a:cubicBezTo>
                      <a:cubicBezTo>
                        <a:pt x="118" y="127"/>
                        <a:pt x="118" y="127"/>
                        <a:pt x="118" y="127"/>
                      </a:cubicBezTo>
                      <a:cubicBezTo>
                        <a:pt x="113" y="134"/>
                        <a:pt x="105" y="141"/>
                        <a:pt x="100" y="147"/>
                      </a:cubicBezTo>
                      <a:cubicBezTo>
                        <a:pt x="95" y="156"/>
                        <a:pt x="90" y="162"/>
                        <a:pt x="85" y="171"/>
                      </a:cubicBezTo>
                      <a:cubicBezTo>
                        <a:pt x="22" y="169"/>
                        <a:pt x="22" y="169"/>
                        <a:pt x="22" y="169"/>
                      </a:cubicBezTo>
                      <a:cubicBezTo>
                        <a:pt x="14" y="184"/>
                        <a:pt x="9" y="199"/>
                        <a:pt x="4" y="218"/>
                      </a:cubicBezTo>
                      <a:cubicBezTo>
                        <a:pt x="12" y="247"/>
                        <a:pt x="12" y="247"/>
                        <a:pt x="12" y="247"/>
                      </a:cubicBezTo>
                      <a:cubicBezTo>
                        <a:pt x="51" y="274"/>
                        <a:pt x="51" y="274"/>
                        <a:pt x="51" y="274"/>
                      </a:cubicBezTo>
                      <a:cubicBezTo>
                        <a:pt x="52" y="284"/>
                        <a:pt x="51" y="296"/>
                        <a:pt x="51" y="308"/>
                      </a:cubicBezTo>
                      <a:cubicBezTo>
                        <a:pt x="0" y="340"/>
                        <a:pt x="0" y="340"/>
                        <a:pt x="0" y="340"/>
                      </a:cubicBezTo>
                      <a:cubicBezTo>
                        <a:pt x="0" y="347"/>
                        <a:pt x="2" y="354"/>
                        <a:pt x="4" y="360"/>
                      </a:cubicBezTo>
                      <a:cubicBezTo>
                        <a:pt x="4" y="360"/>
                        <a:pt x="4" y="360"/>
                        <a:pt x="4" y="360"/>
                      </a:cubicBezTo>
                      <a:cubicBezTo>
                        <a:pt x="12" y="389"/>
                        <a:pt x="12" y="389"/>
                        <a:pt x="12" y="389"/>
                      </a:cubicBezTo>
                      <a:cubicBezTo>
                        <a:pt x="12" y="389"/>
                        <a:pt x="12" y="389"/>
                        <a:pt x="12" y="392"/>
                      </a:cubicBezTo>
                      <a:cubicBezTo>
                        <a:pt x="15" y="401"/>
                        <a:pt x="18" y="409"/>
                        <a:pt x="22" y="418"/>
                      </a:cubicBezTo>
                      <a:cubicBezTo>
                        <a:pt x="85" y="417"/>
                        <a:pt x="85" y="417"/>
                        <a:pt x="85" y="417"/>
                      </a:cubicBezTo>
                      <a:cubicBezTo>
                        <a:pt x="90" y="428"/>
                        <a:pt x="96" y="438"/>
                        <a:pt x="103" y="448"/>
                      </a:cubicBezTo>
                      <a:cubicBezTo>
                        <a:pt x="86" y="489"/>
                        <a:pt x="86" y="489"/>
                        <a:pt x="86" y="489"/>
                      </a:cubicBezTo>
                      <a:cubicBezTo>
                        <a:pt x="94" y="518"/>
                        <a:pt x="94" y="518"/>
                        <a:pt x="94" y="518"/>
                      </a:cubicBezTo>
                      <a:cubicBezTo>
                        <a:pt x="101" y="526"/>
                        <a:pt x="107" y="531"/>
                        <a:pt x="116" y="536"/>
                      </a:cubicBezTo>
                      <a:cubicBezTo>
                        <a:pt x="122" y="542"/>
                        <a:pt x="128" y="545"/>
                        <a:pt x="137" y="550"/>
                      </a:cubicBezTo>
                      <a:cubicBezTo>
                        <a:pt x="187" y="514"/>
                        <a:pt x="187" y="514"/>
                        <a:pt x="187" y="514"/>
                      </a:cubicBezTo>
                      <a:cubicBezTo>
                        <a:pt x="204" y="523"/>
                        <a:pt x="222" y="528"/>
                        <a:pt x="243" y="532"/>
                      </a:cubicBezTo>
                      <a:cubicBezTo>
                        <a:pt x="248" y="559"/>
                        <a:pt x="248" y="559"/>
                        <a:pt x="248" y="559"/>
                      </a:cubicBezTo>
                      <a:cubicBezTo>
                        <a:pt x="256" y="588"/>
                        <a:pt x="256" y="588"/>
                        <a:pt x="256" y="588"/>
                      </a:cubicBezTo>
                      <a:cubicBezTo>
                        <a:pt x="276" y="590"/>
                        <a:pt x="293" y="590"/>
                        <a:pt x="312" y="589"/>
                      </a:cubicBezTo>
                      <a:cubicBezTo>
                        <a:pt x="330" y="533"/>
                        <a:pt x="330" y="533"/>
                        <a:pt x="330" y="533"/>
                      </a:cubicBezTo>
                      <a:cubicBezTo>
                        <a:pt x="350" y="528"/>
                        <a:pt x="368" y="523"/>
                        <a:pt x="385" y="515"/>
                      </a:cubicBezTo>
                      <a:cubicBezTo>
                        <a:pt x="434" y="552"/>
                        <a:pt x="434" y="552"/>
                        <a:pt x="434" y="552"/>
                      </a:cubicBezTo>
                      <a:cubicBezTo>
                        <a:pt x="448" y="543"/>
                        <a:pt x="465" y="534"/>
                        <a:pt x="479" y="523"/>
                      </a:cubicBezTo>
                      <a:cubicBezTo>
                        <a:pt x="470" y="494"/>
                        <a:pt x="470" y="494"/>
                        <a:pt x="470" y="494"/>
                      </a:cubicBezTo>
                      <a:cubicBezTo>
                        <a:pt x="470" y="494"/>
                        <a:pt x="470" y="494"/>
                        <a:pt x="470" y="494"/>
                      </a:cubicBezTo>
                      <a:close/>
                      <a:moveTo>
                        <a:pt x="209" y="379"/>
                      </a:moveTo>
                      <a:cubicBezTo>
                        <a:pt x="185" y="362"/>
                        <a:pt x="171" y="339"/>
                        <a:pt x="164" y="315"/>
                      </a:cubicBezTo>
                      <a:cubicBezTo>
                        <a:pt x="164" y="313"/>
                        <a:pt x="162" y="308"/>
                        <a:pt x="162" y="306"/>
                      </a:cubicBezTo>
                      <a:cubicBezTo>
                        <a:pt x="155" y="274"/>
                        <a:pt x="164" y="238"/>
                        <a:pt x="185" y="210"/>
                      </a:cubicBezTo>
                      <a:cubicBezTo>
                        <a:pt x="228" y="157"/>
                        <a:pt x="308" y="143"/>
                        <a:pt x="363" y="184"/>
                      </a:cubicBezTo>
                      <a:cubicBezTo>
                        <a:pt x="385" y="201"/>
                        <a:pt x="401" y="224"/>
                        <a:pt x="407" y="246"/>
                      </a:cubicBezTo>
                      <a:cubicBezTo>
                        <a:pt x="409" y="250"/>
                        <a:pt x="410" y="255"/>
                        <a:pt x="410" y="257"/>
                      </a:cubicBezTo>
                      <a:cubicBezTo>
                        <a:pt x="415" y="290"/>
                        <a:pt x="408" y="325"/>
                        <a:pt x="385" y="354"/>
                      </a:cubicBezTo>
                      <a:cubicBezTo>
                        <a:pt x="342" y="407"/>
                        <a:pt x="264" y="419"/>
                        <a:pt x="209" y="379"/>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64"/>
                <p:cNvSpPr>
                  <a:spLocks/>
                </p:cNvSpPr>
                <p:nvPr/>
              </p:nvSpPr>
              <p:spPr bwMode="auto">
                <a:xfrm>
                  <a:off x="1724" y="2579"/>
                  <a:ext cx="119" cy="108"/>
                </a:xfrm>
                <a:custGeom>
                  <a:avLst/>
                  <a:gdLst>
                    <a:gd name="T0" fmla="*/ 80 w 159"/>
                    <a:gd name="T1" fmla="*/ 0 h 143"/>
                    <a:gd name="T2" fmla="*/ 60 w 159"/>
                    <a:gd name="T3" fmla="*/ 3 h 143"/>
                    <a:gd name="T4" fmla="*/ 11 w 159"/>
                    <a:gd name="T5" fmla="*/ 91 h 143"/>
                    <a:gd name="T6" fmla="*/ 80 w 159"/>
                    <a:gd name="T7" fmla="*/ 143 h 143"/>
                    <a:gd name="T8" fmla="*/ 99 w 159"/>
                    <a:gd name="T9" fmla="*/ 141 h 143"/>
                    <a:gd name="T10" fmla="*/ 149 w 159"/>
                    <a:gd name="T11" fmla="*/ 52 h 143"/>
                    <a:gd name="T12" fmla="*/ 80 w 159"/>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159" h="143">
                      <a:moveTo>
                        <a:pt x="80" y="0"/>
                      </a:moveTo>
                      <a:cubicBezTo>
                        <a:pt x="73" y="0"/>
                        <a:pt x="67" y="1"/>
                        <a:pt x="60" y="3"/>
                      </a:cubicBezTo>
                      <a:cubicBezTo>
                        <a:pt x="22" y="14"/>
                        <a:pt x="0" y="53"/>
                        <a:pt x="11" y="91"/>
                      </a:cubicBezTo>
                      <a:cubicBezTo>
                        <a:pt x="20" y="122"/>
                        <a:pt x="48" y="143"/>
                        <a:pt x="80" y="143"/>
                      </a:cubicBezTo>
                      <a:cubicBezTo>
                        <a:pt x="86" y="143"/>
                        <a:pt x="93" y="142"/>
                        <a:pt x="99" y="141"/>
                      </a:cubicBezTo>
                      <a:cubicBezTo>
                        <a:pt x="137" y="130"/>
                        <a:pt x="159" y="90"/>
                        <a:pt x="149" y="52"/>
                      </a:cubicBezTo>
                      <a:cubicBezTo>
                        <a:pt x="140" y="22"/>
                        <a:pt x="112" y="0"/>
                        <a:pt x="80" y="0"/>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66" name="Group 65"/>
            <p:cNvGrpSpPr/>
            <p:nvPr/>
          </p:nvGrpSpPr>
          <p:grpSpPr>
            <a:xfrm>
              <a:off x="5810572" y="2075617"/>
              <a:ext cx="981512" cy="1062450"/>
              <a:chOff x="3531125" y="3582459"/>
              <a:chExt cx="981512" cy="1062450"/>
            </a:xfrm>
          </p:grpSpPr>
          <p:sp>
            <p:nvSpPr>
              <p:cNvPr id="67" name="TextBox 66"/>
              <p:cNvSpPr txBox="1"/>
              <p:nvPr/>
            </p:nvSpPr>
            <p:spPr>
              <a:xfrm>
                <a:off x="3531125" y="3582459"/>
                <a:ext cx="981512"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prstClr val="black">
                        <a:lumMod val="65000"/>
                        <a:lumOff val="35000"/>
                      </a:prstClr>
                    </a:solidFill>
                    <a:effectLst/>
                    <a:uLnTx/>
                    <a:uFillTx/>
                    <a:latin typeface="Calibri" panose="020F0502020204030204"/>
                    <a:ea typeface="+mn-ea"/>
                    <a:cs typeface="+mn-cs"/>
                  </a:rPr>
                  <a:t>Stateful</a:t>
                </a:r>
                <a:r>
                  <a:rPr kumimoji="0" lang="en-US" sz="11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 Microservice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129038"/>
                    </a:solidFill>
                    <a:effectLst/>
                    <a:uLnTx/>
                    <a:uFillTx/>
                    <a:latin typeface="Calibri" panose="020F0502020204030204"/>
                    <a:ea typeface="+mn-ea"/>
                    <a:cs typeface="+mn-cs"/>
                  </a:rPr>
                  <a:t>Primary</a:t>
                </a:r>
              </a:p>
            </p:txBody>
          </p:sp>
          <p:grpSp>
            <p:nvGrpSpPr>
              <p:cNvPr id="68" name="Group 58"/>
              <p:cNvGrpSpPr>
                <a:grpSpLocks noChangeAspect="1"/>
              </p:cNvGrpSpPr>
              <p:nvPr/>
            </p:nvGrpSpPr>
            <p:grpSpPr bwMode="auto">
              <a:xfrm>
                <a:off x="3827360" y="4221710"/>
                <a:ext cx="413032" cy="423199"/>
                <a:chOff x="1060" y="1889"/>
                <a:chExt cx="975" cy="999"/>
              </a:xfrm>
            </p:grpSpPr>
            <p:sp>
              <p:nvSpPr>
                <p:cNvPr id="69" name="AutoShape 57"/>
                <p:cNvSpPr>
                  <a:spLocks noChangeAspect="1" noChangeArrowheads="1" noTextEdit="1"/>
                </p:cNvSpPr>
                <p:nvPr/>
              </p:nvSpPr>
              <p:spPr bwMode="auto">
                <a:xfrm>
                  <a:off x="1060" y="1889"/>
                  <a:ext cx="975" cy="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Freeform 59"/>
                <p:cNvSpPr>
                  <a:spLocks noEditPoints="1"/>
                </p:cNvSpPr>
                <p:nvPr/>
              </p:nvSpPr>
              <p:spPr bwMode="auto">
                <a:xfrm>
                  <a:off x="1060" y="1890"/>
                  <a:ext cx="945" cy="944"/>
                </a:xfrm>
                <a:custGeom>
                  <a:avLst/>
                  <a:gdLst>
                    <a:gd name="T0" fmla="*/ 628 w 1256"/>
                    <a:gd name="T1" fmla="*/ 0 h 1256"/>
                    <a:gd name="T2" fmla="*/ 0 w 1256"/>
                    <a:gd name="T3" fmla="*/ 628 h 1256"/>
                    <a:gd name="T4" fmla="*/ 628 w 1256"/>
                    <a:gd name="T5" fmla="*/ 1256 h 1256"/>
                    <a:gd name="T6" fmla="*/ 1256 w 1256"/>
                    <a:gd name="T7" fmla="*/ 628 h 1256"/>
                    <a:gd name="T8" fmla="*/ 628 w 1256"/>
                    <a:gd name="T9" fmla="*/ 0 h 1256"/>
                    <a:gd name="T10" fmla="*/ 628 w 1256"/>
                    <a:gd name="T11" fmla="*/ 1192 h 1256"/>
                    <a:gd name="T12" fmla="*/ 64 w 1256"/>
                    <a:gd name="T13" fmla="*/ 628 h 1256"/>
                    <a:gd name="T14" fmla="*/ 628 w 1256"/>
                    <a:gd name="T15" fmla="*/ 64 h 1256"/>
                    <a:gd name="T16" fmla="*/ 1191 w 1256"/>
                    <a:gd name="T17" fmla="*/ 628 h 1256"/>
                    <a:gd name="T18" fmla="*/ 628 w 1256"/>
                    <a:gd name="T19" fmla="*/ 119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6" h="1256">
                      <a:moveTo>
                        <a:pt x="628" y="0"/>
                      </a:moveTo>
                      <a:cubicBezTo>
                        <a:pt x="281" y="0"/>
                        <a:pt x="0" y="281"/>
                        <a:pt x="0" y="628"/>
                      </a:cubicBezTo>
                      <a:cubicBezTo>
                        <a:pt x="0" y="975"/>
                        <a:pt x="281" y="1256"/>
                        <a:pt x="628" y="1256"/>
                      </a:cubicBezTo>
                      <a:cubicBezTo>
                        <a:pt x="974" y="1256"/>
                        <a:pt x="1256" y="975"/>
                        <a:pt x="1256" y="628"/>
                      </a:cubicBezTo>
                      <a:cubicBezTo>
                        <a:pt x="1256" y="281"/>
                        <a:pt x="974" y="0"/>
                        <a:pt x="628" y="0"/>
                      </a:cubicBezTo>
                      <a:close/>
                      <a:moveTo>
                        <a:pt x="628" y="1192"/>
                      </a:moveTo>
                      <a:cubicBezTo>
                        <a:pt x="316" y="1192"/>
                        <a:pt x="64" y="939"/>
                        <a:pt x="64" y="628"/>
                      </a:cubicBezTo>
                      <a:cubicBezTo>
                        <a:pt x="64" y="317"/>
                        <a:pt x="316" y="64"/>
                        <a:pt x="628" y="64"/>
                      </a:cubicBezTo>
                      <a:cubicBezTo>
                        <a:pt x="939" y="64"/>
                        <a:pt x="1191" y="317"/>
                        <a:pt x="1191" y="628"/>
                      </a:cubicBezTo>
                      <a:cubicBezTo>
                        <a:pt x="1191" y="939"/>
                        <a:pt x="939" y="1192"/>
                        <a:pt x="628" y="1192"/>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Oval 60"/>
                <p:cNvSpPr>
                  <a:spLocks noChangeArrowheads="1"/>
                </p:cNvSpPr>
                <p:nvPr/>
              </p:nvSpPr>
              <p:spPr bwMode="auto">
                <a:xfrm>
                  <a:off x="1335" y="2063"/>
                  <a:ext cx="144" cy="145"/>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Oval 61"/>
                <p:cNvSpPr>
                  <a:spLocks noChangeArrowheads="1"/>
                </p:cNvSpPr>
                <p:nvPr/>
              </p:nvSpPr>
              <p:spPr bwMode="auto">
                <a:xfrm>
                  <a:off x="1204" y="2390"/>
                  <a:ext cx="85" cy="84"/>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Oval 62"/>
                <p:cNvSpPr>
                  <a:spLocks noChangeArrowheads="1"/>
                </p:cNvSpPr>
                <p:nvPr/>
              </p:nvSpPr>
              <p:spPr bwMode="auto">
                <a:xfrm>
                  <a:off x="1463" y="2537"/>
                  <a:ext cx="85" cy="84"/>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Oval 63"/>
                <p:cNvSpPr>
                  <a:spLocks noChangeArrowheads="1"/>
                </p:cNvSpPr>
                <p:nvPr/>
              </p:nvSpPr>
              <p:spPr bwMode="auto">
                <a:xfrm>
                  <a:off x="1447" y="2293"/>
                  <a:ext cx="85" cy="85"/>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Oval 64"/>
                <p:cNvSpPr>
                  <a:spLocks noChangeArrowheads="1"/>
                </p:cNvSpPr>
                <p:nvPr/>
              </p:nvSpPr>
              <p:spPr bwMode="auto">
                <a:xfrm>
                  <a:off x="1623" y="2293"/>
                  <a:ext cx="86" cy="85"/>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Oval 65"/>
                <p:cNvSpPr>
                  <a:spLocks noChangeArrowheads="1"/>
                </p:cNvSpPr>
                <p:nvPr/>
              </p:nvSpPr>
              <p:spPr bwMode="auto">
                <a:xfrm>
                  <a:off x="1651" y="2124"/>
                  <a:ext cx="85" cy="84"/>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66"/>
                <p:cNvSpPr>
                  <a:spLocks/>
                </p:cNvSpPr>
                <p:nvPr/>
              </p:nvSpPr>
              <p:spPr bwMode="auto">
                <a:xfrm>
                  <a:off x="1305" y="1960"/>
                  <a:ext cx="422" cy="812"/>
                </a:xfrm>
                <a:custGeom>
                  <a:avLst/>
                  <a:gdLst>
                    <a:gd name="T0" fmla="*/ 14 w 560"/>
                    <a:gd name="T1" fmla="*/ 1081 h 1081"/>
                    <a:gd name="T2" fmla="*/ 0 w 560"/>
                    <a:gd name="T3" fmla="*/ 1057 h 1081"/>
                    <a:gd name="T4" fmla="*/ 278 w 560"/>
                    <a:gd name="T5" fmla="*/ 803 h 1081"/>
                    <a:gd name="T6" fmla="*/ 522 w 560"/>
                    <a:gd name="T7" fmla="*/ 1 h 1081"/>
                    <a:gd name="T8" fmla="*/ 550 w 560"/>
                    <a:gd name="T9" fmla="*/ 0 h 1081"/>
                    <a:gd name="T10" fmla="*/ 486 w 560"/>
                    <a:gd name="T11" fmla="*/ 484 h 1081"/>
                    <a:gd name="T12" fmla="*/ 299 w 560"/>
                    <a:gd name="T13" fmla="*/ 821 h 1081"/>
                    <a:gd name="T14" fmla="*/ 14 w 560"/>
                    <a:gd name="T15" fmla="*/ 1081 h 10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0" h="1081">
                      <a:moveTo>
                        <a:pt x="14" y="1081"/>
                      </a:moveTo>
                      <a:cubicBezTo>
                        <a:pt x="0" y="1057"/>
                        <a:pt x="0" y="1057"/>
                        <a:pt x="0" y="1057"/>
                      </a:cubicBezTo>
                      <a:cubicBezTo>
                        <a:pt x="1" y="1056"/>
                        <a:pt x="143" y="974"/>
                        <a:pt x="278" y="803"/>
                      </a:cubicBezTo>
                      <a:cubicBezTo>
                        <a:pt x="402" y="645"/>
                        <a:pt x="545" y="379"/>
                        <a:pt x="522" y="1"/>
                      </a:cubicBezTo>
                      <a:cubicBezTo>
                        <a:pt x="550" y="0"/>
                        <a:pt x="550" y="0"/>
                        <a:pt x="550" y="0"/>
                      </a:cubicBezTo>
                      <a:cubicBezTo>
                        <a:pt x="560" y="170"/>
                        <a:pt x="539" y="333"/>
                        <a:pt x="486" y="484"/>
                      </a:cubicBezTo>
                      <a:cubicBezTo>
                        <a:pt x="443" y="605"/>
                        <a:pt x="380" y="718"/>
                        <a:pt x="299" y="821"/>
                      </a:cubicBezTo>
                      <a:cubicBezTo>
                        <a:pt x="161" y="996"/>
                        <a:pt x="20" y="1078"/>
                        <a:pt x="14" y="1081"/>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Freeform 67"/>
                <p:cNvSpPr>
                  <a:spLocks/>
                </p:cNvSpPr>
                <p:nvPr/>
              </p:nvSpPr>
              <p:spPr bwMode="auto">
                <a:xfrm>
                  <a:off x="1201" y="1922"/>
                  <a:ext cx="413" cy="801"/>
                </a:xfrm>
                <a:custGeom>
                  <a:avLst/>
                  <a:gdLst>
                    <a:gd name="T0" fmla="*/ 32 w 549"/>
                    <a:gd name="T1" fmla="*/ 1065 h 1065"/>
                    <a:gd name="T2" fmla="*/ 60 w 549"/>
                    <a:gd name="T3" fmla="*/ 627 h 1065"/>
                    <a:gd name="T4" fmla="*/ 238 w 549"/>
                    <a:gd name="T5" fmla="*/ 291 h 1065"/>
                    <a:gd name="T6" fmla="*/ 534 w 549"/>
                    <a:gd name="T7" fmla="*/ 0 h 1065"/>
                    <a:gd name="T8" fmla="*/ 549 w 549"/>
                    <a:gd name="T9" fmla="*/ 23 h 1065"/>
                    <a:gd name="T10" fmla="*/ 260 w 549"/>
                    <a:gd name="T11" fmla="*/ 309 h 1065"/>
                    <a:gd name="T12" fmla="*/ 60 w 549"/>
                    <a:gd name="T13" fmla="*/ 1060 h 1065"/>
                    <a:gd name="T14" fmla="*/ 32 w 549"/>
                    <a:gd name="T15" fmla="*/ 1065 h 10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9" h="1065">
                      <a:moveTo>
                        <a:pt x="32" y="1065"/>
                      </a:moveTo>
                      <a:cubicBezTo>
                        <a:pt x="5" y="919"/>
                        <a:pt x="14" y="771"/>
                        <a:pt x="60" y="627"/>
                      </a:cubicBezTo>
                      <a:cubicBezTo>
                        <a:pt x="97" y="512"/>
                        <a:pt x="157" y="399"/>
                        <a:pt x="238" y="291"/>
                      </a:cubicBezTo>
                      <a:cubicBezTo>
                        <a:pt x="377" y="108"/>
                        <a:pt x="532" y="1"/>
                        <a:pt x="534" y="0"/>
                      </a:cubicBezTo>
                      <a:cubicBezTo>
                        <a:pt x="549" y="23"/>
                        <a:pt x="549" y="23"/>
                        <a:pt x="549" y="23"/>
                      </a:cubicBezTo>
                      <a:cubicBezTo>
                        <a:pt x="548" y="24"/>
                        <a:pt x="396" y="129"/>
                        <a:pt x="260" y="309"/>
                      </a:cubicBezTo>
                      <a:cubicBezTo>
                        <a:pt x="136" y="474"/>
                        <a:pt x="0" y="738"/>
                        <a:pt x="60" y="1060"/>
                      </a:cubicBezTo>
                      <a:lnTo>
                        <a:pt x="32" y="1065"/>
                      </a:ln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68"/>
                <p:cNvSpPr>
                  <a:spLocks/>
                </p:cNvSpPr>
                <p:nvPr/>
              </p:nvSpPr>
              <p:spPr bwMode="auto">
                <a:xfrm>
                  <a:off x="1098" y="2317"/>
                  <a:ext cx="744" cy="227"/>
                </a:xfrm>
                <a:custGeom>
                  <a:avLst/>
                  <a:gdLst>
                    <a:gd name="T0" fmla="*/ 22 w 990"/>
                    <a:gd name="T1" fmla="*/ 302 h 302"/>
                    <a:gd name="T2" fmla="*/ 0 w 990"/>
                    <a:gd name="T3" fmla="*/ 284 h 302"/>
                    <a:gd name="T4" fmla="*/ 257 w 990"/>
                    <a:gd name="T5" fmla="*/ 88 h 302"/>
                    <a:gd name="T6" fmla="*/ 545 w 990"/>
                    <a:gd name="T7" fmla="*/ 7 h 302"/>
                    <a:gd name="T8" fmla="*/ 907 w 990"/>
                    <a:gd name="T9" fmla="*/ 84 h 302"/>
                    <a:gd name="T10" fmla="*/ 907 w 990"/>
                    <a:gd name="T11" fmla="*/ 84 h 302"/>
                    <a:gd name="T12" fmla="*/ 979 w 990"/>
                    <a:gd name="T13" fmla="*/ 158 h 302"/>
                    <a:gd name="T14" fmla="*/ 953 w 990"/>
                    <a:gd name="T15" fmla="*/ 148 h 302"/>
                    <a:gd name="T16" fmla="*/ 952 w 990"/>
                    <a:gd name="T17" fmla="*/ 152 h 302"/>
                    <a:gd name="T18" fmla="*/ 894 w 990"/>
                    <a:gd name="T19" fmla="*/ 109 h 302"/>
                    <a:gd name="T20" fmla="*/ 271 w 990"/>
                    <a:gd name="T21" fmla="*/ 112 h 302"/>
                    <a:gd name="T22" fmla="*/ 22 w 990"/>
                    <a:gd name="T23"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0" h="302">
                      <a:moveTo>
                        <a:pt x="22" y="302"/>
                      </a:moveTo>
                      <a:cubicBezTo>
                        <a:pt x="0" y="284"/>
                        <a:pt x="0" y="284"/>
                        <a:pt x="0" y="284"/>
                      </a:cubicBezTo>
                      <a:cubicBezTo>
                        <a:pt x="4" y="279"/>
                        <a:pt x="98" y="169"/>
                        <a:pt x="257" y="88"/>
                      </a:cubicBezTo>
                      <a:cubicBezTo>
                        <a:pt x="351" y="40"/>
                        <a:pt x="448" y="13"/>
                        <a:pt x="545" y="7"/>
                      </a:cubicBezTo>
                      <a:cubicBezTo>
                        <a:pt x="666" y="0"/>
                        <a:pt x="788" y="26"/>
                        <a:pt x="907" y="84"/>
                      </a:cubicBezTo>
                      <a:cubicBezTo>
                        <a:pt x="907" y="84"/>
                        <a:pt x="907" y="84"/>
                        <a:pt x="907" y="84"/>
                      </a:cubicBezTo>
                      <a:cubicBezTo>
                        <a:pt x="990" y="129"/>
                        <a:pt x="981" y="151"/>
                        <a:pt x="979" y="158"/>
                      </a:cubicBezTo>
                      <a:cubicBezTo>
                        <a:pt x="953" y="148"/>
                        <a:pt x="953" y="148"/>
                        <a:pt x="953" y="148"/>
                      </a:cubicBezTo>
                      <a:cubicBezTo>
                        <a:pt x="952" y="150"/>
                        <a:pt x="952" y="152"/>
                        <a:pt x="952" y="152"/>
                      </a:cubicBezTo>
                      <a:cubicBezTo>
                        <a:pt x="950" y="145"/>
                        <a:pt x="922" y="125"/>
                        <a:pt x="894" y="109"/>
                      </a:cubicBezTo>
                      <a:cubicBezTo>
                        <a:pt x="686" y="7"/>
                        <a:pt x="477" y="8"/>
                        <a:pt x="271" y="112"/>
                      </a:cubicBezTo>
                      <a:cubicBezTo>
                        <a:pt x="117" y="190"/>
                        <a:pt x="23" y="301"/>
                        <a:pt x="22" y="302"/>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Freeform 69"/>
                <p:cNvSpPr>
                  <a:spLocks/>
                </p:cNvSpPr>
                <p:nvPr/>
              </p:nvSpPr>
              <p:spPr bwMode="auto">
                <a:xfrm>
                  <a:off x="1241" y="2021"/>
                  <a:ext cx="291" cy="793"/>
                </a:xfrm>
                <a:custGeom>
                  <a:avLst/>
                  <a:gdLst>
                    <a:gd name="T0" fmla="*/ 281 w 386"/>
                    <a:gd name="T1" fmla="*/ 1056 h 1056"/>
                    <a:gd name="T2" fmla="*/ 259 w 386"/>
                    <a:gd name="T3" fmla="*/ 1037 h 1056"/>
                    <a:gd name="T4" fmla="*/ 344 w 386"/>
                    <a:gd name="T5" fmla="*/ 550 h 1056"/>
                    <a:gd name="T6" fmla="*/ 167 w 386"/>
                    <a:gd name="T7" fmla="*/ 148 h 1056"/>
                    <a:gd name="T8" fmla="*/ 0 w 386"/>
                    <a:gd name="T9" fmla="*/ 26 h 1056"/>
                    <a:gd name="T10" fmla="*/ 12 w 386"/>
                    <a:gd name="T11" fmla="*/ 0 h 1056"/>
                    <a:gd name="T12" fmla="*/ 187 w 386"/>
                    <a:gd name="T13" fmla="*/ 128 h 1056"/>
                    <a:gd name="T14" fmla="*/ 372 w 386"/>
                    <a:gd name="T15" fmla="*/ 549 h 1056"/>
                    <a:gd name="T16" fmla="*/ 281 w 386"/>
                    <a:gd name="T1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6" h="1056">
                      <a:moveTo>
                        <a:pt x="281" y="1056"/>
                      </a:moveTo>
                      <a:cubicBezTo>
                        <a:pt x="259" y="1037"/>
                        <a:pt x="259" y="1037"/>
                        <a:pt x="259" y="1037"/>
                      </a:cubicBezTo>
                      <a:cubicBezTo>
                        <a:pt x="260" y="1036"/>
                        <a:pt x="358" y="919"/>
                        <a:pt x="344" y="550"/>
                      </a:cubicBezTo>
                      <a:cubicBezTo>
                        <a:pt x="337" y="357"/>
                        <a:pt x="244" y="225"/>
                        <a:pt x="167" y="148"/>
                      </a:cubicBezTo>
                      <a:cubicBezTo>
                        <a:pt x="83" y="64"/>
                        <a:pt x="1" y="26"/>
                        <a:pt x="0" y="26"/>
                      </a:cubicBezTo>
                      <a:cubicBezTo>
                        <a:pt x="12" y="0"/>
                        <a:pt x="12" y="0"/>
                        <a:pt x="12" y="0"/>
                      </a:cubicBezTo>
                      <a:cubicBezTo>
                        <a:pt x="16" y="2"/>
                        <a:pt x="100" y="41"/>
                        <a:pt x="187" y="128"/>
                      </a:cubicBezTo>
                      <a:cubicBezTo>
                        <a:pt x="267" y="209"/>
                        <a:pt x="364" y="347"/>
                        <a:pt x="372" y="549"/>
                      </a:cubicBezTo>
                      <a:cubicBezTo>
                        <a:pt x="386" y="931"/>
                        <a:pt x="285" y="1051"/>
                        <a:pt x="281" y="1056"/>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Freeform 80"/>
                <p:cNvSpPr>
                  <a:spLocks/>
                </p:cNvSpPr>
                <p:nvPr/>
              </p:nvSpPr>
              <p:spPr bwMode="auto">
                <a:xfrm>
                  <a:off x="1077" y="2092"/>
                  <a:ext cx="846" cy="361"/>
                </a:xfrm>
                <a:custGeom>
                  <a:avLst/>
                  <a:gdLst>
                    <a:gd name="T0" fmla="*/ 1097 w 1125"/>
                    <a:gd name="T1" fmla="*/ 481 h 481"/>
                    <a:gd name="T2" fmla="*/ 1059 w 1125"/>
                    <a:gd name="T3" fmla="*/ 338 h 481"/>
                    <a:gd name="T4" fmla="*/ 814 w 1125"/>
                    <a:gd name="T5" fmla="*/ 111 h 481"/>
                    <a:gd name="T6" fmla="*/ 19 w 1125"/>
                    <a:gd name="T7" fmla="*/ 278 h 481"/>
                    <a:gd name="T8" fmla="*/ 0 w 1125"/>
                    <a:gd name="T9" fmla="*/ 258 h 481"/>
                    <a:gd name="T10" fmla="*/ 387 w 1125"/>
                    <a:gd name="T11" fmla="*/ 46 h 481"/>
                    <a:gd name="T12" fmla="*/ 825 w 1125"/>
                    <a:gd name="T13" fmla="*/ 85 h 481"/>
                    <a:gd name="T14" fmla="*/ 1085 w 1125"/>
                    <a:gd name="T15" fmla="*/ 327 h 481"/>
                    <a:gd name="T16" fmla="*/ 1125 w 1125"/>
                    <a:gd name="T17" fmla="*/ 481 h 481"/>
                    <a:gd name="T18" fmla="*/ 1097 w 1125"/>
                    <a:gd name="T19" fmla="*/ 481 h 481"/>
                    <a:gd name="T20" fmla="*/ 1111 w 1125"/>
                    <a:gd name="T21" fmla="*/ 481 h 481"/>
                    <a:gd name="T22" fmla="*/ 1097 w 1125"/>
                    <a:gd name="T23" fmla="*/ 481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5" h="481">
                      <a:moveTo>
                        <a:pt x="1097" y="481"/>
                      </a:moveTo>
                      <a:cubicBezTo>
                        <a:pt x="1097" y="481"/>
                        <a:pt x="1095" y="416"/>
                        <a:pt x="1059" y="338"/>
                      </a:cubicBezTo>
                      <a:cubicBezTo>
                        <a:pt x="1011" y="234"/>
                        <a:pt x="929" y="158"/>
                        <a:pt x="814" y="111"/>
                      </a:cubicBezTo>
                      <a:cubicBezTo>
                        <a:pt x="543" y="0"/>
                        <a:pt x="239" y="64"/>
                        <a:pt x="19" y="278"/>
                      </a:cubicBezTo>
                      <a:cubicBezTo>
                        <a:pt x="0" y="258"/>
                        <a:pt x="0" y="258"/>
                        <a:pt x="0" y="258"/>
                      </a:cubicBezTo>
                      <a:cubicBezTo>
                        <a:pt x="110" y="150"/>
                        <a:pt x="244" y="77"/>
                        <a:pt x="387" y="46"/>
                      </a:cubicBezTo>
                      <a:cubicBezTo>
                        <a:pt x="533" y="14"/>
                        <a:pt x="684" y="28"/>
                        <a:pt x="825" y="85"/>
                      </a:cubicBezTo>
                      <a:cubicBezTo>
                        <a:pt x="976" y="147"/>
                        <a:pt x="1050" y="251"/>
                        <a:pt x="1085" y="327"/>
                      </a:cubicBezTo>
                      <a:cubicBezTo>
                        <a:pt x="1123" y="410"/>
                        <a:pt x="1125" y="478"/>
                        <a:pt x="1125" y="481"/>
                      </a:cubicBezTo>
                      <a:cubicBezTo>
                        <a:pt x="1097" y="481"/>
                        <a:pt x="1097" y="481"/>
                        <a:pt x="1097" y="481"/>
                      </a:cubicBezTo>
                      <a:cubicBezTo>
                        <a:pt x="1111" y="481"/>
                        <a:pt x="1111" y="481"/>
                        <a:pt x="1111" y="481"/>
                      </a:cubicBezTo>
                      <a:lnTo>
                        <a:pt x="1097" y="481"/>
                      </a:ln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Freeform 81"/>
                <p:cNvSpPr>
                  <a:spLocks/>
                </p:cNvSpPr>
                <p:nvPr/>
              </p:nvSpPr>
              <p:spPr bwMode="auto">
                <a:xfrm>
                  <a:off x="1551" y="2403"/>
                  <a:ext cx="484" cy="484"/>
                </a:xfrm>
                <a:custGeom>
                  <a:avLst/>
                  <a:gdLst>
                    <a:gd name="T0" fmla="*/ 584 w 643"/>
                    <a:gd name="T1" fmla="*/ 325 h 644"/>
                    <a:gd name="T2" fmla="*/ 621 w 643"/>
                    <a:gd name="T3" fmla="*/ 219 h 644"/>
                    <a:gd name="T4" fmla="*/ 600 w 643"/>
                    <a:gd name="T5" fmla="*/ 170 h 644"/>
                    <a:gd name="T6" fmla="*/ 535 w 643"/>
                    <a:gd name="T7" fmla="*/ 167 h 644"/>
                    <a:gd name="T8" fmla="*/ 536 w 643"/>
                    <a:gd name="T9" fmla="*/ 82 h 644"/>
                    <a:gd name="T10" fmla="*/ 478 w 643"/>
                    <a:gd name="T11" fmla="*/ 42 h 644"/>
                    <a:gd name="T12" fmla="*/ 417 w 643"/>
                    <a:gd name="T13" fmla="*/ 72 h 644"/>
                    <a:gd name="T14" fmla="*/ 371 w 643"/>
                    <a:gd name="T15" fmla="*/ 0 h 644"/>
                    <a:gd name="T16" fmla="*/ 335 w 643"/>
                    <a:gd name="T17" fmla="*/ 0 h 644"/>
                    <a:gd name="T18" fmla="*/ 293 w 643"/>
                    <a:gd name="T19" fmla="*/ 1 h 644"/>
                    <a:gd name="T20" fmla="*/ 256 w 643"/>
                    <a:gd name="T21" fmla="*/ 61 h 644"/>
                    <a:gd name="T22" fmla="*/ 176 w 643"/>
                    <a:gd name="T23" fmla="*/ 34 h 644"/>
                    <a:gd name="T24" fmla="*/ 119 w 643"/>
                    <a:gd name="T25" fmla="*/ 68 h 644"/>
                    <a:gd name="T26" fmla="*/ 96 w 643"/>
                    <a:gd name="T27" fmla="*/ 85 h 644"/>
                    <a:gd name="T28" fmla="*/ 114 w 643"/>
                    <a:gd name="T29" fmla="*/ 147 h 644"/>
                    <a:gd name="T30" fmla="*/ 105 w 643"/>
                    <a:gd name="T31" fmla="*/ 157 h 644"/>
                    <a:gd name="T32" fmla="*/ 98 w 643"/>
                    <a:gd name="T33" fmla="*/ 168 h 644"/>
                    <a:gd name="T34" fmla="*/ 26 w 643"/>
                    <a:gd name="T35" fmla="*/ 182 h 644"/>
                    <a:gd name="T36" fmla="*/ 4 w 643"/>
                    <a:gd name="T37" fmla="*/ 244 h 644"/>
                    <a:gd name="T38" fmla="*/ 52 w 643"/>
                    <a:gd name="T39" fmla="*/ 315 h 644"/>
                    <a:gd name="T40" fmla="*/ 1 w 643"/>
                    <a:gd name="T41" fmla="*/ 349 h 644"/>
                    <a:gd name="T42" fmla="*/ 5 w 643"/>
                    <a:gd name="T43" fmla="*/ 394 h 644"/>
                    <a:gd name="T44" fmla="*/ 26 w 643"/>
                    <a:gd name="T45" fmla="*/ 458 h 644"/>
                    <a:gd name="T46" fmla="*/ 96 w 643"/>
                    <a:gd name="T47" fmla="*/ 471 h 644"/>
                    <a:gd name="T48" fmla="*/ 85 w 643"/>
                    <a:gd name="T49" fmla="*/ 513 h 644"/>
                    <a:gd name="T50" fmla="*/ 102 w 643"/>
                    <a:gd name="T51" fmla="*/ 563 h 644"/>
                    <a:gd name="T52" fmla="*/ 152 w 643"/>
                    <a:gd name="T53" fmla="*/ 600 h 644"/>
                    <a:gd name="T54" fmla="*/ 218 w 643"/>
                    <a:gd name="T55" fmla="*/ 572 h 644"/>
                    <a:gd name="T56" fmla="*/ 249 w 643"/>
                    <a:gd name="T57" fmla="*/ 590 h 644"/>
                    <a:gd name="T58" fmla="*/ 282 w 643"/>
                    <a:gd name="T59" fmla="*/ 642 h 644"/>
                    <a:gd name="T60" fmla="*/ 341 w 643"/>
                    <a:gd name="T61" fmla="*/ 643 h 644"/>
                    <a:gd name="T62" fmla="*/ 380 w 643"/>
                    <a:gd name="T63" fmla="*/ 582 h 644"/>
                    <a:gd name="T64" fmla="*/ 461 w 643"/>
                    <a:gd name="T65" fmla="*/ 612 h 644"/>
                    <a:gd name="T66" fmla="*/ 485 w 643"/>
                    <a:gd name="T67" fmla="*/ 597 h 644"/>
                    <a:gd name="T68" fmla="*/ 539 w 643"/>
                    <a:gd name="T69" fmla="*/ 559 h 644"/>
                    <a:gd name="T70" fmla="*/ 521 w 643"/>
                    <a:gd name="T71" fmla="*/ 498 h 644"/>
                    <a:gd name="T72" fmla="*/ 529 w 643"/>
                    <a:gd name="T73" fmla="*/ 488 h 644"/>
                    <a:gd name="T74" fmla="*/ 539 w 643"/>
                    <a:gd name="T75" fmla="*/ 476 h 644"/>
                    <a:gd name="T76" fmla="*/ 610 w 643"/>
                    <a:gd name="T77" fmla="*/ 461 h 644"/>
                    <a:gd name="T78" fmla="*/ 643 w 643"/>
                    <a:gd name="T79" fmla="*/ 370 h 644"/>
                    <a:gd name="T80" fmla="*/ 584 w 643"/>
                    <a:gd name="T81" fmla="*/ 33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3" h="644">
                      <a:moveTo>
                        <a:pt x="584" y="330"/>
                      </a:moveTo>
                      <a:cubicBezTo>
                        <a:pt x="584" y="328"/>
                        <a:pt x="584" y="327"/>
                        <a:pt x="584" y="325"/>
                      </a:cubicBezTo>
                      <a:cubicBezTo>
                        <a:pt x="641" y="288"/>
                        <a:pt x="641" y="288"/>
                        <a:pt x="641" y="288"/>
                      </a:cubicBezTo>
                      <a:cubicBezTo>
                        <a:pt x="621" y="219"/>
                        <a:pt x="621" y="219"/>
                        <a:pt x="621" y="219"/>
                      </a:cubicBezTo>
                      <a:cubicBezTo>
                        <a:pt x="618" y="210"/>
                        <a:pt x="615" y="199"/>
                        <a:pt x="609" y="186"/>
                      </a:cubicBezTo>
                      <a:cubicBezTo>
                        <a:pt x="600" y="170"/>
                        <a:pt x="600" y="170"/>
                        <a:pt x="600" y="170"/>
                      </a:cubicBezTo>
                      <a:cubicBezTo>
                        <a:pt x="538" y="173"/>
                        <a:pt x="538" y="173"/>
                        <a:pt x="538" y="173"/>
                      </a:cubicBezTo>
                      <a:cubicBezTo>
                        <a:pt x="537" y="171"/>
                        <a:pt x="536" y="169"/>
                        <a:pt x="535" y="167"/>
                      </a:cubicBezTo>
                      <a:cubicBezTo>
                        <a:pt x="560" y="107"/>
                        <a:pt x="560" y="107"/>
                        <a:pt x="560" y="107"/>
                      </a:cubicBezTo>
                      <a:cubicBezTo>
                        <a:pt x="536" y="82"/>
                        <a:pt x="536" y="82"/>
                        <a:pt x="536" y="82"/>
                      </a:cubicBezTo>
                      <a:cubicBezTo>
                        <a:pt x="511" y="61"/>
                        <a:pt x="511" y="61"/>
                        <a:pt x="511" y="61"/>
                      </a:cubicBezTo>
                      <a:cubicBezTo>
                        <a:pt x="502" y="53"/>
                        <a:pt x="490" y="46"/>
                        <a:pt x="478" y="42"/>
                      </a:cubicBezTo>
                      <a:cubicBezTo>
                        <a:pt x="465" y="38"/>
                        <a:pt x="465" y="38"/>
                        <a:pt x="465" y="38"/>
                      </a:cubicBezTo>
                      <a:cubicBezTo>
                        <a:pt x="417" y="72"/>
                        <a:pt x="417" y="72"/>
                        <a:pt x="417" y="72"/>
                      </a:cubicBezTo>
                      <a:cubicBezTo>
                        <a:pt x="407" y="69"/>
                        <a:pt x="398" y="66"/>
                        <a:pt x="389" y="63"/>
                      </a:cubicBezTo>
                      <a:cubicBezTo>
                        <a:pt x="371" y="0"/>
                        <a:pt x="371" y="0"/>
                        <a:pt x="371" y="0"/>
                      </a:cubicBezTo>
                      <a:cubicBezTo>
                        <a:pt x="350" y="0"/>
                        <a:pt x="350" y="0"/>
                        <a:pt x="350" y="0"/>
                      </a:cubicBezTo>
                      <a:cubicBezTo>
                        <a:pt x="345" y="0"/>
                        <a:pt x="340" y="0"/>
                        <a:pt x="335" y="0"/>
                      </a:cubicBezTo>
                      <a:cubicBezTo>
                        <a:pt x="329" y="0"/>
                        <a:pt x="323" y="0"/>
                        <a:pt x="317" y="0"/>
                      </a:cubicBezTo>
                      <a:cubicBezTo>
                        <a:pt x="308" y="0"/>
                        <a:pt x="300" y="0"/>
                        <a:pt x="293" y="1"/>
                      </a:cubicBezTo>
                      <a:cubicBezTo>
                        <a:pt x="276" y="3"/>
                        <a:pt x="276" y="3"/>
                        <a:pt x="276" y="3"/>
                      </a:cubicBezTo>
                      <a:cubicBezTo>
                        <a:pt x="256" y="61"/>
                        <a:pt x="256" y="61"/>
                        <a:pt x="256" y="61"/>
                      </a:cubicBezTo>
                      <a:cubicBezTo>
                        <a:pt x="245" y="64"/>
                        <a:pt x="235" y="67"/>
                        <a:pt x="226" y="71"/>
                      </a:cubicBezTo>
                      <a:cubicBezTo>
                        <a:pt x="176" y="34"/>
                        <a:pt x="176" y="34"/>
                        <a:pt x="176" y="34"/>
                      </a:cubicBezTo>
                      <a:cubicBezTo>
                        <a:pt x="161" y="41"/>
                        <a:pt x="161" y="41"/>
                        <a:pt x="161" y="41"/>
                      </a:cubicBezTo>
                      <a:cubicBezTo>
                        <a:pt x="146" y="48"/>
                        <a:pt x="133" y="57"/>
                        <a:pt x="119" y="68"/>
                      </a:cubicBezTo>
                      <a:cubicBezTo>
                        <a:pt x="116" y="70"/>
                        <a:pt x="114" y="71"/>
                        <a:pt x="111" y="73"/>
                      </a:cubicBezTo>
                      <a:cubicBezTo>
                        <a:pt x="96" y="85"/>
                        <a:pt x="96" y="85"/>
                        <a:pt x="96" y="85"/>
                      </a:cubicBezTo>
                      <a:cubicBezTo>
                        <a:pt x="109" y="133"/>
                        <a:pt x="109" y="133"/>
                        <a:pt x="109" y="133"/>
                      </a:cubicBezTo>
                      <a:cubicBezTo>
                        <a:pt x="114" y="147"/>
                        <a:pt x="114" y="147"/>
                        <a:pt x="114" y="147"/>
                      </a:cubicBezTo>
                      <a:cubicBezTo>
                        <a:pt x="112" y="149"/>
                        <a:pt x="109" y="152"/>
                        <a:pt x="107" y="155"/>
                      </a:cubicBezTo>
                      <a:cubicBezTo>
                        <a:pt x="105" y="157"/>
                        <a:pt x="105" y="157"/>
                        <a:pt x="105" y="157"/>
                      </a:cubicBezTo>
                      <a:cubicBezTo>
                        <a:pt x="104" y="159"/>
                        <a:pt x="104" y="159"/>
                        <a:pt x="104" y="159"/>
                      </a:cubicBezTo>
                      <a:cubicBezTo>
                        <a:pt x="102" y="162"/>
                        <a:pt x="100" y="165"/>
                        <a:pt x="98" y="168"/>
                      </a:cubicBezTo>
                      <a:cubicBezTo>
                        <a:pt x="34" y="167"/>
                        <a:pt x="34" y="167"/>
                        <a:pt x="34" y="167"/>
                      </a:cubicBezTo>
                      <a:cubicBezTo>
                        <a:pt x="26" y="182"/>
                        <a:pt x="26" y="182"/>
                        <a:pt x="26" y="182"/>
                      </a:cubicBezTo>
                      <a:cubicBezTo>
                        <a:pt x="17" y="197"/>
                        <a:pt x="11" y="213"/>
                        <a:pt x="5" y="237"/>
                      </a:cubicBezTo>
                      <a:cubicBezTo>
                        <a:pt x="4" y="244"/>
                        <a:pt x="4" y="244"/>
                        <a:pt x="4" y="244"/>
                      </a:cubicBezTo>
                      <a:cubicBezTo>
                        <a:pt x="17" y="290"/>
                        <a:pt x="17" y="290"/>
                        <a:pt x="17" y="290"/>
                      </a:cubicBezTo>
                      <a:cubicBezTo>
                        <a:pt x="52" y="315"/>
                        <a:pt x="52" y="315"/>
                        <a:pt x="52" y="315"/>
                      </a:cubicBezTo>
                      <a:cubicBezTo>
                        <a:pt x="52" y="316"/>
                        <a:pt x="52" y="317"/>
                        <a:pt x="52" y="319"/>
                      </a:cubicBezTo>
                      <a:cubicBezTo>
                        <a:pt x="1" y="349"/>
                        <a:pt x="1" y="349"/>
                        <a:pt x="1" y="349"/>
                      </a:cubicBezTo>
                      <a:cubicBezTo>
                        <a:pt x="1" y="364"/>
                        <a:pt x="1" y="364"/>
                        <a:pt x="1" y="364"/>
                      </a:cubicBezTo>
                      <a:cubicBezTo>
                        <a:pt x="0" y="376"/>
                        <a:pt x="3" y="386"/>
                        <a:pt x="5" y="394"/>
                      </a:cubicBezTo>
                      <a:cubicBezTo>
                        <a:pt x="14" y="425"/>
                        <a:pt x="14" y="425"/>
                        <a:pt x="14" y="425"/>
                      </a:cubicBezTo>
                      <a:cubicBezTo>
                        <a:pt x="17" y="435"/>
                        <a:pt x="20" y="446"/>
                        <a:pt x="26" y="458"/>
                      </a:cubicBezTo>
                      <a:cubicBezTo>
                        <a:pt x="35" y="472"/>
                        <a:pt x="35" y="472"/>
                        <a:pt x="35" y="472"/>
                      </a:cubicBezTo>
                      <a:cubicBezTo>
                        <a:pt x="96" y="471"/>
                        <a:pt x="96" y="471"/>
                        <a:pt x="96" y="471"/>
                      </a:cubicBezTo>
                      <a:cubicBezTo>
                        <a:pt x="98" y="473"/>
                        <a:pt x="99" y="475"/>
                        <a:pt x="100" y="477"/>
                      </a:cubicBezTo>
                      <a:cubicBezTo>
                        <a:pt x="85" y="513"/>
                        <a:pt x="85" y="513"/>
                        <a:pt x="85" y="513"/>
                      </a:cubicBezTo>
                      <a:cubicBezTo>
                        <a:pt x="97" y="558"/>
                        <a:pt x="97" y="558"/>
                        <a:pt x="97" y="558"/>
                      </a:cubicBezTo>
                      <a:cubicBezTo>
                        <a:pt x="102" y="563"/>
                        <a:pt x="102" y="563"/>
                        <a:pt x="102" y="563"/>
                      </a:cubicBezTo>
                      <a:cubicBezTo>
                        <a:pt x="111" y="573"/>
                        <a:pt x="119" y="579"/>
                        <a:pt x="128" y="585"/>
                      </a:cubicBezTo>
                      <a:cubicBezTo>
                        <a:pt x="136" y="591"/>
                        <a:pt x="143" y="595"/>
                        <a:pt x="152" y="600"/>
                      </a:cubicBezTo>
                      <a:cubicBezTo>
                        <a:pt x="167" y="609"/>
                        <a:pt x="167" y="609"/>
                        <a:pt x="167" y="609"/>
                      </a:cubicBezTo>
                      <a:cubicBezTo>
                        <a:pt x="218" y="572"/>
                        <a:pt x="218" y="572"/>
                        <a:pt x="218" y="572"/>
                      </a:cubicBezTo>
                      <a:cubicBezTo>
                        <a:pt x="227" y="576"/>
                        <a:pt x="237" y="579"/>
                        <a:pt x="247" y="581"/>
                      </a:cubicBezTo>
                      <a:cubicBezTo>
                        <a:pt x="249" y="590"/>
                        <a:pt x="249" y="590"/>
                        <a:pt x="249" y="590"/>
                      </a:cubicBezTo>
                      <a:cubicBezTo>
                        <a:pt x="263" y="640"/>
                        <a:pt x="263" y="640"/>
                        <a:pt x="263" y="640"/>
                      </a:cubicBezTo>
                      <a:cubicBezTo>
                        <a:pt x="282" y="642"/>
                        <a:pt x="282" y="642"/>
                        <a:pt x="282" y="642"/>
                      </a:cubicBezTo>
                      <a:cubicBezTo>
                        <a:pt x="295" y="643"/>
                        <a:pt x="307" y="644"/>
                        <a:pt x="320" y="644"/>
                      </a:cubicBezTo>
                      <a:cubicBezTo>
                        <a:pt x="327" y="644"/>
                        <a:pt x="333" y="644"/>
                        <a:pt x="341" y="643"/>
                      </a:cubicBezTo>
                      <a:cubicBezTo>
                        <a:pt x="361" y="643"/>
                        <a:pt x="361" y="643"/>
                        <a:pt x="361" y="643"/>
                      </a:cubicBezTo>
                      <a:cubicBezTo>
                        <a:pt x="380" y="582"/>
                        <a:pt x="380" y="582"/>
                        <a:pt x="380" y="582"/>
                      </a:cubicBezTo>
                      <a:cubicBezTo>
                        <a:pt x="390" y="579"/>
                        <a:pt x="400" y="577"/>
                        <a:pt x="409" y="573"/>
                      </a:cubicBezTo>
                      <a:cubicBezTo>
                        <a:pt x="461" y="612"/>
                        <a:pt x="461" y="612"/>
                        <a:pt x="461" y="612"/>
                      </a:cubicBezTo>
                      <a:cubicBezTo>
                        <a:pt x="477" y="602"/>
                        <a:pt x="477" y="602"/>
                        <a:pt x="477" y="602"/>
                      </a:cubicBezTo>
                      <a:cubicBezTo>
                        <a:pt x="480" y="601"/>
                        <a:pt x="482" y="599"/>
                        <a:pt x="485" y="597"/>
                      </a:cubicBezTo>
                      <a:cubicBezTo>
                        <a:pt x="497" y="590"/>
                        <a:pt x="512" y="581"/>
                        <a:pt x="525" y="570"/>
                      </a:cubicBezTo>
                      <a:cubicBezTo>
                        <a:pt x="539" y="559"/>
                        <a:pt x="539" y="559"/>
                        <a:pt x="539" y="559"/>
                      </a:cubicBezTo>
                      <a:cubicBezTo>
                        <a:pt x="526" y="512"/>
                        <a:pt x="526" y="512"/>
                        <a:pt x="526" y="512"/>
                      </a:cubicBezTo>
                      <a:cubicBezTo>
                        <a:pt x="521" y="498"/>
                        <a:pt x="521" y="498"/>
                        <a:pt x="521" y="498"/>
                      </a:cubicBezTo>
                      <a:cubicBezTo>
                        <a:pt x="523" y="495"/>
                        <a:pt x="526" y="492"/>
                        <a:pt x="528" y="490"/>
                      </a:cubicBezTo>
                      <a:cubicBezTo>
                        <a:pt x="529" y="488"/>
                        <a:pt x="529" y="488"/>
                        <a:pt x="529" y="488"/>
                      </a:cubicBezTo>
                      <a:cubicBezTo>
                        <a:pt x="530" y="487"/>
                        <a:pt x="532" y="485"/>
                        <a:pt x="533" y="483"/>
                      </a:cubicBezTo>
                      <a:cubicBezTo>
                        <a:pt x="535" y="481"/>
                        <a:pt x="537" y="478"/>
                        <a:pt x="539" y="476"/>
                      </a:cubicBezTo>
                      <a:cubicBezTo>
                        <a:pt x="603" y="478"/>
                        <a:pt x="603" y="478"/>
                        <a:pt x="603" y="478"/>
                      </a:cubicBezTo>
                      <a:cubicBezTo>
                        <a:pt x="610" y="461"/>
                        <a:pt x="610" y="461"/>
                        <a:pt x="610" y="461"/>
                      </a:cubicBezTo>
                      <a:cubicBezTo>
                        <a:pt x="618" y="444"/>
                        <a:pt x="626" y="426"/>
                        <a:pt x="631" y="409"/>
                      </a:cubicBezTo>
                      <a:cubicBezTo>
                        <a:pt x="643" y="370"/>
                        <a:pt x="643" y="370"/>
                        <a:pt x="643" y="370"/>
                      </a:cubicBezTo>
                      <a:cubicBezTo>
                        <a:pt x="620" y="353"/>
                        <a:pt x="620" y="353"/>
                        <a:pt x="620" y="353"/>
                      </a:cubicBezTo>
                      <a:lnTo>
                        <a:pt x="584" y="33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Freeform 82"/>
                <p:cNvSpPr>
                  <a:spLocks noEditPoints="1"/>
                </p:cNvSpPr>
                <p:nvPr/>
              </p:nvSpPr>
              <p:spPr bwMode="auto">
                <a:xfrm>
                  <a:off x="1569" y="2423"/>
                  <a:ext cx="440" cy="443"/>
                </a:xfrm>
                <a:custGeom>
                  <a:avLst/>
                  <a:gdLst>
                    <a:gd name="T0" fmla="*/ 460 w 585"/>
                    <a:gd name="T1" fmla="*/ 465 h 590"/>
                    <a:gd name="T2" fmla="*/ 496 w 585"/>
                    <a:gd name="T3" fmla="*/ 421 h 590"/>
                    <a:gd name="T4" fmla="*/ 576 w 585"/>
                    <a:gd name="T5" fmla="*/ 374 h 590"/>
                    <a:gd name="T6" fmla="*/ 527 w 585"/>
                    <a:gd name="T7" fmla="*/ 318 h 590"/>
                    <a:gd name="T8" fmla="*/ 580 w 585"/>
                    <a:gd name="T9" fmla="*/ 250 h 590"/>
                    <a:gd name="T10" fmla="*/ 566 w 585"/>
                    <a:gd name="T11" fmla="*/ 203 h 590"/>
                    <a:gd name="T12" fmla="*/ 566 w 585"/>
                    <a:gd name="T13" fmla="*/ 201 h 590"/>
                    <a:gd name="T14" fmla="*/ 555 w 585"/>
                    <a:gd name="T15" fmla="*/ 173 h 590"/>
                    <a:gd name="T16" fmla="*/ 475 w 585"/>
                    <a:gd name="T17" fmla="*/ 145 h 590"/>
                    <a:gd name="T18" fmla="*/ 483 w 585"/>
                    <a:gd name="T19" fmla="*/ 72 h 590"/>
                    <a:gd name="T20" fmla="*/ 441 w 585"/>
                    <a:gd name="T21" fmla="*/ 43 h 590"/>
                    <a:gd name="T22" fmla="*/ 338 w 585"/>
                    <a:gd name="T23" fmla="*/ 60 h 590"/>
                    <a:gd name="T24" fmla="*/ 268 w 585"/>
                    <a:gd name="T25" fmla="*/ 3 h 590"/>
                    <a:gd name="T26" fmla="*/ 193 w 585"/>
                    <a:gd name="T27" fmla="*/ 77 h 590"/>
                    <a:gd name="T28" fmla="*/ 100 w 585"/>
                    <a:gd name="T29" fmla="*/ 70 h 590"/>
                    <a:gd name="T30" fmla="*/ 118 w 585"/>
                    <a:gd name="T31" fmla="*/ 127 h 590"/>
                    <a:gd name="T32" fmla="*/ 85 w 585"/>
                    <a:gd name="T33" fmla="*/ 171 h 590"/>
                    <a:gd name="T34" fmla="*/ 4 w 585"/>
                    <a:gd name="T35" fmla="*/ 218 h 590"/>
                    <a:gd name="T36" fmla="*/ 51 w 585"/>
                    <a:gd name="T37" fmla="*/ 274 h 590"/>
                    <a:gd name="T38" fmla="*/ 0 w 585"/>
                    <a:gd name="T39" fmla="*/ 340 h 590"/>
                    <a:gd name="T40" fmla="*/ 4 w 585"/>
                    <a:gd name="T41" fmla="*/ 360 h 590"/>
                    <a:gd name="T42" fmla="*/ 12 w 585"/>
                    <a:gd name="T43" fmla="*/ 392 h 590"/>
                    <a:gd name="T44" fmla="*/ 85 w 585"/>
                    <a:gd name="T45" fmla="*/ 417 h 590"/>
                    <a:gd name="T46" fmla="*/ 86 w 585"/>
                    <a:gd name="T47" fmla="*/ 489 h 590"/>
                    <a:gd name="T48" fmla="*/ 116 w 585"/>
                    <a:gd name="T49" fmla="*/ 536 h 590"/>
                    <a:gd name="T50" fmla="*/ 187 w 585"/>
                    <a:gd name="T51" fmla="*/ 514 h 590"/>
                    <a:gd name="T52" fmla="*/ 248 w 585"/>
                    <a:gd name="T53" fmla="*/ 559 h 590"/>
                    <a:gd name="T54" fmla="*/ 312 w 585"/>
                    <a:gd name="T55" fmla="*/ 589 h 590"/>
                    <a:gd name="T56" fmla="*/ 385 w 585"/>
                    <a:gd name="T57" fmla="*/ 515 h 590"/>
                    <a:gd name="T58" fmla="*/ 479 w 585"/>
                    <a:gd name="T59" fmla="*/ 523 h 590"/>
                    <a:gd name="T60" fmla="*/ 470 w 585"/>
                    <a:gd name="T61" fmla="*/ 494 h 590"/>
                    <a:gd name="T62" fmla="*/ 164 w 585"/>
                    <a:gd name="T63" fmla="*/ 315 h 590"/>
                    <a:gd name="T64" fmla="*/ 185 w 585"/>
                    <a:gd name="T65" fmla="*/ 210 h 590"/>
                    <a:gd name="T66" fmla="*/ 407 w 585"/>
                    <a:gd name="T67" fmla="*/ 246 h 590"/>
                    <a:gd name="T68" fmla="*/ 385 w 585"/>
                    <a:gd name="T69" fmla="*/ 354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5" h="590">
                      <a:moveTo>
                        <a:pt x="470" y="494"/>
                      </a:moveTo>
                      <a:cubicBezTo>
                        <a:pt x="460" y="465"/>
                        <a:pt x="460" y="465"/>
                        <a:pt x="460" y="465"/>
                      </a:cubicBezTo>
                      <a:cubicBezTo>
                        <a:pt x="467" y="458"/>
                        <a:pt x="473" y="452"/>
                        <a:pt x="478" y="446"/>
                      </a:cubicBezTo>
                      <a:cubicBezTo>
                        <a:pt x="485" y="436"/>
                        <a:pt x="491" y="430"/>
                        <a:pt x="496" y="421"/>
                      </a:cubicBezTo>
                      <a:cubicBezTo>
                        <a:pt x="556" y="423"/>
                        <a:pt x="556" y="423"/>
                        <a:pt x="556" y="423"/>
                      </a:cubicBezTo>
                      <a:cubicBezTo>
                        <a:pt x="564" y="407"/>
                        <a:pt x="569" y="390"/>
                        <a:pt x="576" y="374"/>
                      </a:cubicBezTo>
                      <a:cubicBezTo>
                        <a:pt x="585" y="355"/>
                        <a:pt x="568" y="345"/>
                        <a:pt x="568" y="345"/>
                      </a:cubicBezTo>
                      <a:cubicBezTo>
                        <a:pt x="527" y="318"/>
                        <a:pt x="527" y="318"/>
                        <a:pt x="527" y="318"/>
                      </a:cubicBezTo>
                      <a:cubicBezTo>
                        <a:pt x="529" y="308"/>
                        <a:pt x="528" y="296"/>
                        <a:pt x="527" y="284"/>
                      </a:cubicBezTo>
                      <a:cubicBezTo>
                        <a:pt x="580" y="250"/>
                        <a:pt x="580" y="250"/>
                        <a:pt x="580" y="250"/>
                      </a:cubicBezTo>
                      <a:cubicBezTo>
                        <a:pt x="578" y="246"/>
                        <a:pt x="576" y="239"/>
                        <a:pt x="574" y="232"/>
                      </a:cubicBezTo>
                      <a:cubicBezTo>
                        <a:pt x="566" y="203"/>
                        <a:pt x="566" y="203"/>
                        <a:pt x="566" y="203"/>
                      </a:cubicBezTo>
                      <a:cubicBezTo>
                        <a:pt x="566" y="203"/>
                        <a:pt x="566" y="203"/>
                        <a:pt x="566" y="203"/>
                      </a:cubicBezTo>
                      <a:cubicBezTo>
                        <a:pt x="566" y="203"/>
                        <a:pt x="566" y="203"/>
                        <a:pt x="566" y="201"/>
                      </a:cubicBezTo>
                      <a:cubicBezTo>
                        <a:pt x="566" y="201"/>
                        <a:pt x="566" y="201"/>
                        <a:pt x="566" y="201"/>
                      </a:cubicBezTo>
                      <a:cubicBezTo>
                        <a:pt x="563" y="192"/>
                        <a:pt x="561" y="183"/>
                        <a:pt x="555" y="173"/>
                      </a:cubicBezTo>
                      <a:cubicBezTo>
                        <a:pt x="493" y="176"/>
                        <a:pt x="493" y="176"/>
                        <a:pt x="493" y="176"/>
                      </a:cubicBezTo>
                      <a:cubicBezTo>
                        <a:pt x="488" y="165"/>
                        <a:pt x="470" y="156"/>
                        <a:pt x="475" y="145"/>
                      </a:cubicBezTo>
                      <a:cubicBezTo>
                        <a:pt x="497" y="93"/>
                        <a:pt x="497" y="93"/>
                        <a:pt x="497" y="93"/>
                      </a:cubicBezTo>
                      <a:cubicBezTo>
                        <a:pt x="486" y="77"/>
                        <a:pt x="483" y="72"/>
                        <a:pt x="483" y="72"/>
                      </a:cubicBezTo>
                      <a:cubicBezTo>
                        <a:pt x="477" y="67"/>
                        <a:pt x="471" y="61"/>
                        <a:pt x="464" y="56"/>
                      </a:cubicBezTo>
                      <a:cubicBezTo>
                        <a:pt x="458" y="50"/>
                        <a:pt x="449" y="46"/>
                        <a:pt x="441" y="43"/>
                      </a:cubicBezTo>
                      <a:cubicBezTo>
                        <a:pt x="391" y="79"/>
                        <a:pt x="391" y="79"/>
                        <a:pt x="391" y="79"/>
                      </a:cubicBezTo>
                      <a:cubicBezTo>
                        <a:pt x="374" y="69"/>
                        <a:pt x="356" y="65"/>
                        <a:pt x="338" y="60"/>
                      </a:cubicBezTo>
                      <a:cubicBezTo>
                        <a:pt x="321" y="2"/>
                        <a:pt x="321" y="2"/>
                        <a:pt x="321" y="2"/>
                      </a:cubicBezTo>
                      <a:cubicBezTo>
                        <a:pt x="304" y="2"/>
                        <a:pt x="285" y="0"/>
                        <a:pt x="268" y="3"/>
                      </a:cubicBezTo>
                      <a:cubicBezTo>
                        <a:pt x="248" y="59"/>
                        <a:pt x="248" y="59"/>
                        <a:pt x="248" y="59"/>
                      </a:cubicBezTo>
                      <a:cubicBezTo>
                        <a:pt x="230" y="62"/>
                        <a:pt x="210" y="70"/>
                        <a:pt x="193" y="77"/>
                      </a:cubicBezTo>
                      <a:cubicBezTo>
                        <a:pt x="144" y="40"/>
                        <a:pt x="144" y="40"/>
                        <a:pt x="144" y="40"/>
                      </a:cubicBezTo>
                      <a:cubicBezTo>
                        <a:pt x="129" y="47"/>
                        <a:pt x="116" y="58"/>
                        <a:pt x="100" y="70"/>
                      </a:cubicBezTo>
                      <a:cubicBezTo>
                        <a:pt x="108" y="99"/>
                        <a:pt x="108" y="99"/>
                        <a:pt x="108" y="99"/>
                      </a:cubicBezTo>
                      <a:cubicBezTo>
                        <a:pt x="118" y="127"/>
                        <a:pt x="118" y="127"/>
                        <a:pt x="118" y="127"/>
                      </a:cubicBezTo>
                      <a:cubicBezTo>
                        <a:pt x="113" y="134"/>
                        <a:pt x="105" y="141"/>
                        <a:pt x="100" y="147"/>
                      </a:cubicBezTo>
                      <a:cubicBezTo>
                        <a:pt x="95" y="156"/>
                        <a:pt x="90" y="162"/>
                        <a:pt x="85" y="171"/>
                      </a:cubicBezTo>
                      <a:cubicBezTo>
                        <a:pt x="22" y="169"/>
                        <a:pt x="22" y="169"/>
                        <a:pt x="22" y="169"/>
                      </a:cubicBezTo>
                      <a:cubicBezTo>
                        <a:pt x="14" y="184"/>
                        <a:pt x="9" y="199"/>
                        <a:pt x="4" y="218"/>
                      </a:cubicBezTo>
                      <a:cubicBezTo>
                        <a:pt x="12" y="247"/>
                        <a:pt x="12" y="247"/>
                        <a:pt x="12" y="247"/>
                      </a:cubicBezTo>
                      <a:cubicBezTo>
                        <a:pt x="51" y="274"/>
                        <a:pt x="51" y="274"/>
                        <a:pt x="51" y="274"/>
                      </a:cubicBezTo>
                      <a:cubicBezTo>
                        <a:pt x="52" y="284"/>
                        <a:pt x="51" y="296"/>
                        <a:pt x="51" y="308"/>
                      </a:cubicBezTo>
                      <a:cubicBezTo>
                        <a:pt x="0" y="340"/>
                        <a:pt x="0" y="340"/>
                        <a:pt x="0" y="340"/>
                      </a:cubicBezTo>
                      <a:cubicBezTo>
                        <a:pt x="0" y="347"/>
                        <a:pt x="2" y="354"/>
                        <a:pt x="4" y="360"/>
                      </a:cubicBezTo>
                      <a:cubicBezTo>
                        <a:pt x="4" y="360"/>
                        <a:pt x="4" y="360"/>
                        <a:pt x="4" y="360"/>
                      </a:cubicBezTo>
                      <a:cubicBezTo>
                        <a:pt x="12" y="389"/>
                        <a:pt x="12" y="389"/>
                        <a:pt x="12" y="389"/>
                      </a:cubicBezTo>
                      <a:cubicBezTo>
                        <a:pt x="12" y="389"/>
                        <a:pt x="12" y="389"/>
                        <a:pt x="12" y="392"/>
                      </a:cubicBezTo>
                      <a:cubicBezTo>
                        <a:pt x="15" y="401"/>
                        <a:pt x="18" y="409"/>
                        <a:pt x="22" y="418"/>
                      </a:cubicBezTo>
                      <a:cubicBezTo>
                        <a:pt x="85" y="417"/>
                        <a:pt x="85" y="417"/>
                        <a:pt x="85" y="417"/>
                      </a:cubicBezTo>
                      <a:cubicBezTo>
                        <a:pt x="90" y="428"/>
                        <a:pt x="96" y="438"/>
                        <a:pt x="103" y="448"/>
                      </a:cubicBezTo>
                      <a:cubicBezTo>
                        <a:pt x="86" y="489"/>
                        <a:pt x="86" y="489"/>
                        <a:pt x="86" y="489"/>
                      </a:cubicBezTo>
                      <a:cubicBezTo>
                        <a:pt x="94" y="518"/>
                        <a:pt x="94" y="518"/>
                        <a:pt x="94" y="518"/>
                      </a:cubicBezTo>
                      <a:cubicBezTo>
                        <a:pt x="101" y="526"/>
                        <a:pt x="107" y="531"/>
                        <a:pt x="116" y="536"/>
                      </a:cubicBezTo>
                      <a:cubicBezTo>
                        <a:pt x="122" y="542"/>
                        <a:pt x="128" y="545"/>
                        <a:pt x="137" y="550"/>
                      </a:cubicBezTo>
                      <a:cubicBezTo>
                        <a:pt x="187" y="514"/>
                        <a:pt x="187" y="514"/>
                        <a:pt x="187" y="514"/>
                      </a:cubicBezTo>
                      <a:cubicBezTo>
                        <a:pt x="204" y="523"/>
                        <a:pt x="222" y="528"/>
                        <a:pt x="243" y="532"/>
                      </a:cubicBezTo>
                      <a:cubicBezTo>
                        <a:pt x="248" y="559"/>
                        <a:pt x="248" y="559"/>
                        <a:pt x="248" y="559"/>
                      </a:cubicBezTo>
                      <a:cubicBezTo>
                        <a:pt x="256" y="588"/>
                        <a:pt x="256" y="588"/>
                        <a:pt x="256" y="588"/>
                      </a:cubicBezTo>
                      <a:cubicBezTo>
                        <a:pt x="276" y="590"/>
                        <a:pt x="293" y="590"/>
                        <a:pt x="312" y="589"/>
                      </a:cubicBezTo>
                      <a:cubicBezTo>
                        <a:pt x="330" y="533"/>
                        <a:pt x="330" y="533"/>
                        <a:pt x="330" y="533"/>
                      </a:cubicBezTo>
                      <a:cubicBezTo>
                        <a:pt x="350" y="528"/>
                        <a:pt x="368" y="523"/>
                        <a:pt x="385" y="515"/>
                      </a:cubicBezTo>
                      <a:cubicBezTo>
                        <a:pt x="434" y="552"/>
                        <a:pt x="434" y="552"/>
                        <a:pt x="434" y="552"/>
                      </a:cubicBezTo>
                      <a:cubicBezTo>
                        <a:pt x="448" y="543"/>
                        <a:pt x="465" y="534"/>
                        <a:pt x="479" y="523"/>
                      </a:cubicBezTo>
                      <a:cubicBezTo>
                        <a:pt x="470" y="494"/>
                        <a:pt x="470" y="494"/>
                        <a:pt x="470" y="494"/>
                      </a:cubicBezTo>
                      <a:cubicBezTo>
                        <a:pt x="470" y="494"/>
                        <a:pt x="470" y="494"/>
                        <a:pt x="470" y="494"/>
                      </a:cubicBezTo>
                      <a:close/>
                      <a:moveTo>
                        <a:pt x="209" y="379"/>
                      </a:moveTo>
                      <a:cubicBezTo>
                        <a:pt x="185" y="362"/>
                        <a:pt x="171" y="339"/>
                        <a:pt x="164" y="315"/>
                      </a:cubicBezTo>
                      <a:cubicBezTo>
                        <a:pt x="164" y="313"/>
                        <a:pt x="162" y="308"/>
                        <a:pt x="162" y="306"/>
                      </a:cubicBezTo>
                      <a:cubicBezTo>
                        <a:pt x="155" y="274"/>
                        <a:pt x="164" y="238"/>
                        <a:pt x="185" y="210"/>
                      </a:cubicBezTo>
                      <a:cubicBezTo>
                        <a:pt x="228" y="157"/>
                        <a:pt x="308" y="143"/>
                        <a:pt x="363" y="184"/>
                      </a:cubicBezTo>
                      <a:cubicBezTo>
                        <a:pt x="385" y="201"/>
                        <a:pt x="401" y="224"/>
                        <a:pt x="407" y="246"/>
                      </a:cubicBezTo>
                      <a:cubicBezTo>
                        <a:pt x="409" y="250"/>
                        <a:pt x="410" y="255"/>
                        <a:pt x="410" y="257"/>
                      </a:cubicBezTo>
                      <a:cubicBezTo>
                        <a:pt x="415" y="290"/>
                        <a:pt x="408" y="325"/>
                        <a:pt x="385" y="354"/>
                      </a:cubicBezTo>
                      <a:cubicBezTo>
                        <a:pt x="342" y="407"/>
                        <a:pt x="264" y="419"/>
                        <a:pt x="209" y="379"/>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83"/>
                <p:cNvSpPr>
                  <a:spLocks/>
                </p:cNvSpPr>
                <p:nvPr/>
              </p:nvSpPr>
              <p:spPr bwMode="auto">
                <a:xfrm>
                  <a:off x="1724" y="2579"/>
                  <a:ext cx="119" cy="108"/>
                </a:xfrm>
                <a:custGeom>
                  <a:avLst/>
                  <a:gdLst>
                    <a:gd name="T0" fmla="*/ 80 w 159"/>
                    <a:gd name="T1" fmla="*/ 0 h 143"/>
                    <a:gd name="T2" fmla="*/ 60 w 159"/>
                    <a:gd name="T3" fmla="*/ 3 h 143"/>
                    <a:gd name="T4" fmla="*/ 11 w 159"/>
                    <a:gd name="T5" fmla="*/ 91 h 143"/>
                    <a:gd name="T6" fmla="*/ 80 w 159"/>
                    <a:gd name="T7" fmla="*/ 143 h 143"/>
                    <a:gd name="T8" fmla="*/ 99 w 159"/>
                    <a:gd name="T9" fmla="*/ 141 h 143"/>
                    <a:gd name="T10" fmla="*/ 149 w 159"/>
                    <a:gd name="T11" fmla="*/ 52 h 143"/>
                    <a:gd name="T12" fmla="*/ 80 w 159"/>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159" h="143">
                      <a:moveTo>
                        <a:pt x="80" y="0"/>
                      </a:moveTo>
                      <a:cubicBezTo>
                        <a:pt x="73" y="0"/>
                        <a:pt x="67" y="1"/>
                        <a:pt x="60" y="3"/>
                      </a:cubicBezTo>
                      <a:cubicBezTo>
                        <a:pt x="22" y="14"/>
                        <a:pt x="0" y="53"/>
                        <a:pt x="11" y="91"/>
                      </a:cubicBezTo>
                      <a:cubicBezTo>
                        <a:pt x="20" y="122"/>
                        <a:pt x="48" y="143"/>
                        <a:pt x="80" y="143"/>
                      </a:cubicBezTo>
                      <a:cubicBezTo>
                        <a:pt x="86" y="143"/>
                        <a:pt x="93" y="142"/>
                        <a:pt x="99" y="141"/>
                      </a:cubicBezTo>
                      <a:cubicBezTo>
                        <a:pt x="137" y="130"/>
                        <a:pt x="159" y="90"/>
                        <a:pt x="149" y="52"/>
                      </a:cubicBezTo>
                      <a:cubicBezTo>
                        <a:pt x="140" y="22"/>
                        <a:pt x="112" y="0"/>
                        <a:pt x="80" y="0"/>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85" name="Rounded Rectangle 84"/>
            <p:cNvSpPr/>
            <p:nvPr/>
          </p:nvSpPr>
          <p:spPr>
            <a:xfrm>
              <a:off x="5482052" y="2075616"/>
              <a:ext cx="1635853" cy="315310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Network Controller Node 2 Fault Domain 2</a:t>
              </a:r>
            </a:p>
          </p:txBody>
        </p:sp>
        <p:sp>
          <p:nvSpPr>
            <p:cNvPr id="86" name="Rounded Rectangle 85"/>
            <p:cNvSpPr/>
            <p:nvPr/>
          </p:nvSpPr>
          <p:spPr>
            <a:xfrm>
              <a:off x="7398481" y="2067227"/>
              <a:ext cx="1635853" cy="3161497"/>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Network Controller Node 3 Fault Domain 3</a:t>
              </a:r>
            </a:p>
          </p:txBody>
        </p:sp>
        <p:sp>
          <p:nvSpPr>
            <p:cNvPr id="87" name="TextBox 86"/>
            <p:cNvSpPr txBox="1"/>
            <p:nvPr/>
          </p:nvSpPr>
          <p:spPr>
            <a:xfrm>
              <a:off x="2423656" y="3455426"/>
              <a:ext cx="708912" cy="7386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Service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Fabric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Cluster</a:t>
              </a:r>
            </a:p>
          </p:txBody>
        </p:sp>
        <p:grpSp>
          <p:nvGrpSpPr>
            <p:cNvPr id="88" name="Group 87"/>
            <p:cNvGrpSpPr/>
            <p:nvPr/>
          </p:nvGrpSpPr>
          <p:grpSpPr>
            <a:xfrm>
              <a:off x="7722623" y="2058970"/>
              <a:ext cx="981512" cy="1062450"/>
              <a:chOff x="3531125" y="3582459"/>
              <a:chExt cx="981512" cy="1062450"/>
            </a:xfrm>
          </p:grpSpPr>
          <p:sp>
            <p:nvSpPr>
              <p:cNvPr id="89" name="TextBox 88"/>
              <p:cNvSpPr txBox="1"/>
              <p:nvPr/>
            </p:nvSpPr>
            <p:spPr>
              <a:xfrm>
                <a:off x="3531125" y="3582459"/>
                <a:ext cx="981512"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prstClr val="black">
                        <a:lumMod val="65000"/>
                        <a:lumOff val="35000"/>
                      </a:prstClr>
                    </a:solidFill>
                    <a:effectLst/>
                    <a:uLnTx/>
                    <a:uFillTx/>
                    <a:latin typeface="Calibri" panose="020F0502020204030204"/>
                    <a:ea typeface="+mn-ea"/>
                    <a:cs typeface="+mn-cs"/>
                  </a:rPr>
                  <a:t>Stateful</a:t>
                </a:r>
                <a:r>
                  <a:rPr kumimoji="0" lang="en-US" sz="11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 Microservice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Secondary</a:t>
                </a:r>
              </a:p>
            </p:txBody>
          </p:sp>
          <p:grpSp>
            <p:nvGrpSpPr>
              <p:cNvPr id="90" name="Group 58"/>
              <p:cNvGrpSpPr>
                <a:grpSpLocks noChangeAspect="1"/>
              </p:cNvGrpSpPr>
              <p:nvPr/>
            </p:nvGrpSpPr>
            <p:grpSpPr bwMode="auto">
              <a:xfrm>
                <a:off x="3827360" y="4221710"/>
                <a:ext cx="413032" cy="423199"/>
                <a:chOff x="1060" y="1889"/>
                <a:chExt cx="975" cy="999"/>
              </a:xfrm>
            </p:grpSpPr>
            <p:sp>
              <p:nvSpPr>
                <p:cNvPr id="91" name="AutoShape 57"/>
                <p:cNvSpPr>
                  <a:spLocks noChangeAspect="1" noChangeArrowheads="1" noTextEdit="1"/>
                </p:cNvSpPr>
                <p:nvPr/>
              </p:nvSpPr>
              <p:spPr bwMode="auto">
                <a:xfrm>
                  <a:off x="1060" y="1889"/>
                  <a:ext cx="975" cy="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Freeform 59"/>
                <p:cNvSpPr>
                  <a:spLocks noEditPoints="1"/>
                </p:cNvSpPr>
                <p:nvPr/>
              </p:nvSpPr>
              <p:spPr bwMode="auto">
                <a:xfrm>
                  <a:off x="1060" y="1890"/>
                  <a:ext cx="945" cy="944"/>
                </a:xfrm>
                <a:custGeom>
                  <a:avLst/>
                  <a:gdLst>
                    <a:gd name="T0" fmla="*/ 628 w 1256"/>
                    <a:gd name="T1" fmla="*/ 0 h 1256"/>
                    <a:gd name="T2" fmla="*/ 0 w 1256"/>
                    <a:gd name="T3" fmla="*/ 628 h 1256"/>
                    <a:gd name="T4" fmla="*/ 628 w 1256"/>
                    <a:gd name="T5" fmla="*/ 1256 h 1256"/>
                    <a:gd name="T6" fmla="*/ 1256 w 1256"/>
                    <a:gd name="T7" fmla="*/ 628 h 1256"/>
                    <a:gd name="T8" fmla="*/ 628 w 1256"/>
                    <a:gd name="T9" fmla="*/ 0 h 1256"/>
                    <a:gd name="T10" fmla="*/ 628 w 1256"/>
                    <a:gd name="T11" fmla="*/ 1192 h 1256"/>
                    <a:gd name="T12" fmla="*/ 64 w 1256"/>
                    <a:gd name="T13" fmla="*/ 628 h 1256"/>
                    <a:gd name="T14" fmla="*/ 628 w 1256"/>
                    <a:gd name="T15" fmla="*/ 64 h 1256"/>
                    <a:gd name="T16" fmla="*/ 1191 w 1256"/>
                    <a:gd name="T17" fmla="*/ 628 h 1256"/>
                    <a:gd name="T18" fmla="*/ 628 w 1256"/>
                    <a:gd name="T19" fmla="*/ 119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6" h="1256">
                      <a:moveTo>
                        <a:pt x="628" y="0"/>
                      </a:moveTo>
                      <a:cubicBezTo>
                        <a:pt x="281" y="0"/>
                        <a:pt x="0" y="281"/>
                        <a:pt x="0" y="628"/>
                      </a:cubicBezTo>
                      <a:cubicBezTo>
                        <a:pt x="0" y="975"/>
                        <a:pt x="281" y="1256"/>
                        <a:pt x="628" y="1256"/>
                      </a:cubicBezTo>
                      <a:cubicBezTo>
                        <a:pt x="974" y="1256"/>
                        <a:pt x="1256" y="975"/>
                        <a:pt x="1256" y="628"/>
                      </a:cubicBezTo>
                      <a:cubicBezTo>
                        <a:pt x="1256" y="281"/>
                        <a:pt x="974" y="0"/>
                        <a:pt x="628" y="0"/>
                      </a:cubicBezTo>
                      <a:close/>
                      <a:moveTo>
                        <a:pt x="628" y="1192"/>
                      </a:moveTo>
                      <a:cubicBezTo>
                        <a:pt x="316" y="1192"/>
                        <a:pt x="64" y="939"/>
                        <a:pt x="64" y="628"/>
                      </a:cubicBezTo>
                      <a:cubicBezTo>
                        <a:pt x="64" y="317"/>
                        <a:pt x="316" y="64"/>
                        <a:pt x="628" y="64"/>
                      </a:cubicBezTo>
                      <a:cubicBezTo>
                        <a:pt x="939" y="64"/>
                        <a:pt x="1191" y="317"/>
                        <a:pt x="1191" y="628"/>
                      </a:cubicBezTo>
                      <a:cubicBezTo>
                        <a:pt x="1191" y="939"/>
                        <a:pt x="939" y="1192"/>
                        <a:pt x="628" y="1192"/>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Oval 60"/>
                <p:cNvSpPr>
                  <a:spLocks noChangeArrowheads="1"/>
                </p:cNvSpPr>
                <p:nvPr/>
              </p:nvSpPr>
              <p:spPr bwMode="auto">
                <a:xfrm>
                  <a:off x="1335" y="2063"/>
                  <a:ext cx="144" cy="145"/>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Oval 61"/>
                <p:cNvSpPr>
                  <a:spLocks noChangeArrowheads="1"/>
                </p:cNvSpPr>
                <p:nvPr/>
              </p:nvSpPr>
              <p:spPr bwMode="auto">
                <a:xfrm>
                  <a:off x="1204" y="2390"/>
                  <a:ext cx="85" cy="84"/>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Oval 62"/>
                <p:cNvSpPr>
                  <a:spLocks noChangeArrowheads="1"/>
                </p:cNvSpPr>
                <p:nvPr/>
              </p:nvSpPr>
              <p:spPr bwMode="auto">
                <a:xfrm>
                  <a:off x="1463" y="2537"/>
                  <a:ext cx="85" cy="84"/>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Oval 63"/>
                <p:cNvSpPr>
                  <a:spLocks noChangeArrowheads="1"/>
                </p:cNvSpPr>
                <p:nvPr/>
              </p:nvSpPr>
              <p:spPr bwMode="auto">
                <a:xfrm>
                  <a:off x="1447" y="2293"/>
                  <a:ext cx="85" cy="85"/>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Oval 64"/>
                <p:cNvSpPr>
                  <a:spLocks noChangeArrowheads="1"/>
                </p:cNvSpPr>
                <p:nvPr/>
              </p:nvSpPr>
              <p:spPr bwMode="auto">
                <a:xfrm>
                  <a:off x="1623" y="2293"/>
                  <a:ext cx="86" cy="85"/>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Oval 65"/>
                <p:cNvSpPr>
                  <a:spLocks noChangeArrowheads="1"/>
                </p:cNvSpPr>
                <p:nvPr/>
              </p:nvSpPr>
              <p:spPr bwMode="auto">
                <a:xfrm>
                  <a:off x="1651" y="2124"/>
                  <a:ext cx="85" cy="84"/>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Freeform 66"/>
                <p:cNvSpPr>
                  <a:spLocks/>
                </p:cNvSpPr>
                <p:nvPr/>
              </p:nvSpPr>
              <p:spPr bwMode="auto">
                <a:xfrm>
                  <a:off x="1305" y="1960"/>
                  <a:ext cx="422" cy="812"/>
                </a:xfrm>
                <a:custGeom>
                  <a:avLst/>
                  <a:gdLst>
                    <a:gd name="T0" fmla="*/ 14 w 560"/>
                    <a:gd name="T1" fmla="*/ 1081 h 1081"/>
                    <a:gd name="T2" fmla="*/ 0 w 560"/>
                    <a:gd name="T3" fmla="*/ 1057 h 1081"/>
                    <a:gd name="T4" fmla="*/ 278 w 560"/>
                    <a:gd name="T5" fmla="*/ 803 h 1081"/>
                    <a:gd name="T6" fmla="*/ 522 w 560"/>
                    <a:gd name="T7" fmla="*/ 1 h 1081"/>
                    <a:gd name="T8" fmla="*/ 550 w 560"/>
                    <a:gd name="T9" fmla="*/ 0 h 1081"/>
                    <a:gd name="T10" fmla="*/ 486 w 560"/>
                    <a:gd name="T11" fmla="*/ 484 h 1081"/>
                    <a:gd name="T12" fmla="*/ 299 w 560"/>
                    <a:gd name="T13" fmla="*/ 821 h 1081"/>
                    <a:gd name="T14" fmla="*/ 14 w 560"/>
                    <a:gd name="T15" fmla="*/ 1081 h 10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0" h="1081">
                      <a:moveTo>
                        <a:pt x="14" y="1081"/>
                      </a:moveTo>
                      <a:cubicBezTo>
                        <a:pt x="0" y="1057"/>
                        <a:pt x="0" y="1057"/>
                        <a:pt x="0" y="1057"/>
                      </a:cubicBezTo>
                      <a:cubicBezTo>
                        <a:pt x="1" y="1056"/>
                        <a:pt x="143" y="974"/>
                        <a:pt x="278" y="803"/>
                      </a:cubicBezTo>
                      <a:cubicBezTo>
                        <a:pt x="402" y="645"/>
                        <a:pt x="545" y="379"/>
                        <a:pt x="522" y="1"/>
                      </a:cubicBezTo>
                      <a:cubicBezTo>
                        <a:pt x="550" y="0"/>
                        <a:pt x="550" y="0"/>
                        <a:pt x="550" y="0"/>
                      </a:cubicBezTo>
                      <a:cubicBezTo>
                        <a:pt x="560" y="170"/>
                        <a:pt x="539" y="333"/>
                        <a:pt x="486" y="484"/>
                      </a:cubicBezTo>
                      <a:cubicBezTo>
                        <a:pt x="443" y="605"/>
                        <a:pt x="380" y="718"/>
                        <a:pt x="299" y="821"/>
                      </a:cubicBezTo>
                      <a:cubicBezTo>
                        <a:pt x="161" y="996"/>
                        <a:pt x="20" y="1078"/>
                        <a:pt x="14" y="1081"/>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Freeform 67"/>
                <p:cNvSpPr>
                  <a:spLocks/>
                </p:cNvSpPr>
                <p:nvPr/>
              </p:nvSpPr>
              <p:spPr bwMode="auto">
                <a:xfrm>
                  <a:off x="1201" y="1922"/>
                  <a:ext cx="413" cy="801"/>
                </a:xfrm>
                <a:custGeom>
                  <a:avLst/>
                  <a:gdLst>
                    <a:gd name="T0" fmla="*/ 32 w 549"/>
                    <a:gd name="T1" fmla="*/ 1065 h 1065"/>
                    <a:gd name="T2" fmla="*/ 60 w 549"/>
                    <a:gd name="T3" fmla="*/ 627 h 1065"/>
                    <a:gd name="T4" fmla="*/ 238 w 549"/>
                    <a:gd name="T5" fmla="*/ 291 h 1065"/>
                    <a:gd name="T6" fmla="*/ 534 w 549"/>
                    <a:gd name="T7" fmla="*/ 0 h 1065"/>
                    <a:gd name="T8" fmla="*/ 549 w 549"/>
                    <a:gd name="T9" fmla="*/ 23 h 1065"/>
                    <a:gd name="T10" fmla="*/ 260 w 549"/>
                    <a:gd name="T11" fmla="*/ 309 h 1065"/>
                    <a:gd name="T12" fmla="*/ 60 w 549"/>
                    <a:gd name="T13" fmla="*/ 1060 h 1065"/>
                    <a:gd name="T14" fmla="*/ 32 w 549"/>
                    <a:gd name="T15" fmla="*/ 1065 h 10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9" h="1065">
                      <a:moveTo>
                        <a:pt x="32" y="1065"/>
                      </a:moveTo>
                      <a:cubicBezTo>
                        <a:pt x="5" y="919"/>
                        <a:pt x="14" y="771"/>
                        <a:pt x="60" y="627"/>
                      </a:cubicBezTo>
                      <a:cubicBezTo>
                        <a:pt x="97" y="512"/>
                        <a:pt x="157" y="399"/>
                        <a:pt x="238" y="291"/>
                      </a:cubicBezTo>
                      <a:cubicBezTo>
                        <a:pt x="377" y="108"/>
                        <a:pt x="532" y="1"/>
                        <a:pt x="534" y="0"/>
                      </a:cubicBezTo>
                      <a:cubicBezTo>
                        <a:pt x="549" y="23"/>
                        <a:pt x="549" y="23"/>
                        <a:pt x="549" y="23"/>
                      </a:cubicBezTo>
                      <a:cubicBezTo>
                        <a:pt x="548" y="24"/>
                        <a:pt x="396" y="129"/>
                        <a:pt x="260" y="309"/>
                      </a:cubicBezTo>
                      <a:cubicBezTo>
                        <a:pt x="136" y="474"/>
                        <a:pt x="0" y="738"/>
                        <a:pt x="60" y="1060"/>
                      </a:cubicBezTo>
                      <a:lnTo>
                        <a:pt x="32" y="1065"/>
                      </a:ln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Freeform 68"/>
                <p:cNvSpPr>
                  <a:spLocks/>
                </p:cNvSpPr>
                <p:nvPr/>
              </p:nvSpPr>
              <p:spPr bwMode="auto">
                <a:xfrm>
                  <a:off x="1098" y="2317"/>
                  <a:ext cx="744" cy="227"/>
                </a:xfrm>
                <a:custGeom>
                  <a:avLst/>
                  <a:gdLst>
                    <a:gd name="T0" fmla="*/ 22 w 990"/>
                    <a:gd name="T1" fmla="*/ 302 h 302"/>
                    <a:gd name="T2" fmla="*/ 0 w 990"/>
                    <a:gd name="T3" fmla="*/ 284 h 302"/>
                    <a:gd name="T4" fmla="*/ 257 w 990"/>
                    <a:gd name="T5" fmla="*/ 88 h 302"/>
                    <a:gd name="T6" fmla="*/ 545 w 990"/>
                    <a:gd name="T7" fmla="*/ 7 h 302"/>
                    <a:gd name="T8" fmla="*/ 907 w 990"/>
                    <a:gd name="T9" fmla="*/ 84 h 302"/>
                    <a:gd name="T10" fmla="*/ 907 w 990"/>
                    <a:gd name="T11" fmla="*/ 84 h 302"/>
                    <a:gd name="T12" fmla="*/ 979 w 990"/>
                    <a:gd name="T13" fmla="*/ 158 h 302"/>
                    <a:gd name="T14" fmla="*/ 953 w 990"/>
                    <a:gd name="T15" fmla="*/ 148 h 302"/>
                    <a:gd name="T16" fmla="*/ 952 w 990"/>
                    <a:gd name="T17" fmla="*/ 152 h 302"/>
                    <a:gd name="T18" fmla="*/ 894 w 990"/>
                    <a:gd name="T19" fmla="*/ 109 h 302"/>
                    <a:gd name="T20" fmla="*/ 271 w 990"/>
                    <a:gd name="T21" fmla="*/ 112 h 302"/>
                    <a:gd name="T22" fmla="*/ 22 w 990"/>
                    <a:gd name="T23"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0" h="302">
                      <a:moveTo>
                        <a:pt x="22" y="302"/>
                      </a:moveTo>
                      <a:cubicBezTo>
                        <a:pt x="0" y="284"/>
                        <a:pt x="0" y="284"/>
                        <a:pt x="0" y="284"/>
                      </a:cubicBezTo>
                      <a:cubicBezTo>
                        <a:pt x="4" y="279"/>
                        <a:pt x="98" y="169"/>
                        <a:pt x="257" y="88"/>
                      </a:cubicBezTo>
                      <a:cubicBezTo>
                        <a:pt x="351" y="40"/>
                        <a:pt x="448" y="13"/>
                        <a:pt x="545" y="7"/>
                      </a:cubicBezTo>
                      <a:cubicBezTo>
                        <a:pt x="666" y="0"/>
                        <a:pt x="788" y="26"/>
                        <a:pt x="907" y="84"/>
                      </a:cubicBezTo>
                      <a:cubicBezTo>
                        <a:pt x="907" y="84"/>
                        <a:pt x="907" y="84"/>
                        <a:pt x="907" y="84"/>
                      </a:cubicBezTo>
                      <a:cubicBezTo>
                        <a:pt x="990" y="129"/>
                        <a:pt x="981" y="151"/>
                        <a:pt x="979" y="158"/>
                      </a:cubicBezTo>
                      <a:cubicBezTo>
                        <a:pt x="953" y="148"/>
                        <a:pt x="953" y="148"/>
                        <a:pt x="953" y="148"/>
                      </a:cubicBezTo>
                      <a:cubicBezTo>
                        <a:pt x="952" y="150"/>
                        <a:pt x="952" y="152"/>
                        <a:pt x="952" y="152"/>
                      </a:cubicBezTo>
                      <a:cubicBezTo>
                        <a:pt x="950" y="145"/>
                        <a:pt x="922" y="125"/>
                        <a:pt x="894" y="109"/>
                      </a:cubicBezTo>
                      <a:cubicBezTo>
                        <a:pt x="686" y="7"/>
                        <a:pt x="477" y="8"/>
                        <a:pt x="271" y="112"/>
                      </a:cubicBezTo>
                      <a:cubicBezTo>
                        <a:pt x="117" y="190"/>
                        <a:pt x="23" y="301"/>
                        <a:pt x="22" y="302"/>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Freeform 69"/>
                <p:cNvSpPr>
                  <a:spLocks/>
                </p:cNvSpPr>
                <p:nvPr/>
              </p:nvSpPr>
              <p:spPr bwMode="auto">
                <a:xfrm>
                  <a:off x="1241" y="2021"/>
                  <a:ext cx="291" cy="793"/>
                </a:xfrm>
                <a:custGeom>
                  <a:avLst/>
                  <a:gdLst>
                    <a:gd name="T0" fmla="*/ 281 w 386"/>
                    <a:gd name="T1" fmla="*/ 1056 h 1056"/>
                    <a:gd name="T2" fmla="*/ 259 w 386"/>
                    <a:gd name="T3" fmla="*/ 1037 h 1056"/>
                    <a:gd name="T4" fmla="*/ 344 w 386"/>
                    <a:gd name="T5" fmla="*/ 550 h 1056"/>
                    <a:gd name="T6" fmla="*/ 167 w 386"/>
                    <a:gd name="T7" fmla="*/ 148 h 1056"/>
                    <a:gd name="T8" fmla="*/ 0 w 386"/>
                    <a:gd name="T9" fmla="*/ 26 h 1056"/>
                    <a:gd name="T10" fmla="*/ 12 w 386"/>
                    <a:gd name="T11" fmla="*/ 0 h 1056"/>
                    <a:gd name="T12" fmla="*/ 187 w 386"/>
                    <a:gd name="T13" fmla="*/ 128 h 1056"/>
                    <a:gd name="T14" fmla="*/ 372 w 386"/>
                    <a:gd name="T15" fmla="*/ 549 h 1056"/>
                    <a:gd name="T16" fmla="*/ 281 w 386"/>
                    <a:gd name="T1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6" h="1056">
                      <a:moveTo>
                        <a:pt x="281" y="1056"/>
                      </a:moveTo>
                      <a:cubicBezTo>
                        <a:pt x="259" y="1037"/>
                        <a:pt x="259" y="1037"/>
                        <a:pt x="259" y="1037"/>
                      </a:cubicBezTo>
                      <a:cubicBezTo>
                        <a:pt x="260" y="1036"/>
                        <a:pt x="358" y="919"/>
                        <a:pt x="344" y="550"/>
                      </a:cubicBezTo>
                      <a:cubicBezTo>
                        <a:pt x="337" y="357"/>
                        <a:pt x="244" y="225"/>
                        <a:pt x="167" y="148"/>
                      </a:cubicBezTo>
                      <a:cubicBezTo>
                        <a:pt x="83" y="64"/>
                        <a:pt x="1" y="26"/>
                        <a:pt x="0" y="26"/>
                      </a:cubicBezTo>
                      <a:cubicBezTo>
                        <a:pt x="12" y="0"/>
                        <a:pt x="12" y="0"/>
                        <a:pt x="12" y="0"/>
                      </a:cubicBezTo>
                      <a:cubicBezTo>
                        <a:pt x="16" y="2"/>
                        <a:pt x="100" y="41"/>
                        <a:pt x="187" y="128"/>
                      </a:cubicBezTo>
                      <a:cubicBezTo>
                        <a:pt x="267" y="209"/>
                        <a:pt x="364" y="347"/>
                        <a:pt x="372" y="549"/>
                      </a:cubicBezTo>
                      <a:cubicBezTo>
                        <a:pt x="386" y="931"/>
                        <a:pt x="285" y="1051"/>
                        <a:pt x="281" y="1056"/>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Freeform 102"/>
                <p:cNvSpPr>
                  <a:spLocks/>
                </p:cNvSpPr>
                <p:nvPr/>
              </p:nvSpPr>
              <p:spPr bwMode="auto">
                <a:xfrm>
                  <a:off x="1077" y="2092"/>
                  <a:ext cx="846" cy="361"/>
                </a:xfrm>
                <a:custGeom>
                  <a:avLst/>
                  <a:gdLst>
                    <a:gd name="T0" fmla="*/ 1097 w 1125"/>
                    <a:gd name="T1" fmla="*/ 481 h 481"/>
                    <a:gd name="T2" fmla="*/ 1059 w 1125"/>
                    <a:gd name="T3" fmla="*/ 338 h 481"/>
                    <a:gd name="T4" fmla="*/ 814 w 1125"/>
                    <a:gd name="T5" fmla="*/ 111 h 481"/>
                    <a:gd name="T6" fmla="*/ 19 w 1125"/>
                    <a:gd name="T7" fmla="*/ 278 h 481"/>
                    <a:gd name="T8" fmla="*/ 0 w 1125"/>
                    <a:gd name="T9" fmla="*/ 258 h 481"/>
                    <a:gd name="T10" fmla="*/ 387 w 1125"/>
                    <a:gd name="T11" fmla="*/ 46 h 481"/>
                    <a:gd name="T12" fmla="*/ 825 w 1125"/>
                    <a:gd name="T13" fmla="*/ 85 h 481"/>
                    <a:gd name="T14" fmla="*/ 1085 w 1125"/>
                    <a:gd name="T15" fmla="*/ 327 h 481"/>
                    <a:gd name="T16" fmla="*/ 1125 w 1125"/>
                    <a:gd name="T17" fmla="*/ 481 h 481"/>
                    <a:gd name="T18" fmla="*/ 1097 w 1125"/>
                    <a:gd name="T19" fmla="*/ 481 h 481"/>
                    <a:gd name="T20" fmla="*/ 1111 w 1125"/>
                    <a:gd name="T21" fmla="*/ 481 h 481"/>
                    <a:gd name="T22" fmla="*/ 1097 w 1125"/>
                    <a:gd name="T23" fmla="*/ 481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5" h="481">
                      <a:moveTo>
                        <a:pt x="1097" y="481"/>
                      </a:moveTo>
                      <a:cubicBezTo>
                        <a:pt x="1097" y="481"/>
                        <a:pt x="1095" y="416"/>
                        <a:pt x="1059" y="338"/>
                      </a:cubicBezTo>
                      <a:cubicBezTo>
                        <a:pt x="1011" y="234"/>
                        <a:pt x="929" y="158"/>
                        <a:pt x="814" y="111"/>
                      </a:cubicBezTo>
                      <a:cubicBezTo>
                        <a:pt x="543" y="0"/>
                        <a:pt x="239" y="64"/>
                        <a:pt x="19" y="278"/>
                      </a:cubicBezTo>
                      <a:cubicBezTo>
                        <a:pt x="0" y="258"/>
                        <a:pt x="0" y="258"/>
                        <a:pt x="0" y="258"/>
                      </a:cubicBezTo>
                      <a:cubicBezTo>
                        <a:pt x="110" y="150"/>
                        <a:pt x="244" y="77"/>
                        <a:pt x="387" y="46"/>
                      </a:cubicBezTo>
                      <a:cubicBezTo>
                        <a:pt x="533" y="14"/>
                        <a:pt x="684" y="28"/>
                        <a:pt x="825" y="85"/>
                      </a:cubicBezTo>
                      <a:cubicBezTo>
                        <a:pt x="976" y="147"/>
                        <a:pt x="1050" y="251"/>
                        <a:pt x="1085" y="327"/>
                      </a:cubicBezTo>
                      <a:cubicBezTo>
                        <a:pt x="1123" y="410"/>
                        <a:pt x="1125" y="478"/>
                        <a:pt x="1125" y="481"/>
                      </a:cubicBezTo>
                      <a:cubicBezTo>
                        <a:pt x="1097" y="481"/>
                        <a:pt x="1097" y="481"/>
                        <a:pt x="1097" y="481"/>
                      </a:cubicBezTo>
                      <a:cubicBezTo>
                        <a:pt x="1111" y="481"/>
                        <a:pt x="1111" y="481"/>
                        <a:pt x="1111" y="481"/>
                      </a:cubicBezTo>
                      <a:lnTo>
                        <a:pt x="1097" y="481"/>
                      </a:ln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Freeform 103"/>
                <p:cNvSpPr>
                  <a:spLocks/>
                </p:cNvSpPr>
                <p:nvPr/>
              </p:nvSpPr>
              <p:spPr bwMode="auto">
                <a:xfrm>
                  <a:off x="1551" y="2403"/>
                  <a:ext cx="484" cy="484"/>
                </a:xfrm>
                <a:custGeom>
                  <a:avLst/>
                  <a:gdLst>
                    <a:gd name="T0" fmla="*/ 584 w 643"/>
                    <a:gd name="T1" fmla="*/ 325 h 644"/>
                    <a:gd name="T2" fmla="*/ 621 w 643"/>
                    <a:gd name="T3" fmla="*/ 219 h 644"/>
                    <a:gd name="T4" fmla="*/ 600 w 643"/>
                    <a:gd name="T5" fmla="*/ 170 h 644"/>
                    <a:gd name="T6" fmla="*/ 535 w 643"/>
                    <a:gd name="T7" fmla="*/ 167 h 644"/>
                    <a:gd name="T8" fmla="*/ 536 w 643"/>
                    <a:gd name="T9" fmla="*/ 82 h 644"/>
                    <a:gd name="T10" fmla="*/ 478 w 643"/>
                    <a:gd name="T11" fmla="*/ 42 h 644"/>
                    <a:gd name="T12" fmla="*/ 417 w 643"/>
                    <a:gd name="T13" fmla="*/ 72 h 644"/>
                    <a:gd name="T14" fmla="*/ 371 w 643"/>
                    <a:gd name="T15" fmla="*/ 0 h 644"/>
                    <a:gd name="T16" fmla="*/ 335 w 643"/>
                    <a:gd name="T17" fmla="*/ 0 h 644"/>
                    <a:gd name="T18" fmla="*/ 293 w 643"/>
                    <a:gd name="T19" fmla="*/ 1 h 644"/>
                    <a:gd name="T20" fmla="*/ 256 w 643"/>
                    <a:gd name="T21" fmla="*/ 61 h 644"/>
                    <a:gd name="T22" fmla="*/ 176 w 643"/>
                    <a:gd name="T23" fmla="*/ 34 h 644"/>
                    <a:gd name="T24" fmla="*/ 119 w 643"/>
                    <a:gd name="T25" fmla="*/ 68 h 644"/>
                    <a:gd name="T26" fmla="*/ 96 w 643"/>
                    <a:gd name="T27" fmla="*/ 85 h 644"/>
                    <a:gd name="T28" fmla="*/ 114 w 643"/>
                    <a:gd name="T29" fmla="*/ 147 h 644"/>
                    <a:gd name="T30" fmla="*/ 105 w 643"/>
                    <a:gd name="T31" fmla="*/ 157 h 644"/>
                    <a:gd name="T32" fmla="*/ 98 w 643"/>
                    <a:gd name="T33" fmla="*/ 168 h 644"/>
                    <a:gd name="T34" fmla="*/ 26 w 643"/>
                    <a:gd name="T35" fmla="*/ 182 h 644"/>
                    <a:gd name="T36" fmla="*/ 4 w 643"/>
                    <a:gd name="T37" fmla="*/ 244 h 644"/>
                    <a:gd name="T38" fmla="*/ 52 w 643"/>
                    <a:gd name="T39" fmla="*/ 315 h 644"/>
                    <a:gd name="T40" fmla="*/ 1 w 643"/>
                    <a:gd name="T41" fmla="*/ 349 h 644"/>
                    <a:gd name="T42" fmla="*/ 5 w 643"/>
                    <a:gd name="T43" fmla="*/ 394 h 644"/>
                    <a:gd name="T44" fmla="*/ 26 w 643"/>
                    <a:gd name="T45" fmla="*/ 458 h 644"/>
                    <a:gd name="T46" fmla="*/ 96 w 643"/>
                    <a:gd name="T47" fmla="*/ 471 h 644"/>
                    <a:gd name="T48" fmla="*/ 85 w 643"/>
                    <a:gd name="T49" fmla="*/ 513 h 644"/>
                    <a:gd name="T50" fmla="*/ 102 w 643"/>
                    <a:gd name="T51" fmla="*/ 563 h 644"/>
                    <a:gd name="T52" fmla="*/ 152 w 643"/>
                    <a:gd name="T53" fmla="*/ 600 h 644"/>
                    <a:gd name="T54" fmla="*/ 218 w 643"/>
                    <a:gd name="T55" fmla="*/ 572 h 644"/>
                    <a:gd name="T56" fmla="*/ 249 w 643"/>
                    <a:gd name="T57" fmla="*/ 590 h 644"/>
                    <a:gd name="T58" fmla="*/ 282 w 643"/>
                    <a:gd name="T59" fmla="*/ 642 h 644"/>
                    <a:gd name="T60" fmla="*/ 341 w 643"/>
                    <a:gd name="T61" fmla="*/ 643 h 644"/>
                    <a:gd name="T62" fmla="*/ 380 w 643"/>
                    <a:gd name="T63" fmla="*/ 582 h 644"/>
                    <a:gd name="T64" fmla="*/ 461 w 643"/>
                    <a:gd name="T65" fmla="*/ 612 h 644"/>
                    <a:gd name="T66" fmla="*/ 485 w 643"/>
                    <a:gd name="T67" fmla="*/ 597 h 644"/>
                    <a:gd name="T68" fmla="*/ 539 w 643"/>
                    <a:gd name="T69" fmla="*/ 559 h 644"/>
                    <a:gd name="T70" fmla="*/ 521 w 643"/>
                    <a:gd name="T71" fmla="*/ 498 h 644"/>
                    <a:gd name="T72" fmla="*/ 529 w 643"/>
                    <a:gd name="T73" fmla="*/ 488 h 644"/>
                    <a:gd name="T74" fmla="*/ 539 w 643"/>
                    <a:gd name="T75" fmla="*/ 476 h 644"/>
                    <a:gd name="T76" fmla="*/ 610 w 643"/>
                    <a:gd name="T77" fmla="*/ 461 h 644"/>
                    <a:gd name="T78" fmla="*/ 643 w 643"/>
                    <a:gd name="T79" fmla="*/ 370 h 644"/>
                    <a:gd name="T80" fmla="*/ 584 w 643"/>
                    <a:gd name="T81" fmla="*/ 33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3" h="644">
                      <a:moveTo>
                        <a:pt x="584" y="330"/>
                      </a:moveTo>
                      <a:cubicBezTo>
                        <a:pt x="584" y="328"/>
                        <a:pt x="584" y="327"/>
                        <a:pt x="584" y="325"/>
                      </a:cubicBezTo>
                      <a:cubicBezTo>
                        <a:pt x="641" y="288"/>
                        <a:pt x="641" y="288"/>
                        <a:pt x="641" y="288"/>
                      </a:cubicBezTo>
                      <a:cubicBezTo>
                        <a:pt x="621" y="219"/>
                        <a:pt x="621" y="219"/>
                        <a:pt x="621" y="219"/>
                      </a:cubicBezTo>
                      <a:cubicBezTo>
                        <a:pt x="618" y="210"/>
                        <a:pt x="615" y="199"/>
                        <a:pt x="609" y="186"/>
                      </a:cubicBezTo>
                      <a:cubicBezTo>
                        <a:pt x="600" y="170"/>
                        <a:pt x="600" y="170"/>
                        <a:pt x="600" y="170"/>
                      </a:cubicBezTo>
                      <a:cubicBezTo>
                        <a:pt x="538" y="173"/>
                        <a:pt x="538" y="173"/>
                        <a:pt x="538" y="173"/>
                      </a:cubicBezTo>
                      <a:cubicBezTo>
                        <a:pt x="537" y="171"/>
                        <a:pt x="536" y="169"/>
                        <a:pt x="535" y="167"/>
                      </a:cubicBezTo>
                      <a:cubicBezTo>
                        <a:pt x="560" y="107"/>
                        <a:pt x="560" y="107"/>
                        <a:pt x="560" y="107"/>
                      </a:cubicBezTo>
                      <a:cubicBezTo>
                        <a:pt x="536" y="82"/>
                        <a:pt x="536" y="82"/>
                        <a:pt x="536" y="82"/>
                      </a:cubicBezTo>
                      <a:cubicBezTo>
                        <a:pt x="511" y="61"/>
                        <a:pt x="511" y="61"/>
                        <a:pt x="511" y="61"/>
                      </a:cubicBezTo>
                      <a:cubicBezTo>
                        <a:pt x="502" y="53"/>
                        <a:pt x="490" y="46"/>
                        <a:pt x="478" y="42"/>
                      </a:cubicBezTo>
                      <a:cubicBezTo>
                        <a:pt x="465" y="38"/>
                        <a:pt x="465" y="38"/>
                        <a:pt x="465" y="38"/>
                      </a:cubicBezTo>
                      <a:cubicBezTo>
                        <a:pt x="417" y="72"/>
                        <a:pt x="417" y="72"/>
                        <a:pt x="417" y="72"/>
                      </a:cubicBezTo>
                      <a:cubicBezTo>
                        <a:pt x="407" y="69"/>
                        <a:pt x="398" y="66"/>
                        <a:pt x="389" y="63"/>
                      </a:cubicBezTo>
                      <a:cubicBezTo>
                        <a:pt x="371" y="0"/>
                        <a:pt x="371" y="0"/>
                        <a:pt x="371" y="0"/>
                      </a:cubicBezTo>
                      <a:cubicBezTo>
                        <a:pt x="350" y="0"/>
                        <a:pt x="350" y="0"/>
                        <a:pt x="350" y="0"/>
                      </a:cubicBezTo>
                      <a:cubicBezTo>
                        <a:pt x="345" y="0"/>
                        <a:pt x="340" y="0"/>
                        <a:pt x="335" y="0"/>
                      </a:cubicBezTo>
                      <a:cubicBezTo>
                        <a:pt x="329" y="0"/>
                        <a:pt x="323" y="0"/>
                        <a:pt x="317" y="0"/>
                      </a:cubicBezTo>
                      <a:cubicBezTo>
                        <a:pt x="308" y="0"/>
                        <a:pt x="300" y="0"/>
                        <a:pt x="293" y="1"/>
                      </a:cubicBezTo>
                      <a:cubicBezTo>
                        <a:pt x="276" y="3"/>
                        <a:pt x="276" y="3"/>
                        <a:pt x="276" y="3"/>
                      </a:cubicBezTo>
                      <a:cubicBezTo>
                        <a:pt x="256" y="61"/>
                        <a:pt x="256" y="61"/>
                        <a:pt x="256" y="61"/>
                      </a:cubicBezTo>
                      <a:cubicBezTo>
                        <a:pt x="245" y="64"/>
                        <a:pt x="235" y="67"/>
                        <a:pt x="226" y="71"/>
                      </a:cubicBezTo>
                      <a:cubicBezTo>
                        <a:pt x="176" y="34"/>
                        <a:pt x="176" y="34"/>
                        <a:pt x="176" y="34"/>
                      </a:cubicBezTo>
                      <a:cubicBezTo>
                        <a:pt x="161" y="41"/>
                        <a:pt x="161" y="41"/>
                        <a:pt x="161" y="41"/>
                      </a:cubicBezTo>
                      <a:cubicBezTo>
                        <a:pt x="146" y="48"/>
                        <a:pt x="133" y="57"/>
                        <a:pt x="119" y="68"/>
                      </a:cubicBezTo>
                      <a:cubicBezTo>
                        <a:pt x="116" y="70"/>
                        <a:pt x="114" y="71"/>
                        <a:pt x="111" y="73"/>
                      </a:cubicBezTo>
                      <a:cubicBezTo>
                        <a:pt x="96" y="85"/>
                        <a:pt x="96" y="85"/>
                        <a:pt x="96" y="85"/>
                      </a:cubicBezTo>
                      <a:cubicBezTo>
                        <a:pt x="109" y="133"/>
                        <a:pt x="109" y="133"/>
                        <a:pt x="109" y="133"/>
                      </a:cubicBezTo>
                      <a:cubicBezTo>
                        <a:pt x="114" y="147"/>
                        <a:pt x="114" y="147"/>
                        <a:pt x="114" y="147"/>
                      </a:cubicBezTo>
                      <a:cubicBezTo>
                        <a:pt x="112" y="149"/>
                        <a:pt x="109" y="152"/>
                        <a:pt x="107" y="155"/>
                      </a:cubicBezTo>
                      <a:cubicBezTo>
                        <a:pt x="105" y="157"/>
                        <a:pt x="105" y="157"/>
                        <a:pt x="105" y="157"/>
                      </a:cubicBezTo>
                      <a:cubicBezTo>
                        <a:pt x="104" y="159"/>
                        <a:pt x="104" y="159"/>
                        <a:pt x="104" y="159"/>
                      </a:cubicBezTo>
                      <a:cubicBezTo>
                        <a:pt x="102" y="162"/>
                        <a:pt x="100" y="165"/>
                        <a:pt x="98" y="168"/>
                      </a:cubicBezTo>
                      <a:cubicBezTo>
                        <a:pt x="34" y="167"/>
                        <a:pt x="34" y="167"/>
                        <a:pt x="34" y="167"/>
                      </a:cubicBezTo>
                      <a:cubicBezTo>
                        <a:pt x="26" y="182"/>
                        <a:pt x="26" y="182"/>
                        <a:pt x="26" y="182"/>
                      </a:cubicBezTo>
                      <a:cubicBezTo>
                        <a:pt x="17" y="197"/>
                        <a:pt x="11" y="213"/>
                        <a:pt x="5" y="237"/>
                      </a:cubicBezTo>
                      <a:cubicBezTo>
                        <a:pt x="4" y="244"/>
                        <a:pt x="4" y="244"/>
                        <a:pt x="4" y="244"/>
                      </a:cubicBezTo>
                      <a:cubicBezTo>
                        <a:pt x="17" y="290"/>
                        <a:pt x="17" y="290"/>
                        <a:pt x="17" y="290"/>
                      </a:cubicBezTo>
                      <a:cubicBezTo>
                        <a:pt x="52" y="315"/>
                        <a:pt x="52" y="315"/>
                        <a:pt x="52" y="315"/>
                      </a:cubicBezTo>
                      <a:cubicBezTo>
                        <a:pt x="52" y="316"/>
                        <a:pt x="52" y="317"/>
                        <a:pt x="52" y="319"/>
                      </a:cubicBezTo>
                      <a:cubicBezTo>
                        <a:pt x="1" y="349"/>
                        <a:pt x="1" y="349"/>
                        <a:pt x="1" y="349"/>
                      </a:cubicBezTo>
                      <a:cubicBezTo>
                        <a:pt x="1" y="364"/>
                        <a:pt x="1" y="364"/>
                        <a:pt x="1" y="364"/>
                      </a:cubicBezTo>
                      <a:cubicBezTo>
                        <a:pt x="0" y="376"/>
                        <a:pt x="3" y="386"/>
                        <a:pt x="5" y="394"/>
                      </a:cubicBezTo>
                      <a:cubicBezTo>
                        <a:pt x="14" y="425"/>
                        <a:pt x="14" y="425"/>
                        <a:pt x="14" y="425"/>
                      </a:cubicBezTo>
                      <a:cubicBezTo>
                        <a:pt x="17" y="435"/>
                        <a:pt x="20" y="446"/>
                        <a:pt x="26" y="458"/>
                      </a:cubicBezTo>
                      <a:cubicBezTo>
                        <a:pt x="35" y="472"/>
                        <a:pt x="35" y="472"/>
                        <a:pt x="35" y="472"/>
                      </a:cubicBezTo>
                      <a:cubicBezTo>
                        <a:pt x="96" y="471"/>
                        <a:pt x="96" y="471"/>
                        <a:pt x="96" y="471"/>
                      </a:cubicBezTo>
                      <a:cubicBezTo>
                        <a:pt x="98" y="473"/>
                        <a:pt x="99" y="475"/>
                        <a:pt x="100" y="477"/>
                      </a:cubicBezTo>
                      <a:cubicBezTo>
                        <a:pt x="85" y="513"/>
                        <a:pt x="85" y="513"/>
                        <a:pt x="85" y="513"/>
                      </a:cubicBezTo>
                      <a:cubicBezTo>
                        <a:pt x="97" y="558"/>
                        <a:pt x="97" y="558"/>
                        <a:pt x="97" y="558"/>
                      </a:cubicBezTo>
                      <a:cubicBezTo>
                        <a:pt x="102" y="563"/>
                        <a:pt x="102" y="563"/>
                        <a:pt x="102" y="563"/>
                      </a:cubicBezTo>
                      <a:cubicBezTo>
                        <a:pt x="111" y="573"/>
                        <a:pt x="119" y="579"/>
                        <a:pt x="128" y="585"/>
                      </a:cubicBezTo>
                      <a:cubicBezTo>
                        <a:pt x="136" y="591"/>
                        <a:pt x="143" y="595"/>
                        <a:pt x="152" y="600"/>
                      </a:cubicBezTo>
                      <a:cubicBezTo>
                        <a:pt x="167" y="609"/>
                        <a:pt x="167" y="609"/>
                        <a:pt x="167" y="609"/>
                      </a:cubicBezTo>
                      <a:cubicBezTo>
                        <a:pt x="218" y="572"/>
                        <a:pt x="218" y="572"/>
                        <a:pt x="218" y="572"/>
                      </a:cubicBezTo>
                      <a:cubicBezTo>
                        <a:pt x="227" y="576"/>
                        <a:pt x="237" y="579"/>
                        <a:pt x="247" y="581"/>
                      </a:cubicBezTo>
                      <a:cubicBezTo>
                        <a:pt x="249" y="590"/>
                        <a:pt x="249" y="590"/>
                        <a:pt x="249" y="590"/>
                      </a:cubicBezTo>
                      <a:cubicBezTo>
                        <a:pt x="263" y="640"/>
                        <a:pt x="263" y="640"/>
                        <a:pt x="263" y="640"/>
                      </a:cubicBezTo>
                      <a:cubicBezTo>
                        <a:pt x="282" y="642"/>
                        <a:pt x="282" y="642"/>
                        <a:pt x="282" y="642"/>
                      </a:cubicBezTo>
                      <a:cubicBezTo>
                        <a:pt x="295" y="643"/>
                        <a:pt x="307" y="644"/>
                        <a:pt x="320" y="644"/>
                      </a:cubicBezTo>
                      <a:cubicBezTo>
                        <a:pt x="327" y="644"/>
                        <a:pt x="333" y="644"/>
                        <a:pt x="341" y="643"/>
                      </a:cubicBezTo>
                      <a:cubicBezTo>
                        <a:pt x="361" y="643"/>
                        <a:pt x="361" y="643"/>
                        <a:pt x="361" y="643"/>
                      </a:cubicBezTo>
                      <a:cubicBezTo>
                        <a:pt x="380" y="582"/>
                        <a:pt x="380" y="582"/>
                        <a:pt x="380" y="582"/>
                      </a:cubicBezTo>
                      <a:cubicBezTo>
                        <a:pt x="390" y="579"/>
                        <a:pt x="400" y="577"/>
                        <a:pt x="409" y="573"/>
                      </a:cubicBezTo>
                      <a:cubicBezTo>
                        <a:pt x="461" y="612"/>
                        <a:pt x="461" y="612"/>
                        <a:pt x="461" y="612"/>
                      </a:cubicBezTo>
                      <a:cubicBezTo>
                        <a:pt x="477" y="602"/>
                        <a:pt x="477" y="602"/>
                        <a:pt x="477" y="602"/>
                      </a:cubicBezTo>
                      <a:cubicBezTo>
                        <a:pt x="480" y="601"/>
                        <a:pt x="482" y="599"/>
                        <a:pt x="485" y="597"/>
                      </a:cubicBezTo>
                      <a:cubicBezTo>
                        <a:pt x="497" y="590"/>
                        <a:pt x="512" y="581"/>
                        <a:pt x="525" y="570"/>
                      </a:cubicBezTo>
                      <a:cubicBezTo>
                        <a:pt x="539" y="559"/>
                        <a:pt x="539" y="559"/>
                        <a:pt x="539" y="559"/>
                      </a:cubicBezTo>
                      <a:cubicBezTo>
                        <a:pt x="526" y="512"/>
                        <a:pt x="526" y="512"/>
                        <a:pt x="526" y="512"/>
                      </a:cubicBezTo>
                      <a:cubicBezTo>
                        <a:pt x="521" y="498"/>
                        <a:pt x="521" y="498"/>
                        <a:pt x="521" y="498"/>
                      </a:cubicBezTo>
                      <a:cubicBezTo>
                        <a:pt x="523" y="495"/>
                        <a:pt x="526" y="492"/>
                        <a:pt x="528" y="490"/>
                      </a:cubicBezTo>
                      <a:cubicBezTo>
                        <a:pt x="529" y="488"/>
                        <a:pt x="529" y="488"/>
                        <a:pt x="529" y="488"/>
                      </a:cubicBezTo>
                      <a:cubicBezTo>
                        <a:pt x="530" y="487"/>
                        <a:pt x="532" y="485"/>
                        <a:pt x="533" y="483"/>
                      </a:cubicBezTo>
                      <a:cubicBezTo>
                        <a:pt x="535" y="481"/>
                        <a:pt x="537" y="478"/>
                        <a:pt x="539" y="476"/>
                      </a:cubicBezTo>
                      <a:cubicBezTo>
                        <a:pt x="603" y="478"/>
                        <a:pt x="603" y="478"/>
                        <a:pt x="603" y="478"/>
                      </a:cubicBezTo>
                      <a:cubicBezTo>
                        <a:pt x="610" y="461"/>
                        <a:pt x="610" y="461"/>
                        <a:pt x="610" y="461"/>
                      </a:cubicBezTo>
                      <a:cubicBezTo>
                        <a:pt x="618" y="444"/>
                        <a:pt x="626" y="426"/>
                        <a:pt x="631" y="409"/>
                      </a:cubicBezTo>
                      <a:cubicBezTo>
                        <a:pt x="643" y="370"/>
                        <a:pt x="643" y="370"/>
                        <a:pt x="643" y="370"/>
                      </a:cubicBezTo>
                      <a:cubicBezTo>
                        <a:pt x="620" y="353"/>
                        <a:pt x="620" y="353"/>
                        <a:pt x="620" y="353"/>
                      </a:cubicBezTo>
                      <a:lnTo>
                        <a:pt x="584" y="33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Freeform 104"/>
                <p:cNvSpPr>
                  <a:spLocks noEditPoints="1"/>
                </p:cNvSpPr>
                <p:nvPr/>
              </p:nvSpPr>
              <p:spPr bwMode="auto">
                <a:xfrm>
                  <a:off x="1569" y="2423"/>
                  <a:ext cx="440" cy="443"/>
                </a:xfrm>
                <a:custGeom>
                  <a:avLst/>
                  <a:gdLst>
                    <a:gd name="T0" fmla="*/ 460 w 585"/>
                    <a:gd name="T1" fmla="*/ 465 h 590"/>
                    <a:gd name="T2" fmla="*/ 496 w 585"/>
                    <a:gd name="T3" fmla="*/ 421 h 590"/>
                    <a:gd name="T4" fmla="*/ 576 w 585"/>
                    <a:gd name="T5" fmla="*/ 374 h 590"/>
                    <a:gd name="T6" fmla="*/ 527 w 585"/>
                    <a:gd name="T7" fmla="*/ 318 h 590"/>
                    <a:gd name="T8" fmla="*/ 580 w 585"/>
                    <a:gd name="T9" fmla="*/ 250 h 590"/>
                    <a:gd name="T10" fmla="*/ 566 w 585"/>
                    <a:gd name="T11" fmla="*/ 203 h 590"/>
                    <a:gd name="T12" fmla="*/ 566 w 585"/>
                    <a:gd name="T13" fmla="*/ 201 h 590"/>
                    <a:gd name="T14" fmla="*/ 555 w 585"/>
                    <a:gd name="T15" fmla="*/ 173 h 590"/>
                    <a:gd name="T16" fmla="*/ 475 w 585"/>
                    <a:gd name="T17" fmla="*/ 145 h 590"/>
                    <a:gd name="T18" fmla="*/ 483 w 585"/>
                    <a:gd name="T19" fmla="*/ 72 h 590"/>
                    <a:gd name="T20" fmla="*/ 441 w 585"/>
                    <a:gd name="T21" fmla="*/ 43 h 590"/>
                    <a:gd name="T22" fmla="*/ 338 w 585"/>
                    <a:gd name="T23" fmla="*/ 60 h 590"/>
                    <a:gd name="T24" fmla="*/ 268 w 585"/>
                    <a:gd name="T25" fmla="*/ 3 h 590"/>
                    <a:gd name="T26" fmla="*/ 193 w 585"/>
                    <a:gd name="T27" fmla="*/ 77 h 590"/>
                    <a:gd name="T28" fmla="*/ 100 w 585"/>
                    <a:gd name="T29" fmla="*/ 70 h 590"/>
                    <a:gd name="T30" fmla="*/ 118 w 585"/>
                    <a:gd name="T31" fmla="*/ 127 h 590"/>
                    <a:gd name="T32" fmla="*/ 85 w 585"/>
                    <a:gd name="T33" fmla="*/ 171 h 590"/>
                    <a:gd name="T34" fmla="*/ 4 w 585"/>
                    <a:gd name="T35" fmla="*/ 218 h 590"/>
                    <a:gd name="T36" fmla="*/ 51 w 585"/>
                    <a:gd name="T37" fmla="*/ 274 h 590"/>
                    <a:gd name="T38" fmla="*/ 0 w 585"/>
                    <a:gd name="T39" fmla="*/ 340 h 590"/>
                    <a:gd name="T40" fmla="*/ 4 w 585"/>
                    <a:gd name="T41" fmla="*/ 360 h 590"/>
                    <a:gd name="T42" fmla="*/ 12 w 585"/>
                    <a:gd name="T43" fmla="*/ 392 h 590"/>
                    <a:gd name="T44" fmla="*/ 85 w 585"/>
                    <a:gd name="T45" fmla="*/ 417 h 590"/>
                    <a:gd name="T46" fmla="*/ 86 w 585"/>
                    <a:gd name="T47" fmla="*/ 489 h 590"/>
                    <a:gd name="T48" fmla="*/ 116 w 585"/>
                    <a:gd name="T49" fmla="*/ 536 h 590"/>
                    <a:gd name="T50" fmla="*/ 187 w 585"/>
                    <a:gd name="T51" fmla="*/ 514 h 590"/>
                    <a:gd name="T52" fmla="*/ 248 w 585"/>
                    <a:gd name="T53" fmla="*/ 559 h 590"/>
                    <a:gd name="T54" fmla="*/ 312 w 585"/>
                    <a:gd name="T55" fmla="*/ 589 h 590"/>
                    <a:gd name="T56" fmla="*/ 385 w 585"/>
                    <a:gd name="T57" fmla="*/ 515 h 590"/>
                    <a:gd name="T58" fmla="*/ 479 w 585"/>
                    <a:gd name="T59" fmla="*/ 523 h 590"/>
                    <a:gd name="T60" fmla="*/ 470 w 585"/>
                    <a:gd name="T61" fmla="*/ 494 h 590"/>
                    <a:gd name="T62" fmla="*/ 164 w 585"/>
                    <a:gd name="T63" fmla="*/ 315 h 590"/>
                    <a:gd name="T64" fmla="*/ 185 w 585"/>
                    <a:gd name="T65" fmla="*/ 210 h 590"/>
                    <a:gd name="T66" fmla="*/ 407 w 585"/>
                    <a:gd name="T67" fmla="*/ 246 h 590"/>
                    <a:gd name="T68" fmla="*/ 385 w 585"/>
                    <a:gd name="T69" fmla="*/ 354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5" h="590">
                      <a:moveTo>
                        <a:pt x="470" y="494"/>
                      </a:moveTo>
                      <a:cubicBezTo>
                        <a:pt x="460" y="465"/>
                        <a:pt x="460" y="465"/>
                        <a:pt x="460" y="465"/>
                      </a:cubicBezTo>
                      <a:cubicBezTo>
                        <a:pt x="467" y="458"/>
                        <a:pt x="473" y="452"/>
                        <a:pt x="478" y="446"/>
                      </a:cubicBezTo>
                      <a:cubicBezTo>
                        <a:pt x="485" y="436"/>
                        <a:pt x="491" y="430"/>
                        <a:pt x="496" y="421"/>
                      </a:cubicBezTo>
                      <a:cubicBezTo>
                        <a:pt x="556" y="423"/>
                        <a:pt x="556" y="423"/>
                        <a:pt x="556" y="423"/>
                      </a:cubicBezTo>
                      <a:cubicBezTo>
                        <a:pt x="564" y="407"/>
                        <a:pt x="569" y="390"/>
                        <a:pt x="576" y="374"/>
                      </a:cubicBezTo>
                      <a:cubicBezTo>
                        <a:pt x="585" y="355"/>
                        <a:pt x="568" y="345"/>
                        <a:pt x="568" y="345"/>
                      </a:cubicBezTo>
                      <a:cubicBezTo>
                        <a:pt x="527" y="318"/>
                        <a:pt x="527" y="318"/>
                        <a:pt x="527" y="318"/>
                      </a:cubicBezTo>
                      <a:cubicBezTo>
                        <a:pt x="529" y="308"/>
                        <a:pt x="528" y="296"/>
                        <a:pt x="527" y="284"/>
                      </a:cubicBezTo>
                      <a:cubicBezTo>
                        <a:pt x="580" y="250"/>
                        <a:pt x="580" y="250"/>
                        <a:pt x="580" y="250"/>
                      </a:cubicBezTo>
                      <a:cubicBezTo>
                        <a:pt x="578" y="246"/>
                        <a:pt x="576" y="239"/>
                        <a:pt x="574" y="232"/>
                      </a:cubicBezTo>
                      <a:cubicBezTo>
                        <a:pt x="566" y="203"/>
                        <a:pt x="566" y="203"/>
                        <a:pt x="566" y="203"/>
                      </a:cubicBezTo>
                      <a:cubicBezTo>
                        <a:pt x="566" y="203"/>
                        <a:pt x="566" y="203"/>
                        <a:pt x="566" y="203"/>
                      </a:cubicBezTo>
                      <a:cubicBezTo>
                        <a:pt x="566" y="203"/>
                        <a:pt x="566" y="203"/>
                        <a:pt x="566" y="201"/>
                      </a:cubicBezTo>
                      <a:cubicBezTo>
                        <a:pt x="566" y="201"/>
                        <a:pt x="566" y="201"/>
                        <a:pt x="566" y="201"/>
                      </a:cubicBezTo>
                      <a:cubicBezTo>
                        <a:pt x="563" y="192"/>
                        <a:pt x="561" y="183"/>
                        <a:pt x="555" y="173"/>
                      </a:cubicBezTo>
                      <a:cubicBezTo>
                        <a:pt x="493" y="176"/>
                        <a:pt x="493" y="176"/>
                        <a:pt x="493" y="176"/>
                      </a:cubicBezTo>
                      <a:cubicBezTo>
                        <a:pt x="488" y="165"/>
                        <a:pt x="470" y="156"/>
                        <a:pt x="475" y="145"/>
                      </a:cubicBezTo>
                      <a:cubicBezTo>
                        <a:pt x="497" y="93"/>
                        <a:pt x="497" y="93"/>
                        <a:pt x="497" y="93"/>
                      </a:cubicBezTo>
                      <a:cubicBezTo>
                        <a:pt x="486" y="77"/>
                        <a:pt x="483" y="72"/>
                        <a:pt x="483" y="72"/>
                      </a:cubicBezTo>
                      <a:cubicBezTo>
                        <a:pt x="477" y="67"/>
                        <a:pt x="471" y="61"/>
                        <a:pt x="464" y="56"/>
                      </a:cubicBezTo>
                      <a:cubicBezTo>
                        <a:pt x="458" y="50"/>
                        <a:pt x="449" y="46"/>
                        <a:pt x="441" y="43"/>
                      </a:cubicBezTo>
                      <a:cubicBezTo>
                        <a:pt x="391" y="79"/>
                        <a:pt x="391" y="79"/>
                        <a:pt x="391" y="79"/>
                      </a:cubicBezTo>
                      <a:cubicBezTo>
                        <a:pt x="374" y="69"/>
                        <a:pt x="356" y="65"/>
                        <a:pt x="338" y="60"/>
                      </a:cubicBezTo>
                      <a:cubicBezTo>
                        <a:pt x="321" y="2"/>
                        <a:pt x="321" y="2"/>
                        <a:pt x="321" y="2"/>
                      </a:cubicBezTo>
                      <a:cubicBezTo>
                        <a:pt x="304" y="2"/>
                        <a:pt x="285" y="0"/>
                        <a:pt x="268" y="3"/>
                      </a:cubicBezTo>
                      <a:cubicBezTo>
                        <a:pt x="248" y="59"/>
                        <a:pt x="248" y="59"/>
                        <a:pt x="248" y="59"/>
                      </a:cubicBezTo>
                      <a:cubicBezTo>
                        <a:pt x="230" y="62"/>
                        <a:pt x="210" y="70"/>
                        <a:pt x="193" y="77"/>
                      </a:cubicBezTo>
                      <a:cubicBezTo>
                        <a:pt x="144" y="40"/>
                        <a:pt x="144" y="40"/>
                        <a:pt x="144" y="40"/>
                      </a:cubicBezTo>
                      <a:cubicBezTo>
                        <a:pt x="129" y="47"/>
                        <a:pt x="116" y="58"/>
                        <a:pt x="100" y="70"/>
                      </a:cubicBezTo>
                      <a:cubicBezTo>
                        <a:pt x="108" y="99"/>
                        <a:pt x="108" y="99"/>
                        <a:pt x="108" y="99"/>
                      </a:cubicBezTo>
                      <a:cubicBezTo>
                        <a:pt x="118" y="127"/>
                        <a:pt x="118" y="127"/>
                        <a:pt x="118" y="127"/>
                      </a:cubicBezTo>
                      <a:cubicBezTo>
                        <a:pt x="113" y="134"/>
                        <a:pt x="105" y="141"/>
                        <a:pt x="100" y="147"/>
                      </a:cubicBezTo>
                      <a:cubicBezTo>
                        <a:pt x="95" y="156"/>
                        <a:pt x="90" y="162"/>
                        <a:pt x="85" y="171"/>
                      </a:cubicBezTo>
                      <a:cubicBezTo>
                        <a:pt x="22" y="169"/>
                        <a:pt x="22" y="169"/>
                        <a:pt x="22" y="169"/>
                      </a:cubicBezTo>
                      <a:cubicBezTo>
                        <a:pt x="14" y="184"/>
                        <a:pt x="9" y="199"/>
                        <a:pt x="4" y="218"/>
                      </a:cubicBezTo>
                      <a:cubicBezTo>
                        <a:pt x="12" y="247"/>
                        <a:pt x="12" y="247"/>
                        <a:pt x="12" y="247"/>
                      </a:cubicBezTo>
                      <a:cubicBezTo>
                        <a:pt x="51" y="274"/>
                        <a:pt x="51" y="274"/>
                        <a:pt x="51" y="274"/>
                      </a:cubicBezTo>
                      <a:cubicBezTo>
                        <a:pt x="52" y="284"/>
                        <a:pt x="51" y="296"/>
                        <a:pt x="51" y="308"/>
                      </a:cubicBezTo>
                      <a:cubicBezTo>
                        <a:pt x="0" y="340"/>
                        <a:pt x="0" y="340"/>
                        <a:pt x="0" y="340"/>
                      </a:cubicBezTo>
                      <a:cubicBezTo>
                        <a:pt x="0" y="347"/>
                        <a:pt x="2" y="354"/>
                        <a:pt x="4" y="360"/>
                      </a:cubicBezTo>
                      <a:cubicBezTo>
                        <a:pt x="4" y="360"/>
                        <a:pt x="4" y="360"/>
                        <a:pt x="4" y="360"/>
                      </a:cubicBezTo>
                      <a:cubicBezTo>
                        <a:pt x="12" y="389"/>
                        <a:pt x="12" y="389"/>
                        <a:pt x="12" y="389"/>
                      </a:cubicBezTo>
                      <a:cubicBezTo>
                        <a:pt x="12" y="389"/>
                        <a:pt x="12" y="389"/>
                        <a:pt x="12" y="392"/>
                      </a:cubicBezTo>
                      <a:cubicBezTo>
                        <a:pt x="15" y="401"/>
                        <a:pt x="18" y="409"/>
                        <a:pt x="22" y="418"/>
                      </a:cubicBezTo>
                      <a:cubicBezTo>
                        <a:pt x="85" y="417"/>
                        <a:pt x="85" y="417"/>
                        <a:pt x="85" y="417"/>
                      </a:cubicBezTo>
                      <a:cubicBezTo>
                        <a:pt x="90" y="428"/>
                        <a:pt x="96" y="438"/>
                        <a:pt x="103" y="448"/>
                      </a:cubicBezTo>
                      <a:cubicBezTo>
                        <a:pt x="86" y="489"/>
                        <a:pt x="86" y="489"/>
                        <a:pt x="86" y="489"/>
                      </a:cubicBezTo>
                      <a:cubicBezTo>
                        <a:pt x="94" y="518"/>
                        <a:pt x="94" y="518"/>
                        <a:pt x="94" y="518"/>
                      </a:cubicBezTo>
                      <a:cubicBezTo>
                        <a:pt x="101" y="526"/>
                        <a:pt x="107" y="531"/>
                        <a:pt x="116" y="536"/>
                      </a:cubicBezTo>
                      <a:cubicBezTo>
                        <a:pt x="122" y="542"/>
                        <a:pt x="128" y="545"/>
                        <a:pt x="137" y="550"/>
                      </a:cubicBezTo>
                      <a:cubicBezTo>
                        <a:pt x="187" y="514"/>
                        <a:pt x="187" y="514"/>
                        <a:pt x="187" y="514"/>
                      </a:cubicBezTo>
                      <a:cubicBezTo>
                        <a:pt x="204" y="523"/>
                        <a:pt x="222" y="528"/>
                        <a:pt x="243" y="532"/>
                      </a:cubicBezTo>
                      <a:cubicBezTo>
                        <a:pt x="248" y="559"/>
                        <a:pt x="248" y="559"/>
                        <a:pt x="248" y="559"/>
                      </a:cubicBezTo>
                      <a:cubicBezTo>
                        <a:pt x="256" y="588"/>
                        <a:pt x="256" y="588"/>
                        <a:pt x="256" y="588"/>
                      </a:cubicBezTo>
                      <a:cubicBezTo>
                        <a:pt x="276" y="590"/>
                        <a:pt x="293" y="590"/>
                        <a:pt x="312" y="589"/>
                      </a:cubicBezTo>
                      <a:cubicBezTo>
                        <a:pt x="330" y="533"/>
                        <a:pt x="330" y="533"/>
                        <a:pt x="330" y="533"/>
                      </a:cubicBezTo>
                      <a:cubicBezTo>
                        <a:pt x="350" y="528"/>
                        <a:pt x="368" y="523"/>
                        <a:pt x="385" y="515"/>
                      </a:cubicBezTo>
                      <a:cubicBezTo>
                        <a:pt x="434" y="552"/>
                        <a:pt x="434" y="552"/>
                        <a:pt x="434" y="552"/>
                      </a:cubicBezTo>
                      <a:cubicBezTo>
                        <a:pt x="448" y="543"/>
                        <a:pt x="465" y="534"/>
                        <a:pt x="479" y="523"/>
                      </a:cubicBezTo>
                      <a:cubicBezTo>
                        <a:pt x="470" y="494"/>
                        <a:pt x="470" y="494"/>
                        <a:pt x="470" y="494"/>
                      </a:cubicBezTo>
                      <a:cubicBezTo>
                        <a:pt x="470" y="494"/>
                        <a:pt x="470" y="494"/>
                        <a:pt x="470" y="494"/>
                      </a:cubicBezTo>
                      <a:close/>
                      <a:moveTo>
                        <a:pt x="209" y="379"/>
                      </a:moveTo>
                      <a:cubicBezTo>
                        <a:pt x="185" y="362"/>
                        <a:pt x="171" y="339"/>
                        <a:pt x="164" y="315"/>
                      </a:cubicBezTo>
                      <a:cubicBezTo>
                        <a:pt x="164" y="313"/>
                        <a:pt x="162" y="308"/>
                        <a:pt x="162" y="306"/>
                      </a:cubicBezTo>
                      <a:cubicBezTo>
                        <a:pt x="155" y="274"/>
                        <a:pt x="164" y="238"/>
                        <a:pt x="185" y="210"/>
                      </a:cubicBezTo>
                      <a:cubicBezTo>
                        <a:pt x="228" y="157"/>
                        <a:pt x="308" y="143"/>
                        <a:pt x="363" y="184"/>
                      </a:cubicBezTo>
                      <a:cubicBezTo>
                        <a:pt x="385" y="201"/>
                        <a:pt x="401" y="224"/>
                        <a:pt x="407" y="246"/>
                      </a:cubicBezTo>
                      <a:cubicBezTo>
                        <a:pt x="409" y="250"/>
                        <a:pt x="410" y="255"/>
                        <a:pt x="410" y="257"/>
                      </a:cubicBezTo>
                      <a:cubicBezTo>
                        <a:pt x="415" y="290"/>
                        <a:pt x="408" y="325"/>
                        <a:pt x="385" y="354"/>
                      </a:cubicBezTo>
                      <a:cubicBezTo>
                        <a:pt x="342" y="407"/>
                        <a:pt x="264" y="419"/>
                        <a:pt x="209" y="379"/>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Freeform 105"/>
                <p:cNvSpPr>
                  <a:spLocks/>
                </p:cNvSpPr>
                <p:nvPr/>
              </p:nvSpPr>
              <p:spPr bwMode="auto">
                <a:xfrm>
                  <a:off x="1724" y="2579"/>
                  <a:ext cx="119" cy="108"/>
                </a:xfrm>
                <a:custGeom>
                  <a:avLst/>
                  <a:gdLst>
                    <a:gd name="T0" fmla="*/ 80 w 159"/>
                    <a:gd name="T1" fmla="*/ 0 h 143"/>
                    <a:gd name="T2" fmla="*/ 60 w 159"/>
                    <a:gd name="T3" fmla="*/ 3 h 143"/>
                    <a:gd name="T4" fmla="*/ 11 w 159"/>
                    <a:gd name="T5" fmla="*/ 91 h 143"/>
                    <a:gd name="T6" fmla="*/ 80 w 159"/>
                    <a:gd name="T7" fmla="*/ 143 h 143"/>
                    <a:gd name="T8" fmla="*/ 99 w 159"/>
                    <a:gd name="T9" fmla="*/ 141 h 143"/>
                    <a:gd name="T10" fmla="*/ 149 w 159"/>
                    <a:gd name="T11" fmla="*/ 52 h 143"/>
                    <a:gd name="T12" fmla="*/ 80 w 159"/>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159" h="143">
                      <a:moveTo>
                        <a:pt x="80" y="0"/>
                      </a:moveTo>
                      <a:cubicBezTo>
                        <a:pt x="73" y="0"/>
                        <a:pt x="67" y="1"/>
                        <a:pt x="60" y="3"/>
                      </a:cubicBezTo>
                      <a:cubicBezTo>
                        <a:pt x="22" y="14"/>
                        <a:pt x="0" y="53"/>
                        <a:pt x="11" y="91"/>
                      </a:cubicBezTo>
                      <a:cubicBezTo>
                        <a:pt x="20" y="122"/>
                        <a:pt x="48" y="143"/>
                        <a:pt x="80" y="143"/>
                      </a:cubicBezTo>
                      <a:cubicBezTo>
                        <a:pt x="86" y="143"/>
                        <a:pt x="93" y="142"/>
                        <a:pt x="99" y="141"/>
                      </a:cubicBezTo>
                      <a:cubicBezTo>
                        <a:pt x="137" y="130"/>
                        <a:pt x="159" y="90"/>
                        <a:pt x="149" y="52"/>
                      </a:cubicBezTo>
                      <a:cubicBezTo>
                        <a:pt x="140" y="22"/>
                        <a:pt x="112" y="0"/>
                        <a:pt x="80" y="0"/>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cxnSp>
          <p:nvCxnSpPr>
            <p:cNvPr id="108" name="Straight Arrow Connector 107"/>
            <p:cNvCxnSpPr/>
            <p:nvPr/>
          </p:nvCxnSpPr>
          <p:spPr>
            <a:xfrm flipH="1" flipV="1">
              <a:off x="4756728" y="2886012"/>
              <a:ext cx="1053844" cy="96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a:off x="6792084" y="2886012"/>
              <a:ext cx="10552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11" name="Title 3"/>
          <p:cNvSpPr>
            <a:spLocks noGrp="1"/>
          </p:cNvSpPr>
          <p:nvPr>
            <p:ph type="title"/>
          </p:nvPr>
        </p:nvSpPr>
        <p:spPr/>
        <p:txBody>
          <a:bodyPr/>
          <a:lstStyle/>
          <a:p>
            <a:r>
              <a:rPr lang="en-US"/>
              <a:t>Availability of Service Fabric Stateful services</a:t>
            </a:r>
          </a:p>
        </p:txBody>
      </p:sp>
    </p:spTree>
    <p:extLst>
      <p:ext uri="{BB962C8B-B14F-4D97-AF65-F5344CB8AC3E}">
        <p14:creationId xmlns:p14="http://schemas.microsoft.com/office/powerpoint/2010/main" val="361319529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3"/>
          <p:cNvSpPr>
            <a:spLocks noGrp="1"/>
          </p:cNvSpPr>
          <p:nvPr>
            <p:ph type="title"/>
          </p:nvPr>
        </p:nvSpPr>
        <p:spPr/>
        <p:txBody>
          <a:bodyPr/>
          <a:lstStyle/>
          <a:p>
            <a:r>
              <a:rPr lang="en-US"/>
              <a:t>Availability of Service Fabric Stateful services</a:t>
            </a:r>
          </a:p>
        </p:txBody>
      </p:sp>
      <p:grpSp>
        <p:nvGrpSpPr>
          <p:cNvPr id="219" name="Group 218"/>
          <p:cNvGrpSpPr/>
          <p:nvPr/>
        </p:nvGrpSpPr>
        <p:grpSpPr>
          <a:xfrm>
            <a:off x="2282762" y="2119974"/>
            <a:ext cx="7350427" cy="3336104"/>
            <a:chOff x="1703335" y="1246170"/>
            <a:chExt cx="7350427" cy="3336104"/>
          </a:xfrm>
        </p:grpSpPr>
        <p:sp>
          <p:nvSpPr>
            <p:cNvPr id="5" name="Rounded Rectangle 4"/>
            <p:cNvSpPr/>
            <p:nvPr/>
          </p:nvSpPr>
          <p:spPr>
            <a:xfrm>
              <a:off x="1703335" y="2453671"/>
              <a:ext cx="7350427" cy="112178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85" name="Rounded Rectangle 84"/>
            <p:cNvSpPr/>
            <p:nvPr/>
          </p:nvSpPr>
          <p:spPr>
            <a:xfrm>
              <a:off x="5298348" y="1262816"/>
              <a:ext cx="1635853" cy="3319458"/>
            </a:xfrm>
            <a:prstGeom prst="roundRect">
              <a:avLst/>
            </a:prstGeom>
            <a:solidFill>
              <a:srgbClr val="C00000"/>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Network Controller Node 2 Down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Fault Domain 2</a:t>
              </a:r>
            </a:p>
          </p:txBody>
        </p:sp>
        <p:sp>
          <p:nvSpPr>
            <p:cNvPr id="6" name="Rounded Rectangle 5"/>
            <p:cNvSpPr/>
            <p:nvPr/>
          </p:nvSpPr>
          <p:spPr>
            <a:xfrm>
              <a:off x="3381919" y="1254427"/>
              <a:ext cx="1635853" cy="3327847"/>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Network Controller Node 1 Fault Domain 1</a:t>
              </a:r>
            </a:p>
          </p:txBody>
        </p:sp>
        <p:grpSp>
          <p:nvGrpSpPr>
            <p:cNvPr id="7" name="Group 6"/>
            <p:cNvGrpSpPr/>
            <p:nvPr/>
          </p:nvGrpSpPr>
          <p:grpSpPr>
            <a:xfrm>
              <a:off x="3760478" y="2532400"/>
              <a:ext cx="4847660" cy="1022451"/>
              <a:chOff x="3414694" y="4726207"/>
              <a:chExt cx="4847660" cy="1022451"/>
            </a:xfrm>
          </p:grpSpPr>
          <p:grpSp>
            <p:nvGrpSpPr>
              <p:cNvPr id="8" name="Group 7"/>
              <p:cNvGrpSpPr/>
              <p:nvPr/>
            </p:nvGrpSpPr>
            <p:grpSpPr>
              <a:xfrm>
                <a:off x="3414694" y="4726207"/>
                <a:ext cx="1102971" cy="1017466"/>
                <a:chOff x="2928132" y="3912475"/>
                <a:chExt cx="1102971" cy="1017466"/>
              </a:xfrm>
            </p:grpSpPr>
            <p:grpSp>
              <p:nvGrpSpPr>
                <p:cNvPr id="35" name="Group 34"/>
                <p:cNvGrpSpPr/>
                <p:nvPr/>
              </p:nvGrpSpPr>
              <p:grpSpPr>
                <a:xfrm>
                  <a:off x="2929427" y="3912475"/>
                  <a:ext cx="1101676" cy="1017466"/>
                  <a:chOff x="2334460" y="3127976"/>
                  <a:chExt cx="1101833" cy="1017611"/>
                </a:xfrm>
              </p:grpSpPr>
              <p:sp>
                <p:nvSpPr>
                  <p:cNvPr id="39" name="Parallelogram 38"/>
                  <p:cNvSpPr/>
                  <p:nvPr/>
                </p:nvSpPr>
                <p:spPr bwMode="auto">
                  <a:xfrm rot="20019349">
                    <a:off x="2638342" y="3511917"/>
                    <a:ext cx="797951" cy="458682"/>
                  </a:xfrm>
                  <a:prstGeom prst="parallelogram">
                    <a:avLst>
                      <a:gd name="adj" fmla="val 49494"/>
                    </a:avLst>
                  </a:prstGeom>
                  <a:solidFill>
                    <a:schemeClr val="tx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sp>
                <p:nvSpPr>
                  <p:cNvPr id="40" name="Parallelogram 39"/>
                  <p:cNvSpPr/>
                  <p:nvPr/>
                </p:nvSpPr>
                <p:spPr bwMode="auto">
                  <a:xfrm rot="5400000">
                    <a:off x="2169037" y="3525004"/>
                    <a:ext cx="786006" cy="455160"/>
                  </a:xfrm>
                  <a:prstGeom prst="parallelogram">
                    <a:avLst>
                      <a:gd name="adj" fmla="val 49494"/>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sp>
                <p:nvSpPr>
                  <p:cNvPr id="41" name="Parallelogram 40"/>
                  <p:cNvSpPr/>
                  <p:nvPr/>
                </p:nvSpPr>
                <p:spPr bwMode="auto">
                  <a:xfrm rot="12464147">
                    <a:off x="2379343" y="3127976"/>
                    <a:ext cx="871563" cy="458682"/>
                  </a:xfrm>
                  <a:prstGeom prst="parallelogram">
                    <a:avLst>
                      <a:gd name="adj" fmla="val 73788"/>
                    </a:avLst>
                  </a:prstGeom>
                  <a:solidFill>
                    <a:schemeClr val="accent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42" name="Group 41"/>
                  <p:cNvGrpSpPr/>
                  <p:nvPr/>
                </p:nvGrpSpPr>
                <p:grpSpPr>
                  <a:xfrm>
                    <a:off x="2572979" y="3265268"/>
                    <a:ext cx="440304" cy="202234"/>
                    <a:chOff x="1712085" y="1119308"/>
                    <a:chExt cx="440304" cy="202234"/>
                  </a:xfrm>
                </p:grpSpPr>
                <p:sp>
                  <p:nvSpPr>
                    <p:cNvPr id="43" name="Freeform 12"/>
                    <p:cNvSpPr>
                      <a:spLocks/>
                    </p:cNvSpPr>
                    <p:nvPr/>
                  </p:nvSpPr>
                  <p:spPr bwMode="auto">
                    <a:xfrm>
                      <a:off x="1914318" y="1119308"/>
                      <a:ext cx="238071" cy="97277"/>
                    </a:xfrm>
                    <a:custGeom>
                      <a:avLst/>
                      <a:gdLst>
                        <a:gd name="T0" fmla="*/ 2 w 93"/>
                        <a:gd name="T1" fmla="*/ 5 h 38"/>
                        <a:gd name="T2" fmla="*/ 0 w 93"/>
                        <a:gd name="T3" fmla="*/ 36 h 38"/>
                        <a:gd name="T4" fmla="*/ 91 w 93"/>
                        <a:gd name="T5" fmla="*/ 38 h 38"/>
                        <a:gd name="T6" fmla="*/ 93 w 93"/>
                        <a:gd name="T7" fmla="*/ 0 h 38"/>
                        <a:gd name="T8" fmla="*/ 2 w 93"/>
                        <a:gd name="T9" fmla="*/ 5 h 38"/>
                      </a:gdLst>
                      <a:ahLst/>
                      <a:cxnLst>
                        <a:cxn ang="0">
                          <a:pos x="T0" y="T1"/>
                        </a:cxn>
                        <a:cxn ang="0">
                          <a:pos x="T2" y="T3"/>
                        </a:cxn>
                        <a:cxn ang="0">
                          <a:pos x="T4" y="T5"/>
                        </a:cxn>
                        <a:cxn ang="0">
                          <a:pos x="T6" y="T7"/>
                        </a:cxn>
                        <a:cxn ang="0">
                          <a:pos x="T8" y="T9"/>
                        </a:cxn>
                      </a:cxnLst>
                      <a:rect l="0" t="0" r="r" b="b"/>
                      <a:pathLst>
                        <a:path w="93" h="38">
                          <a:moveTo>
                            <a:pt x="2" y="5"/>
                          </a:moveTo>
                          <a:lnTo>
                            <a:pt x="0" y="36"/>
                          </a:lnTo>
                          <a:lnTo>
                            <a:pt x="91" y="38"/>
                          </a:lnTo>
                          <a:lnTo>
                            <a:pt x="93" y="0"/>
                          </a:lnTo>
                          <a:lnTo>
                            <a:pt x="2" y="5"/>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14"/>
                    <p:cNvSpPr>
                      <a:spLocks/>
                    </p:cNvSpPr>
                    <p:nvPr/>
                  </p:nvSpPr>
                  <p:spPr bwMode="auto">
                    <a:xfrm>
                      <a:off x="1719765" y="1132107"/>
                      <a:ext cx="181754" cy="79358"/>
                    </a:xfrm>
                    <a:custGeom>
                      <a:avLst/>
                      <a:gdLst>
                        <a:gd name="T0" fmla="*/ 2 w 71"/>
                        <a:gd name="T1" fmla="*/ 2 h 31"/>
                        <a:gd name="T2" fmla="*/ 0 w 71"/>
                        <a:gd name="T3" fmla="*/ 29 h 31"/>
                        <a:gd name="T4" fmla="*/ 69 w 71"/>
                        <a:gd name="T5" fmla="*/ 31 h 31"/>
                        <a:gd name="T6" fmla="*/ 71 w 71"/>
                        <a:gd name="T7" fmla="*/ 0 h 31"/>
                        <a:gd name="T8" fmla="*/ 2 w 71"/>
                        <a:gd name="T9" fmla="*/ 2 h 31"/>
                      </a:gdLst>
                      <a:ahLst/>
                      <a:cxnLst>
                        <a:cxn ang="0">
                          <a:pos x="T0" y="T1"/>
                        </a:cxn>
                        <a:cxn ang="0">
                          <a:pos x="T2" y="T3"/>
                        </a:cxn>
                        <a:cxn ang="0">
                          <a:pos x="T4" y="T5"/>
                        </a:cxn>
                        <a:cxn ang="0">
                          <a:pos x="T6" y="T7"/>
                        </a:cxn>
                        <a:cxn ang="0">
                          <a:pos x="T8" y="T9"/>
                        </a:cxn>
                      </a:cxnLst>
                      <a:rect l="0" t="0" r="r" b="b"/>
                      <a:pathLst>
                        <a:path w="71" h="31">
                          <a:moveTo>
                            <a:pt x="2" y="2"/>
                          </a:moveTo>
                          <a:lnTo>
                            <a:pt x="0" y="29"/>
                          </a:lnTo>
                          <a:lnTo>
                            <a:pt x="69" y="31"/>
                          </a:lnTo>
                          <a:lnTo>
                            <a:pt x="71" y="0"/>
                          </a:lnTo>
                          <a:lnTo>
                            <a:pt x="2" y="2"/>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16"/>
                    <p:cNvSpPr>
                      <a:spLocks/>
                    </p:cNvSpPr>
                    <p:nvPr/>
                  </p:nvSpPr>
                  <p:spPr bwMode="auto">
                    <a:xfrm>
                      <a:off x="1909198" y="1216585"/>
                      <a:ext cx="238071" cy="104957"/>
                    </a:xfrm>
                    <a:custGeom>
                      <a:avLst/>
                      <a:gdLst>
                        <a:gd name="T0" fmla="*/ 2 w 93"/>
                        <a:gd name="T1" fmla="*/ 0 h 41"/>
                        <a:gd name="T2" fmla="*/ 0 w 93"/>
                        <a:gd name="T3" fmla="*/ 34 h 41"/>
                        <a:gd name="T4" fmla="*/ 90 w 93"/>
                        <a:gd name="T5" fmla="*/ 41 h 41"/>
                        <a:gd name="T6" fmla="*/ 93 w 93"/>
                        <a:gd name="T7" fmla="*/ 3 h 41"/>
                        <a:gd name="T8" fmla="*/ 2 w 93"/>
                        <a:gd name="T9" fmla="*/ 0 h 41"/>
                      </a:gdLst>
                      <a:ahLst/>
                      <a:cxnLst>
                        <a:cxn ang="0">
                          <a:pos x="T0" y="T1"/>
                        </a:cxn>
                        <a:cxn ang="0">
                          <a:pos x="T2" y="T3"/>
                        </a:cxn>
                        <a:cxn ang="0">
                          <a:pos x="T4" y="T5"/>
                        </a:cxn>
                        <a:cxn ang="0">
                          <a:pos x="T6" y="T7"/>
                        </a:cxn>
                        <a:cxn ang="0">
                          <a:pos x="T8" y="T9"/>
                        </a:cxn>
                      </a:cxnLst>
                      <a:rect l="0" t="0" r="r" b="b"/>
                      <a:pathLst>
                        <a:path w="93" h="41">
                          <a:moveTo>
                            <a:pt x="2" y="0"/>
                          </a:moveTo>
                          <a:lnTo>
                            <a:pt x="0" y="34"/>
                          </a:lnTo>
                          <a:lnTo>
                            <a:pt x="90" y="41"/>
                          </a:lnTo>
                          <a:lnTo>
                            <a:pt x="93" y="3"/>
                          </a:lnTo>
                          <a:lnTo>
                            <a:pt x="2" y="0"/>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Freeform 18"/>
                    <p:cNvSpPr>
                      <a:spLocks/>
                    </p:cNvSpPr>
                    <p:nvPr/>
                  </p:nvSpPr>
                  <p:spPr bwMode="auto">
                    <a:xfrm>
                      <a:off x="1712085" y="1211465"/>
                      <a:ext cx="184313" cy="87037"/>
                    </a:xfrm>
                    <a:custGeom>
                      <a:avLst/>
                      <a:gdLst>
                        <a:gd name="T0" fmla="*/ 3 w 72"/>
                        <a:gd name="T1" fmla="*/ 0 h 34"/>
                        <a:gd name="T2" fmla="*/ 0 w 72"/>
                        <a:gd name="T3" fmla="*/ 29 h 34"/>
                        <a:gd name="T4" fmla="*/ 70 w 72"/>
                        <a:gd name="T5" fmla="*/ 34 h 34"/>
                        <a:gd name="T6" fmla="*/ 72 w 72"/>
                        <a:gd name="T7" fmla="*/ 2 h 34"/>
                        <a:gd name="T8" fmla="*/ 3 w 72"/>
                        <a:gd name="T9" fmla="*/ 0 h 34"/>
                      </a:gdLst>
                      <a:ahLst/>
                      <a:cxnLst>
                        <a:cxn ang="0">
                          <a:pos x="T0" y="T1"/>
                        </a:cxn>
                        <a:cxn ang="0">
                          <a:pos x="T2" y="T3"/>
                        </a:cxn>
                        <a:cxn ang="0">
                          <a:pos x="T4" y="T5"/>
                        </a:cxn>
                        <a:cxn ang="0">
                          <a:pos x="T6" y="T7"/>
                        </a:cxn>
                        <a:cxn ang="0">
                          <a:pos x="T8" y="T9"/>
                        </a:cxn>
                      </a:cxnLst>
                      <a:rect l="0" t="0" r="r" b="b"/>
                      <a:pathLst>
                        <a:path w="72" h="34">
                          <a:moveTo>
                            <a:pt x="3" y="0"/>
                          </a:moveTo>
                          <a:lnTo>
                            <a:pt x="0" y="29"/>
                          </a:lnTo>
                          <a:lnTo>
                            <a:pt x="70" y="34"/>
                          </a:lnTo>
                          <a:lnTo>
                            <a:pt x="72" y="2"/>
                          </a:lnTo>
                          <a:lnTo>
                            <a:pt x="3" y="0"/>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nvGrpSpPr>
                <p:cNvPr id="36" name="Group 35"/>
                <p:cNvGrpSpPr/>
                <p:nvPr/>
              </p:nvGrpSpPr>
              <p:grpSpPr>
                <a:xfrm flipH="1">
                  <a:off x="2928132" y="4275098"/>
                  <a:ext cx="479559" cy="523790"/>
                  <a:chOff x="8309447" y="3464885"/>
                  <a:chExt cx="585208" cy="496251"/>
                </a:xfrm>
                <a:solidFill>
                  <a:schemeClr val="bg1"/>
                </a:solidFill>
                <a:scene3d>
                  <a:camera prst="isometricLeftDown"/>
                  <a:lightRig rig="threePt" dir="t"/>
                </a:scene3d>
              </p:grpSpPr>
              <p:sp>
                <p:nvSpPr>
                  <p:cNvPr id="37" name="Freeform 88"/>
                  <p:cNvSpPr>
                    <a:spLocks noEditPoints="1"/>
                  </p:cNvSpPr>
                  <p:nvPr/>
                </p:nvSpPr>
                <p:spPr bwMode="black">
                  <a:xfrm>
                    <a:off x="8309447" y="3464885"/>
                    <a:ext cx="585208" cy="496251"/>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Calibri" panose="020F0502020204030204"/>
                      <a:ea typeface="+mn-ea"/>
                      <a:cs typeface="+mn-cs"/>
                    </a:endParaRPr>
                  </a:p>
                </p:txBody>
              </p:sp>
              <p:sp>
                <p:nvSpPr>
                  <p:cNvPr id="38" name="Freeform 23"/>
                  <p:cNvSpPr>
                    <a:spLocks noChangeAspect="1" noEditPoints="1"/>
                  </p:cNvSpPr>
                  <p:nvPr/>
                </p:nvSpPr>
                <p:spPr bwMode="black">
                  <a:xfrm>
                    <a:off x="8502858" y="3581828"/>
                    <a:ext cx="198386" cy="19833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grpFill/>
                  <a:ln>
                    <a:noFill/>
                  </a:ln>
                </p:spPr>
                <p:txBody>
                  <a:bodyPr vert="horz" wrap="square" lIns="82293" tIns="41147" rIns="82293" bIns="41147"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599" b="0" i="0" u="none" strike="noStrike" kern="1200" cap="none" spc="0" normalizeH="0" baseline="0" noProof="0">
                      <a:ln>
                        <a:noFill/>
                      </a:ln>
                      <a:solidFill>
                        <a:srgbClr val="505050"/>
                      </a:solidFill>
                      <a:effectLst/>
                      <a:uLnTx/>
                      <a:uFillTx/>
                      <a:latin typeface="Calibri" panose="020F0502020204030204"/>
                      <a:ea typeface="+mn-ea"/>
                      <a:cs typeface="+mn-cs"/>
                    </a:endParaRPr>
                  </a:p>
                </p:txBody>
              </p:sp>
            </p:grpSp>
          </p:grpSp>
          <p:grpSp>
            <p:nvGrpSpPr>
              <p:cNvPr id="9" name="Group 8"/>
              <p:cNvGrpSpPr/>
              <p:nvPr/>
            </p:nvGrpSpPr>
            <p:grpSpPr>
              <a:xfrm>
                <a:off x="5292281" y="4731192"/>
                <a:ext cx="1102971" cy="1017466"/>
                <a:chOff x="2928132" y="3912475"/>
                <a:chExt cx="1102971" cy="1017466"/>
              </a:xfrm>
            </p:grpSpPr>
            <p:grpSp>
              <p:nvGrpSpPr>
                <p:cNvPr id="23" name="Group 22"/>
                <p:cNvGrpSpPr/>
                <p:nvPr/>
              </p:nvGrpSpPr>
              <p:grpSpPr>
                <a:xfrm>
                  <a:off x="2929427" y="3912475"/>
                  <a:ext cx="1101676" cy="1017466"/>
                  <a:chOff x="2334460" y="3127976"/>
                  <a:chExt cx="1101833" cy="1017611"/>
                </a:xfrm>
              </p:grpSpPr>
              <p:sp>
                <p:nvSpPr>
                  <p:cNvPr id="27" name="Parallelogram 26"/>
                  <p:cNvSpPr/>
                  <p:nvPr/>
                </p:nvSpPr>
                <p:spPr bwMode="auto">
                  <a:xfrm rot="20019349">
                    <a:off x="2638342" y="3511917"/>
                    <a:ext cx="797951" cy="458682"/>
                  </a:xfrm>
                  <a:prstGeom prst="parallelogram">
                    <a:avLst>
                      <a:gd name="adj" fmla="val 49494"/>
                    </a:avLst>
                  </a:prstGeom>
                  <a:solidFill>
                    <a:schemeClr val="tx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sp>
                <p:nvSpPr>
                  <p:cNvPr id="28" name="Parallelogram 27"/>
                  <p:cNvSpPr/>
                  <p:nvPr/>
                </p:nvSpPr>
                <p:spPr bwMode="auto">
                  <a:xfrm rot="5400000">
                    <a:off x="2169037" y="3525004"/>
                    <a:ext cx="786006" cy="455160"/>
                  </a:xfrm>
                  <a:prstGeom prst="parallelogram">
                    <a:avLst>
                      <a:gd name="adj" fmla="val 49494"/>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sp>
                <p:nvSpPr>
                  <p:cNvPr id="29" name="Parallelogram 28"/>
                  <p:cNvSpPr/>
                  <p:nvPr/>
                </p:nvSpPr>
                <p:spPr bwMode="auto">
                  <a:xfrm rot="12464147">
                    <a:off x="2379343" y="3127976"/>
                    <a:ext cx="871563" cy="458682"/>
                  </a:xfrm>
                  <a:prstGeom prst="parallelogram">
                    <a:avLst>
                      <a:gd name="adj" fmla="val 73788"/>
                    </a:avLst>
                  </a:prstGeom>
                  <a:solidFill>
                    <a:schemeClr val="accent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30" name="Group 29"/>
                  <p:cNvGrpSpPr/>
                  <p:nvPr/>
                </p:nvGrpSpPr>
                <p:grpSpPr>
                  <a:xfrm>
                    <a:off x="2572979" y="3265268"/>
                    <a:ext cx="440304" cy="202234"/>
                    <a:chOff x="1712085" y="1119308"/>
                    <a:chExt cx="440304" cy="202234"/>
                  </a:xfrm>
                </p:grpSpPr>
                <p:sp>
                  <p:nvSpPr>
                    <p:cNvPr id="31" name="Freeform 12"/>
                    <p:cNvSpPr>
                      <a:spLocks/>
                    </p:cNvSpPr>
                    <p:nvPr/>
                  </p:nvSpPr>
                  <p:spPr bwMode="auto">
                    <a:xfrm>
                      <a:off x="1914318" y="1119308"/>
                      <a:ext cx="238071" cy="97277"/>
                    </a:xfrm>
                    <a:custGeom>
                      <a:avLst/>
                      <a:gdLst>
                        <a:gd name="T0" fmla="*/ 2 w 93"/>
                        <a:gd name="T1" fmla="*/ 5 h 38"/>
                        <a:gd name="T2" fmla="*/ 0 w 93"/>
                        <a:gd name="T3" fmla="*/ 36 h 38"/>
                        <a:gd name="T4" fmla="*/ 91 w 93"/>
                        <a:gd name="T5" fmla="*/ 38 h 38"/>
                        <a:gd name="T6" fmla="*/ 93 w 93"/>
                        <a:gd name="T7" fmla="*/ 0 h 38"/>
                        <a:gd name="T8" fmla="*/ 2 w 93"/>
                        <a:gd name="T9" fmla="*/ 5 h 38"/>
                      </a:gdLst>
                      <a:ahLst/>
                      <a:cxnLst>
                        <a:cxn ang="0">
                          <a:pos x="T0" y="T1"/>
                        </a:cxn>
                        <a:cxn ang="0">
                          <a:pos x="T2" y="T3"/>
                        </a:cxn>
                        <a:cxn ang="0">
                          <a:pos x="T4" y="T5"/>
                        </a:cxn>
                        <a:cxn ang="0">
                          <a:pos x="T6" y="T7"/>
                        </a:cxn>
                        <a:cxn ang="0">
                          <a:pos x="T8" y="T9"/>
                        </a:cxn>
                      </a:cxnLst>
                      <a:rect l="0" t="0" r="r" b="b"/>
                      <a:pathLst>
                        <a:path w="93" h="38">
                          <a:moveTo>
                            <a:pt x="2" y="5"/>
                          </a:moveTo>
                          <a:lnTo>
                            <a:pt x="0" y="36"/>
                          </a:lnTo>
                          <a:lnTo>
                            <a:pt x="91" y="38"/>
                          </a:lnTo>
                          <a:lnTo>
                            <a:pt x="93" y="0"/>
                          </a:lnTo>
                          <a:lnTo>
                            <a:pt x="2" y="5"/>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Freeform 14"/>
                    <p:cNvSpPr>
                      <a:spLocks/>
                    </p:cNvSpPr>
                    <p:nvPr/>
                  </p:nvSpPr>
                  <p:spPr bwMode="auto">
                    <a:xfrm>
                      <a:off x="1719765" y="1132107"/>
                      <a:ext cx="181754" cy="79358"/>
                    </a:xfrm>
                    <a:custGeom>
                      <a:avLst/>
                      <a:gdLst>
                        <a:gd name="T0" fmla="*/ 2 w 71"/>
                        <a:gd name="T1" fmla="*/ 2 h 31"/>
                        <a:gd name="T2" fmla="*/ 0 w 71"/>
                        <a:gd name="T3" fmla="*/ 29 h 31"/>
                        <a:gd name="T4" fmla="*/ 69 w 71"/>
                        <a:gd name="T5" fmla="*/ 31 h 31"/>
                        <a:gd name="T6" fmla="*/ 71 w 71"/>
                        <a:gd name="T7" fmla="*/ 0 h 31"/>
                        <a:gd name="T8" fmla="*/ 2 w 71"/>
                        <a:gd name="T9" fmla="*/ 2 h 31"/>
                      </a:gdLst>
                      <a:ahLst/>
                      <a:cxnLst>
                        <a:cxn ang="0">
                          <a:pos x="T0" y="T1"/>
                        </a:cxn>
                        <a:cxn ang="0">
                          <a:pos x="T2" y="T3"/>
                        </a:cxn>
                        <a:cxn ang="0">
                          <a:pos x="T4" y="T5"/>
                        </a:cxn>
                        <a:cxn ang="0">
                          <a:pos x="T6" y="T7"/>
                        </a:cxn>
                        <a:cxn ang="0">
                          <a:pos x="T8" y="T9"/>
                        </a:cxn>
                      </a:cxnLst>
                      <a:rect l="0" t="0" r="r" b="b"/>
                      <a:pathLst>
                        <a:path w="71" h="31">
                          <a:moveTo>
                            <a:pt x="2" y="2"/>
                          </a:moveTo>
                          <a:lnTo>
                            <a:pt x="0" y="29"/>
                          </a:lnTo>
                          <a:lnTo>
                            <a:pt x="69" y="31"/>
                          </a:lnTo>
                          <a:lnTo>
                            <a:pt x="71" y="0"/>
                          </a:lnTo>
                          <a:lnTo>
                            <a:pt x="2" y="2"/>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Freeform 16"/>
                    <p:cNvSpPr>
                      <a:spLocks/>
                    </p:cNvSpPr>
                    <p:nvPr/>
                  </p:nvSpPr>
                  <p:spPr bwMode="auto">
                    <a:xfrm>
                      <a:off x="1909198" y="1216585"/>
                      <a:ext cx="238071" cy="104957"/>
                    </a:xfrm>
                    <a:custGeom>
                      <a:avLst/>
                      <a:gdLst>
                        <a:gd name="T0" fmla="*/ 2 w 93"/>
                        <a:gd name="T1" fmla="*/ 0 h 41"/>
                        <a:gd name="T2" fmla="*/ 0 w 93"/>
                        <a:gd name="T3" fmla="*/ 34 h 41"/>
                        <a:gd name="T4" fmla="*/ 90 w 93"/>
                        <a:gd name="T5" fmla="*/ 41 h 41"/>
                        <a:gd name="T6" fmla="*/ 93 w 93"/>
                        <a:gd name="T7" fmla="*/ 3 h 41"/>
                        <a:gd name="T8" fmla="*/ 2 w 93"/>
                        <a:gd name="T9" fmla="*/ 0 h 41"/>
                      </a:gdLst>
                      <a:ahLst/>
                      <a:cxnLst>
                        <a:cxn ang="0">
                          <a:pos x="T0" y="T1"/>
                        </a:cxn>
                        <a:cxn ang="0">
                          <a:pos x="T2" y="T3"/>
                        </a:cxn>
                        <a:cxn ang="0">
                          <a:pos x="T4" y="T5"/>
                        </a:cxn>
                        <a:cxn ang="0">
                          <a:pos x="T6" y="T7"/>
                        </a:cxn>
                        <a:cxn ang="0">
                          <a:pos x="T8" y="T9"/>
                        </a:cxn>
                      </a:cxnLst>
                      <a:rect l="0" t="0" r="r" b="b"/>
                      <a:pathLst>
                        <a:path w="93" h="41">
                          <a:moveTo>
                            <a:pt x="2" y="0"/>
                          </a:moveTo>
                          <a:lnTo>
                            <a:pt x="0" y="34"/>
                          </a:lnTo>
                          <a:lnTo>
                            <a:pt x="90" y="41"/>
                          </a:lnTo>
                          <a:lnTo>
                            <a:pt x="93" y="3"/>
                          </a:lnTo>
                          <a:lnTo>
                            <a:pt x="2" y="0"/>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Freeform 18"/>
                    <p:cNvSpPr>
                      <a:spLocks/>
                    </p:cNvSpPr>
                    <p:nvPr/>
                  </p:nvSpPr>
                  <p:spPr bwMode="auto">
                    <a:xfrm>
                      <a:off x="1712085" y="1211465"/>
                      <a:ext cx="184313" cy="87037"/>
                    </a:xfrm>
                    <a:custGeom>
                      <a:avLst/>
                      <a:gdLst>
                        <a:gd name="T0" fmla="*/ 3 w 72"/>
                        <a:gd name="T1" fmla="*/ 0 h 34"/>
                        <a:gd name="T2" fmla="*/ 0 w 72"/>
                        <a:gd name="T3" fmla="*/ 29 h 34"/>
                        <a:gd name="T4" fmla="*/ 70 w 72"/>
                        <a:gd name="T5" fmla="*/ 34 h 34"/>
                        <a:gd name="T6" fmla="*/ 72 w 72"/>
                        <a:gd name="T7" fmla="*/ 2 h 34"/>
                        <a:gd name="T8" fmla="*/ 3 w 72"/>
                        <a:gd name="T9" fmla="*/ 0 h 34"/>
                      </a:gdLst>
                      <a:ahLst/>
                      <a:cxnLst>
                        <a:cxn ang="0">
                          <a:pos x="T0" y="T1"/>
                        </a:cxn>
                        <a:cxn ang="0">
                          <a:pos x="T2" y="T3"/>
                        </a:cxn>
                        <a:cxn ang="0">
                          <a:pos x="T4" y="T5"/>
                        </a:cxn>
                        <a:cxn ang="0">
                          <a:pos x="T6" y="T7"/>
                        </a:cxn>
                        <a:cxn ang="0">
                          <a:pos x="T8" y="T9"/>
                        </a:cxn>
                      </a:cxnLst>
                      <a:rect l="0" t="0" r="r" b="b"/>
                      <a:pathLst>
                        <a:path w="72" h="34">
                          <a:moveTo>
                            <a:pt x="3" y="0"/>
                          </a:moveTo>
                          <a:lnTo>
                            <a:pt x="0" y="29"/>
                          </a:lnTo>
                          <a:lnTo>
                            <a:pt x="70" y="34"/>
                          </a:lnTo>
                          <a:lnTo>
                            <a:pt x="72" y="2"/>
                          </a:lnTo>
                          <a:lnTo>
                            <a:pt x="3" y="0"/>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nvGrpSpPr>
                <p:cNvPr id="24" name="Group 23"/>
                <p:cNvGrpSpPr/>
                <p:nvPr/>
              </p:nvGrpSpPr>
              <p:grpSpPr>
                <a:xfrm flipH="1">
                  <a:off x="2928132" y="4275098"/>
                  <a:ext cx="479559" cy="523790"/>
                  <a:chOff x="8309447" y="3464885"/>
                  <a:chExt cx="585208" cy="496251"/>
                </a:xfrm>
                <a:solidFill>
                  <a:schemeClr val="bg1"/>
                </a:solidFill>
                <a:scene3d>
                  <a:camera prst="isometricLeftDown"/>
                  <a:lightRig rig="threePt" dir="t"/>
                </a:scene3d>
              </p:grpSpPr>
              <p:sp>
                <p:nvSpPr>
                  <p:cNvPr id="25" name="Freeform 88"/>
                  <p:cNvSpPr>
                    <a:spLocks noEditPoints="1"/>
                  </p:cNvSpPr>
                  <p:nvPr/>
                </p:nvSpPr>
                <p:spPr bwMode="black">
                  <a:xfrm>
                    <a:off x="8309447" y="3464885"/>
                    <a:ext cx="585208" cy="496251"/>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Calibri" panose="020F0502020204030204"/>
                      <a:ea typeface="+mn-ea"/>
                      <a:cs typeface="+mn-cs"/>
                    </a:endParaRPr>
                  </a:p>
                </p:txBody>
              </p:sp>
              <p:sp>
                <p:nvSpPr>
                  <p:cNvPr id="26" name="Freeform 23"/>
                  <p:cNvSpPr>
                    <a:spLocks noChangeAspect="1" noEditPoints="1"/>
                  </p:cNvSpPr>
                  <p:nvPr/>
                </p:nvSpPr>
                <p:spPr bwMode="black">
                  <a:xfrm>
                    <a:off x="8502858" y="3581828"/>
                    <a:ext cx="198386" cy="19833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grpFill/>
                  <a:ln>
                    <a:noFill/>
                  </a:ln>
                </p:spPr>
                <p:txBody>
                  <a:bodyPr vert="horz" wrap="square" lIns="82293" tIns="41147" rIns="82293" bIns="41147"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599" b="0" i="0" u="none" strike="noStrike" kern="1200" cap="none" spc="0" normalizeH="0" baseline="0" noProof="0">
                      <a:ln>
                        <a:noFill/>
                      </a:ln>
                      <a:solidFill>
                        <a:srgbClr val="505050"/>
                      </a:solidFill>
                      <a:effectLst/>
                      <a:uLnTx/>
                      <a:uFillTx/>
                      <a:latin typeface="Calibri" panose="020F0502020204030204"/>
                      <a:ea typeface="+mn-ea"/>
                      <a:cs typeface="+mn-cs"/>
                    </a:endParaRPr>
                  </a:p>
                </p:txBody>
              </p:sp>
            </p:grpSp>
          </p:grpSp>
          <p:grpSp>
            <p:nvGrpSpPr>
              <p:cNvPr id="10" name="Group 9"/>
              <p:cNvGrpSpPr/>
              <p:nvPr/>
            </p:nvGrpSpPr>
            <p:grpSpPr>
              <a:xfrm>
                <a:off x="7159383" y="4726207"/>
                <a:ext cx="1102971" cy="1017466"/>
                <a:chOff x="2928132" y="3912475"/>
                <a:chExt cx="1102971" cy="1017466"/>
              </a:xfrm>
            </p:grpSpPr>
            <p:grpSp>
              <p:nvGrpSpPr>
                <p:cNvPr id="11" name="Group 10"/>
                <p:cNvGrpSpPr/>
                <p:nvPr/>
              </p:nvGrpSpPr>
              <p:grpSpPr>
                <a:xfrm>
                  <a:off x="2929427" y="3912475"/>
                  <a:ext cx="1101676" cy="1017466"/>
                  <a:chOff x="2334460" y="3127976"/>
                  <a:chExt cx="1101833" cy="1017611"/>
                </a:xfrm>
              </p:grpSpPr>
              <p:sp>
                <p:nvSpPr>
                  <p:cNvPr id="15" name="Parallelogram 14"/>
                  <p:cNvSpPr/>
                  <p:nvPr/>
                </p:nvSpPr>
                <p:spPr bwMode="auto">
                  <a:xfrm rot="20019349">
                    <a:off x="2638342" y="3511917"/>
                    <a:ext cx="797951" cy="458682"/>
                  </a:xfrm>
                  <a:prstGeom prst="parallelogram">
                    <a:avLst>
                      <a:gd name="adj" fmla="val 49494"/>
                    </a:avLst>
                  </a:prstGeom>
                  <a:solidFill>
                    <a:schemeClr val="tx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sp>
                <p:nvSpPr>
                  <p:cNvPr id="16" name="Parallelogram 15"/>
                  <p:cNvSpPr/>
                  <p:nvPr/>
                </p:nvSpPr>
                <p:spPr bwMode="auto">
                  <a:xfrm rot="5400000">
                    <a:off x="2169037" y="3525004"/>
                    <a:ext cx="786006" cy="455160"/>
                  </a:xfrm>
                  <a:prstGeom prst="parallelogram">
                    <a:avLst>
                      <a:gd name="adj" fmla="val 49494"/>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sp>
                <p:nvSpPr>
                  <p:cNvPr id="17" name="Parallelogram 16"/>
                  <p:cNvSpPr/>
                  <p:nvPr/>
                </p:nvSpPr>
                <p:spPr bwMode="auto">
                  <a:xfrm rot="12464147">
                    <a:off x="2379343" y="3127976"/>
                    <a:ext cx="871563" cy="458682"/>
                  </a:xfrm>
                  <a:prstGeom prst="parallelogram">
                    <a:avLst>
                      <a:gd name="adj" fmla="val 73788"/>
                    </a:avLst>
                  </a:prstGeom>
                  <a:solidFill>
                    <a:schemeClr val="accent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18" name="Group 17"/>
                  <p:cNvGrpSpPr/>
                  <p:nvPr/>
                </p:nvGrpSpPr>
                <p:grpSpPr>
                  <a:xfrm>
                    <a:off x="2572979" y="3265268"/>
                    <a:ext cx="440304" cy="202234"/>
                    <a:chOff x="1712085" y="1119308"/>
                    <a:chExt cx="440304" cy="202234"/>
                  </a:xfrm>
                </p:grpSpPr>
                <p:sp>
                  <p:nvSpPr>
                    <p:cNvPr id="19" name="Freeform 12"/>
                    <p:cNvSpPr>
                      <a:spLocks/>
                    </p:cNvSpPr>
                    <p:nvPr/>
                  </p:nvSpPr>
                  <p:spPr bwMode="auto">
                    <a:xfrm>
                      <a:off x="1914318" y="1119308"/>
                      <a:ext cx="238071" cy="97277"/>
                    </a:xfrm>
                    <a:custGeom>
                      <a:avLst/>
                      <a:gdLst>
                        <a:gd name="T0" fmla="*/ 2 w 93"/>
                        <a:gd name="T1" fmla="*/ 5 h 38"/>
                        <a:gd name="T2" fmla="*/ 0 w 93"/>
                        <a:gd name="T3" fmla="*/ 36 h 38"/>
                        <a:gd name="T4" fmla="*/ 91 w 93"/>
                        <a:gd name="T5" fmla="*/ 38 h 38"/>
                        <a:gd name="T6" fmla="*/ 93 w 93"/>
                        <a:gd name="T7" fmla="*/ 0 h 38"/>
                        <a:gd name="T8" fmla="*/ 2 w 93"/>
                        <a:gd name="T9" fmla="*/ 5 h 38"/>
                      </a:gdLst>
                      <a:ahLst/>
                      <a:cxnLst>
                        <a:cxn ang="0">
                          <a:pos x="T0" y="T1"/>
                        </a:cxn>
                        <a:cxn ang="0">
                          <a:pos x="T2" y="T3"/>
                        </a:cxn>
                        <a:cxn ang="0">
                          <a:pos x="T4" y="T5"/>
                        </a:cxn>
                        <a:cxn ang="0">
                          <a:pos x="T6" y="T7"/>
                        </a:cxn>
                        <a:cxn ang="0">
                          <a:pos x="T8" y="T9"/>
                        </a:cxn>
                      </a:cxnLst>
                      <a:rect l="0" t="0" r="r" b="b"/>
                      <a:pathLst>
                        <a:path w="93" h="38">
                          <a:moveTo>
                            <a:pt x="2" y="5"/>
                          </a:moveTo>
                          <a:lnTo>
                            <a:pt x="0" y="36"/>
                          </a:lnTo>
                          <a:lnTo>
                            <a:pt x="91" y="38"/>
                          </a:lnTo>
                          <a:lnTo>
                            <a:pt x="93" y="0"/>
                          </a:lnTo>
                          <a:lnTo>
                            <a:pt x="2" y="5"/>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14"/>
                    <p:cNvSpPr>
                      <a:spLocks/>
                    </p:cNvSpPr>
                    <p:nvPr/>
                  </p:nvSpPr>
                  <p:spPr bwMode="auto">
                    <a:xfrm>
                      <a:off x="1719765" y="1132107"/>
                      <a:ext cx="181754" cy="79358"/>
                    </a:xfrm>
                    <a:custGeom>
                      <a:avLst/>
                      <a:gdLst>
                        <a:gd name="T0" fmla="*/ 2 w 71"/>
                        <a:gd name="T1" fmla="*/ 2 h 31"/>
                        <a:gd name="T2" fmla="*/ 0 w 71"/>
                        <a:gd name="T3" fmla="*/ 29 h 31"/>
                        <a:gd name="T4" fmla="*/ 69 w 71"/>
                        <a:gd name="T5" fmla="*/ 31 h 31"/>
                        <a:gd name="T6" fmla="*/ 71 w 71"/>
                        <a:gd name="T7" fmla="*/ 0 h 31"/>
                        <a:gd name="T8" fmla="*/ 2 w 71"/>
                        <a:gd name="T9" fmla="*/ 2 h 31"/>
                      </a:gdLst>
                      <a:ahLst/>
                      <a:cxnLst>
                        <a:cxn ang="0">
                          <a:pos x="T0" y="T1"/>
                        </a:cxn>
                        <a:cxn ang="0">
                          <a:pos x="T2" y="T3"/>
                        </a:cxn>
                        <a:cxn ang="0">
                          <a:pos x="T4" y="T5"/>
                        </a:cxn>
                        <a:cxn ang="0">
                          <a:pos x="T6" y="T7"/>
                        </a:cxn>
                        <a:cxn ang="0">
                          <a:pos x="T8" y="T9"/>
                        </a:cxn>
                      </a:cxnLst>
                      <a:rect l="0" t="0" r="r" b="b"/>
                      <a:pathLst>
                        <a:path w="71" h="31">
                          <a:moveTo>
                            <a:pt x="2" y="2"/>
                          </a:moveTo>
                          <a:lnTo>
                            <a:pt x="0" y="29"/>
                          </a:lnTo>
                          <a:lnTo>
                            <a:pt x="69" y="31"/>
                          </a:lnTo>
                          <a:lnTo>
                            <a:pt x="71" y="0"/>
                          </a:lnTo>
                          <a:lnTo>
                            <a:pt x="2" y="2"/>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16"/>
                    <p:cNvSpPr>
                      <a:spLocks/>
                    </p:cNvSpPr>
                    <p:nvPr/>
                  </p:nvSpPr>
                  <p:spPr bwMode="auto">
                    <a:xfrm>
                      <a:off x="1909198" y="1216585"/>
                      <a:ext cx="238071" cy="104957"/>
                    </a:xfrm>
                    <a:custGeom>
                      <a:avLst/>
                      <a:gdLst>
                        <a:gd name="T0" fmla="*/ 2 w 93"/>
                        <a:gd name="T1" fmla="*/ 0 h 41"/>
                        <a:gd name="T2" fmla="*/ 0 w 93"/>
                        <a:gd name="T3" fmla="*/ 34 h 41"/>
                        <a:gd name="T4" fmla="*/ 90 w 93"/>
                        <a:gd name="T5" fmla="*/ 41 h 41"/>
                        <a:gd name="T6" fmla="*/ 93 w 93"/>
                        <a:gd name="T7" fmla="*/ 3 h 41"/>
                        <a:gd name="T8" fmla="*/ 2 w 93"/>
                        <a:gd name="T9" fmla="*/ 0 h 41"/>
                      </a:gdLst>
                      <a:ahLst/>
                      <a:cxnLst>
                        <a:cxn ang="0">
                          <a:pos x="T0" y="T1"/>
                        </a:cxn>
                        <a:cxn ang="0">
                          <a:pos x="T2" y="T3"/>
                        </a:cxn>
                        <a:cxn ang="0">
                          <a:pos x="T4" y="T5"/>
                        </a:cxn>
                        <a:cxn ang="0">
                          <a:pos x="T6" y="T7"/>
                        </a:cxn>
                        <a:cxn ang="0">
                          <a:pos x="T8" y="T9"/>
                        </a:cxn>
                      </a:cxnLst>
                      <a:rect l="0" t="0" r="r" b="b"/>
                      <a:pathLst>
                        <a:path w="93" h="41">
                          <a:moveTo>
                            <a:pt x="2" y="0"/>
                          </a:moveTo>
                          <a:lnTo>
                            <a:pt x="0" y="34"/>
                          </a:lnTo>
                          <a:lnTo>
                            <a:pt x="90" y="41"/>
                          </a:lnTo>
                          <a:lnTo>
                            <a:pt x="93" y="3"/>
                          </a:lnTo>
                          <a:lnTo>
                            <a:pt x="2" y="0"/>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18"/>
                    <p:cNvSpPr>
                      <a:spLocks/>
                    </p:cNvSpPr>
                    <p:nvPr/>
                  </p:nvSpPr>
                  <p:spPr bwMode="auto">
                    <a:xfrm>
                      <a:off x="1712085" y="1211465"/>
                      <a:ext cx="184313" cy="87037"/>
                    </a:xfrm>
                    <a:custGeom>
                      <a:avLst/>
                      <a:gdLst>
                        <a:gd name="T0" fmla="*/ 3 w 72"/>
                        <a:gd name="T1" fmla="*/ 0 h 34"/>
                        <a:gd name="T2" fmla="*/ 0 w 72"/>
                        <a:gd name="T3" fmla="*/ 29 h 34"/>
                        <a:gd name="T4" fmla="*/ 70 w 72"/>
                        <a:gd name="T5" fmla="*/ 34 h 34"/>
                        <a:gd name="T6" fmla="*/ 72 w 72"/>
                        <a:gd name="T7" fmla="*/ 2 h 34"/>
                        <a:gd name="T8" fmla="*/ 3 w 72"/>
                        <a:gd name="T9" fmla="*/ 0 h 34"/>
                      </a:gdLst>
                      <a:ahLst/>
                      <a:cxnLst>
                        <a:cxn ang="0">
                          <a:pos x="T0" y="T1"/>
                        </a:cxn>
                        <a:cxn ang="0">
                          <a:pos x="T2" y="T3"/>
                        </a:cxn>
                        <a:cxn ang="0">
                          <a:pos x="T4" y="T5"/>
                        </a:cxn>
                        <a:cxn ang="0">
                          <a:pos x="T6" y="T7"/>
                        </a:cxn>
                        <a:cxn ang="0">
                          <a:pos x="T8" y="T9"/>
                        </a:cxn>
                      </a:cxnLst>
                      <a:rect l="0" t="0" r="r" b="b"/>
                      <a:pathLst>
                        <a:path w="72" h="34">
                          <a:moveTo>
                            <a:pt x="3" y="0"/>
                          </a:moveTo>
                          <a:lnTo>
                            <a:pt x="0" y="29"/>
                          </a:lnTo>
                          <a:lnTo>
                            <a:pt x="70" y="34"/>
                          </a:lnTo>
                          <a:lnTo>
                            <a:pt x="72" y="2"/>
                          </a:lnTo>
                          <a:lnTo>
                            <a:pt x="3" y="0"/>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nvGrpSpPr>
                <p:cNvPr id="12" name="Group 11"/>
                <p:cNvGrpSpPr/>
                <p:nvPr/>
              </p:nvGrpSpPr>
              <p:grpSpPr>
                <a:xfrm flipH="1">
                  <a:off x="2928132" y="4275098"/>
                  <a:ext cx="479559" cy="523790"/>
                  <a:chOff x="8309447" y="3464885"/>
                  <a:chExt cx="585208" cy="496251"/>
                </a:xfrm>
                <a:solidFill>
                  <a:schemeClr val="bg1"/>
                </a:solidFill>
                <a:scene3d>
                  <a:camera prst="isometricLeftDown"/>
                  <a:lightRig rig="threePt" dir="t"/>
                </a:scene3d>
              </p:grpSpPr>
              <p:sp>
                <p:nvSpPr>
                  <p:cNvPr id="13" name="Freeform 88"/>
                  <p:cNvSpPr>
                    <a:spLocks noEditPoints="1"/>
                  </p:cNvSpPr>
                  <p:nvPr/>
                </p:nvSpPr>
                <p:spPr bwMode="black">
                  <a:xfrm>
                    <a:off x="8309447" y="3464885"/>
                    <a:ext cx="585208" cy="496251"/>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Calibri" panose="020F0502020204030204"/>
                      <a:ea typeface="+mn-ea"/>
                      <a:cs typeface="+mn-cs"/>
                    </a:endParaRPr>
                  </a:p>
                </p:txBody>
              </p:sp>
              <p:sp>
                <p:nvSpPr>
                  <p:cNvPr id="14" name="Freeform 23"/>
                  <p:cNvSpPr>
                    <a:spLocks noChangeAspect="1" noEditPoints="1"/>
                  </p:cNvSpPr>
                  <p:nvPr/>
                </p:nvSpPr>
                <p:spPr bwMode="black">
                  <a:xfrm>
                    <a:off x="8502858" y="3581828"/>
                    <a:ext cx="198386" cy="19833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grpFill/>
                  <a:ln>
                    <a:noFill/>
                  </a:ln>
                </p:spPr>
                <p:txBody>
                  <a:bodyPr vert="horz" wrap="square" lIns="82293" tIns="41147" rIns="82293" bIns="41147"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599" b="0" i="0" u="none" strike="noStrike" kern="1200" cap="none" spc="0" normalizeH="0" baseline="0" noProof="0">
                      <a:ln>
                        <a:noFill/>
                      </a:ln>
                      <a:solidFill>
                        <a:srgbClr val="505050"/>
                      </a:solidFill>
                      <a:effectLst/>
                      <a:uLnTx/>
                      <a:uFillTx/>
                      <a:latin typeface="Calibri" panose="020F0502020204030204"/>
                      <a:ea typeface="+mn-ea"/>
                      <a:cs typeface="+mn-cs"/>
                    </a:endParaRPr>
                  </a:p>
                </p:txBody>
              </p:sp>
            </p:grpSp>
          </p:grpSp>
        </p:grpSp>
        <p:grpSp>
          <p:nvGrpSpPr>
            <p:cNvPr id="47" name="Group 46"/>
            <p:cNvGrpSpPr/>
            <p:nvPr/>
          </p:nvGrpSpPr>
          <p:grpSpPr>
            <a:xfrm>
              <a:off x="3726113" y="1254428"/>
              <a:ext cx="981512" cy="1062450"/>
              <a:chOff x="3531125" y="3582459"/>
              <a:chExt cx="981512" cy="1062450"/>
            </a:xfrm>
          </p:grpSpPr>
          <p:sp>
            <p:nvSpPr>
              <p:cNvPr id="48" name="TextBox 47"/>
              <p:cNvSpPr txBox="1"/>
              <p:nvPr/>
            </p:nvSpPr>
            <p:spPr>
              <a:xfrm>
                <a:off x="3531125" y="3582459"/>
                <a:ext cx="981512"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prstClr val="black">
                        <a:lumMod val="65000"/>
                        <a:lumOff val="35000"/>
                      </a:prstClr>
                    </a:solidFill>
                    <a:effectLst/>
                    <a:uLnTx/>
                    <a:uFillTx/>
                    <a:latin typeface="Calibri" panose="020F0502020204030204"/>
                    <a:ea typeface="+mn-ea"/>
                    <a:cs typeface="+mn-cs"/>
                  </a:rPr>
                  <a:t>Stateful</a:t>
                </a:r>
                <a:r>
                  <a:rPr kumimoji="0" lang="en-US" sz="11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 Microservice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Secondary</a:t>
                </a:r>
              </a:p>
            </p:txBody>
          </p:sp>
          <p:grpSp>
            <p:nvGrpSpPr>
              <p:cNvPr id="49" name="Group 58"/>
              <p:cNvGrpSpPr>
                <a:grpSpLocks noChangeAspect="1"/>
              </p:cNvGrpSpPr>
              <p:nvPr/>
            </p:nvGrpSpPr>
            <p:grpSpPr bwMode="auto">
              <a:xfrm>
                <a:off x="3827360" y="4221710"/>
                <a:ext cx="413032" cy="423199"/>
                <a:chOff x="1060" y="1889"/>
                <a:chExt cx="975" cy="999"/>
              </a:xfrm>
            </p:grpSpPr>
            <p:sp>
              <p:nvSpPr>
                <p:cNvPr id="50" name="AutoShape 57"/>
                <p:cNvSpPr>
                  <a:spLocks noChangeAspect="1" noChangeArrowheads="1" noTextEdit="1"/>
                </p:cNvSpPr>
                <p:nvPr/>
              </p:nvSpPr>
              <p:spPr bwMode="auto">
                <a:xfrm>
                  <a:off x="1060" y="1889"/>
                  <a:ext cx="975" cy="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59"/>
                <p:cNvSpPr>
                  <a:spLocks noEditPoints="1"/>
                </p:cNvSpPr>
                <p:nvPr/>
              </p:nvSpPr>
              <p:spPr bwMode="auto">
                <a:xfrm>
                  <a:off x="1060" y="1890"/>
                  <a:ext cx="945" cy="944"/>
                </a:xfrm>
                <a:custGeom>
                  <a:avLst/>
                  <a:gdLst>
                    <a:gd name="T0" fmla="*/ 628 w 1256"/>
                    <a:gd name="T1" fmla="*/ 0 h 1256"/>
                    <a:gd name="T2" fmla="*/ 0 w 1256"/>
                    <a:gd name="T3" fmla="*/ 628 h 1256"/>
                    <a:gd name="T4" fmla="*/ 628 w 1256"/>
                    <a:gd name="T5" fmla="*/ 1256 h 1256"/>
                    <a:gd name="T6" fmla="*/ 1256 w 1256"/>
                    <a:gd name="T7" fmla="*/ 628 h 1256"/>
                    <a:gd name="T8" fmla="*/ 628 w 1256"/>
                    <a:gd name="T9" fmla="*/ 0 h 1256"/>
                    <a:gd name="T10" fmla="*/ 628 w 1256"/>
                    <a:gd name="T11" fmla="*/ 1192 h 1256"/>
                    <a:gd name="T12" fmla="*/ 64 w 1256"/>
                    <a:gd name="T13" fmla="*/ 628 h 1256"/>
                    <a:gd name="T14" fmla="*/ 628 w 1256"/>
                    <a:gd name="T15" fmla="*/ 64 h 1256"/>
                    <a:gd name="T16" fmla="*/ 1191 w 1256"/>
                    <a:gd name="T17" fmla="*/ 628 h 1256"/>
                    <a:gd name="T18" fmla="*/ 628 w 1256"/>
                    <a:gd name="T19" fmla="*/ 119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6" h="1256">
                      <a:moveTo>
                        <a:pt x="628" y="0"/>
                      </a:moveTo>
                      <a:cubicBezTo>
                        <a:pt x="281" y="0"/>
                        <a:pt x="0" y="281"/>
                        <a:pt x="0" y="628"/>
                      </a:cubicBezTo>
                      <a:cubicBezTo>
                        <a:pt x="0" y="975"/>
                        <a:pt x="281" y="1256"/>
                        <a:pt x="628" y="1256"/>
                      </a:cubicBezTo>
                      <a:cubicBezTo>
                        <a:pt x="974" y="1256"/>
                        <a:pt x="1256" y="975"/>
                        <a:pt x="1256" y="628"/>
                      </a:cubicBezTo>
                      <a:cubicBezTo>
                        <a:pt x="1256" y="281"/>
                        <a:pt x="974" y="0"/>
                        <a:pt x="628" y="0"/>
                      </a:cubicBezTo>
                      <a:close/>
                      <a:moveTo>
                        <a:pt x="628" y="1192"/>
                      </a:moveTo>
                      <a:cubicBezTo>
                        <a:pt x="316" y="1192"/>
                        <a:pt x="64" y="939"/>
                        <a:pt x="64" y="628"/>
                      </a:cubicBezTo>
                      <a:cubicBezTo>
                        <a:pt x="64" y="317"/>
                        <a:pt x="316" y="64"/>
                        <a:pt x="628" y="64"/>
                      </a:cubicBezTo>
                      <a:cubicBezTo>
                        <a:pt x="939" y="64"/>
                        <a:pt x="1191" y="317"/>
                        <a:pt x="1191" y="628"/>
                      </a:cubicBezTo>
                      <a:cubicBezTo>
                        <a:pt x="1191" y="939"/>
                        <a:pt x="939" y="1192"/>
                        <a:pt x="628" y="1192"/>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Oval 60"/>
                <p:cNvSpPr>
                  <a:spLocks noChangeArrowheads="1"/>
                </p:cNvSpPr>
                <p:nvPr/>
              </p:nvSpPr>
              <p:spPr bwMode="auto">
                <a:xfrm>
                  <a:off x="1335" y="2063"/>
                  <a:ext cx="144" cy="145"/>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Oval 61"/>
                <p:cNvSpPr>
                  <a:spLocks noChangeArrowheads="1"/>
                </p:cNvSpPr>
                <p:nvPr/>
              </p:nvSpPr>
              <p:spPr bwMode="auto">
                <a:xfrm>
                  <a:off x="1204" y="2390"/>
                  <a:ext cx="85" cy="84"/>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Oval 62"/>
                <p:cNvSpPr>
                  <a:spLocks noChangeArrowheads="1"/>
                </p:cNvSpPr>
                <p:nvPr/>
              </p:nvSpPr>
              <p:spPr bwMode="auto">
                <a:xfrm>
                  <a:off x="1463" y="2537"/>
                  <a:ext cx="85" cy="84"/>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Oval 63"/>
                <p:cNvSpPr>
                  <a:spLocks noChangeArrowheads="1"/>
                </p:cNvSpPr>
                <p:nvPr/>
              </p:nvSpPr>
              <p:spPr bwMode="auto">
                <a:xfrm>
                  <a:off x="1447" y="2293"/>
                  <a:ext cx="85" cy="85"/>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Oval 64"/>
                <p:cNvSpPr>
                  <a:spLocks noChangeArrowheads="1"/>
                </p:cNvSpPr>
                <p:nvPr/>
              </p:nvSpPr>
              <p:spPr bwMode="auto">
                <a:xfrm>
                  <a:off x="1623" y="2293"/>
                  <a:ext cx="86" cy="85"/>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Oval 65"/>
                <p:cNvSpPr>
                  <a:spLocks noChangeArrowheads="1"/>
                </p:cNvSpPr>
                <p:nvPr/>
              </p:nvSpPr>
              <p:spPr bwMode="auto">
                <a:xfrm>
                  <a:off x="1651" y="2124"/>
                  <a:ext cx="85" cy="84"/>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66"/>
                <p:cNvSpPr>
                  <a:spLocks/>
                </p:cNvSpPr>
                <p:nvPr/>
              </p:nvSpPr>
              <p:spPr bwMode="auto">
                <a:xfrm>
                  <a:off x="1305" y="1960"/>
                  <a:ext cx="422" cy="812"/>
                </a:xfrm>
                <a:custGeom>
                  <a:avLst/>
                  <a:gdLst>
                    <a:gd name="T0" fmla="*/ 14 w 560"/>
                    <a:gd name="T1" fmla="*/ 1081 h 1081"/>
                    <a:gd name="T2" fmla="*/ 0 w 560"/>
                    <a:gd name="T3" fmla="*/ 1057 h 1081"/>
                    <a:gd name="T4" fmla="*/ 278 w 560"/>
                    <a:gd name="T5" fmla="*/ 803 h 1081"/>
                    <a:gd name="T6" fmla="*/ 522 w 560"/>
                    <a:gd name="T7" fmla="*/ 1 h 1081"/>
                    <a:gd name="T8" fmla="*/ 550 w 560"/>
                    <a:gd name="T9" fmla="*/ 0 h 1081"/>
                    <a:gd name="T10" fmla="*/ 486 w 560"/>
                    <a:gd name="T11" fmla="*/ 484 h 1081"/>
                    <a:gd name="T12" fmla="*/ 299 w 560"/>
                    <a:gd name="T13" fmla="*/ 821 h 1081"/>
                    <a:gd name="T14" fmla="*/ 14 w 560"/>
                    <a:gd name="T15" fmla="*/ 1081 h 10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0" h="1081">
                      <a:moveTo>
                        <a:pt x="14" y="1081"/>
                      </a:moveTo>
                      <a:cubicBezTo>
                        <a:pt x="0" y="1057"/>
                        <a:pt x="0" y="1057"/>
                        <a:pt x="0" y="1057"/>
                      </a:cubicBezTo>
                      <a:cubicBezTo>
                        <a:pt x="1" y="1056"/>
                        <a:pt x="143" y="974"/>
                        <a:pt x="278" y="803"/>
                      </a:cubicBezTo>
                      <a:cubicBezTo>
                        <a:pt x="402" y="645"/>
                        <a:pt x="545" y="379"/>
                        <a:pt x="522" y="1"/>
                      </a:cubicBezTo>
                      <a:cubicBezTo>
                        <a:pt x="550" y="0"/>
                        <a:pt x="550" y="0"/>
                        <a:pt x="550" y="0"/>
                      </a:cubicBezTo>
                      <a:cubicBezTo>
                        <a:pt x="560" y="170"/>
                        <a:pt x="539" y="333"/>
                        <a:pt x="486" y="484"/>
                      </a:cubicBezTo>
                      <a:cubicBezTo>
                        <a:pt x="443" y="605"/>
                        <a:pt x="380" y="718"/>
                        <a:pt x="299" y="821"/>
                      </a:cubicBezTo>
                      <a:cubicBezTo>
                        <a:pt x="161" y="996"/>
                        <a:pt x="20" y="1078"/>
                        <a:pt x="14" y="1081"/>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Freeform 67"/>
                <p:cNvSpPr>
                  <a:spLocks/>
                </p:cNvSpPr>
                <p:nvPr/>
              </p:nvSpPr>
              <p:spPr bwMode="auto">
                <a:xfrm>
                  <a:off x="1201" y="1922"/>
                  <a:ext cx="413" cy="801"/>
                </a:xfrm>
                <a:custGeom>
                  <a:avLst/>
                  <a:gdLst>
                    <a:gd name="T0" fmla="*/ 32 w 549"/>
                    <a:gd name="T1" fmla="*/ 1065 h 1065"/>
                    <a:gd name="T2" fmla="*/ 60 w 549"/>
                    <a:gd name="T3" fmla="*/ 627 h 1065"/>
                    <a:gd name="T4" fmla="*/ 238 w 549"/>
                    <a:gd name="T5" fmla="*/ 291 h 1065"/>
                    <a:gd name="T6" fmla="*/ 534 w 549"/>
                    <a:gd name="T7" fmla="*/ 0 h 1065"/>
                    <a:gd name="T8" fmla="*/ 549 w 549"/>
                    <a:gd name="T9" fmla="*/ 23 h 1065"/>
                    <a:gd name="T10" fmla="*/ 260 w 549"/>
                    <a:gd name="T11" fmla="*/ 309 h 1065"/>
                    <a:gd name="T12" fmla="*/ 60 w 549"/>
                    <a:gd name="T13" fmla="*/ 1060 h 1065"/>
                    <a:gd name="T14" fmla="*/ 32 w 549"/>
                    <a:gd name="T15" fmla="*/ 1065 h 10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9" h="1065">
                      <a:moveTo>
                        <a:pt x="32" y="1065"/>
                      </a:moveTo>
                      <a:cubicBezTo>
                        <a:pt x="5" y="919"/>
                        <a:pt x="14" y="771"/>
                        <a:pt x="60" y="627"/>
                      </a:cubicBezTo>
                      <a:cubicBezTo>
                        <a:pt x="97" y="512"/>
                        <a:pt x="157" y="399"/>
                        <a:pt x="238" y="291"/>
                      </a:cubicBezTo>
                      <a:cubicBezTo>
                        <a:pt x="377" y="108"/>
                        <a:pt x="532" y="1"/>
                        <a:pt x="534" y="0"/>
                      </a:cubicBezTo>
                      <a:cubicBezTo>
                        <a:pt x="549" y="23"/>
                        <a:pt x="549" y="23"/>
                        <a:pt x="549" y="23"/>
                      </a:cubicBezTo>
                      <a:cubicBezTo>
                        <a:pt x="548" y="24"/>
                        <a:pt x="396" y="129"/>
                        <a:pt x="260" y="309"/>
                      </a:cubicBezTo>
                      <a:cubicBezTo>
                        <a:pt x="136" y="474"/>
                        <a:pt x="0" y="738"/>
                        <a:pt x="60" y="1060"/>
                      </a:cubicBezTo>
                      <a:lnTo>
                        <a:pt x="32" y="1065"/>
                      </a:ln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68"/>
                <p:cNvSpPr>
                  <a:spLocks/>
                </p:cNvSpPr>
                <p:nvPr/>
              </p:nvSpPr>
              <p:spPr bwMode="auto">
                <a:xfrm>
                  <a:off x="1098" y="2317"/>
                  <a:ext cx="744" cy="227"/>
                </a:xfrm>
                <a:custGeom>
                  <a:avLst/>
                  <a:gdLst>
                    <a:gd name="T0" fmla="*/ 22 w 990"/>
                    <a:gd name="T1" fmla="*/ 302 h 302"/>
                    <a:gd name="T2" fmla="*/ 0 w 990"/>
                    <a:gd name="T3" fmla="*/ 284 h 302"/>
                    <a:gd name="T4" fmla="*/ 257 w 990"/>
                    <a:gd name="T5" fmla="*/ 88 h 302"/>
                    <a:gd name="T6" fmla="*/ 545 w 990"/>
                    <a:gd name="T7" fmla="*/ 7 h 302"/>
                    <a:gd name="T8" fmla="*/ 907 w 990"/>
                    <a:gd name="T9" fmla="*/ 84 h 302"/>
                    <a:gd name="T10" fmla="*/ 907 w 990"/>
                    <a:gd name="T11" fmla="*/ 84 h 302"/>
                    <a:gd name="T12" fmla="*/ 979 w 990"/>
                    <a:gd name="T13" fmla="*/ 158 h 302"/>
                    <a:gd name="T14" fmla="*/ 953 w 990"/>
                    <a:gd name="T15" fmla="*/ 148 h 302"/>
                    <a:gd name="T16" fmla="*/ 952 w 990"/>
                    <a:gd name="T17" fmla="*/ 152 h 302"/>
                    <a:gd name="T18" fmla="*/ 894 w 990"/>
                    <a:gd name="T19" fmla="*/ 109 h 302"/>
                    <a:gd name="T20" fmla="*/ 271 w 990"/>
                    <a:gd name="T21" fmla="*/ 112 h 302"/>
                    <a:gd name="T22" fmla="*/ 22 w 990"/>
                    <a:gd name="T23"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0" h="302">
                      <a:moveTo>
                        <a:pt x="22" y="302"/>
                      </a:moveTo>
                      <a:cubicBezTo>
                        <a:pt x="0" y="284"/>
                        <a:pt x="0" y="284"/>
                        <a:pt x="0" y="284"/>
                      </a:cubicBezTo>
                      <a:cubicBezTo>
                        <a:pt x="4" y="279"/>
                        <a:pt x="98" y="169"/>
                        <a:pt x="257" y="88"/>
                      </a:cubicBezTo>
                      <a:cubicBezTo>
                        <a:pt x="351" y="40"/>
                        <a:pt x="448" y="13"/>
                        <a:pt x="545" y="7"/>
                      </a:cubicBezTo>
                      <a:cubicBezTo>
                        <a:pt x="666" y="0"/>
                        <a:pt x="788" y="26"/>
                        <a:pt x="907" y="84"/>
                      </a:cubicBezTo>
                      <a:cubicBezTo>
                        <a:pt x="907" y="84"/>
                        <a:pt x="907" y="84"/>
                        <a:pt x="907" y="84"/>
                      </a:cubicBezTo>
                      <a:cubicBezTo>
                        <a:pt x="990" y="129"/>
                        <a:pt x="981" y="151"/>
                        <a:pt x="979" y="158"/>
                      </a:cubicBezTo>
                      <a:cubicBezTo>
                        <a:pt x="953" y="148"/>
                        <a:pt x="953" y="148"/>
                        <a:pt x="953" y="148"/>
                      </a:cubicBezTo>
                      <a:cubicBezTo>
                        <a:pt x="952" y="150"/>
                        <a:pt x="952" y="152"/>
                        <a:pt x="952" y="152"/>
                      </a:cubicBezTo>
                      <a:cubicBezTo>
                        <a:pt x="950" y="145"/>
                        <a:pt x="922" y="125"/>
                        <a:pt x="894" y="109"/>
                      </a:cubicBezTo>
                      <a:cubicBezTo>
                        <a:pt x="686" y="7"/>
                        <a:pt x="477" y="8"/>
                        <a:pt x="271" y="112"/>
                      </a:cubicBezTo>
                      <a:cubicBezTo>
                        <a:pt x="117" y="190"/>
                        <a:pt x="23" y="301"/>
                        <a:pt x="22" y="302"/>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69"/>
                <p:cNvSpPr>
                  <a:spLocks/>
                </p:cNvSpPr>
                <p:nvPr/>
              </p:nvSpPr>
              <p:spPr bwMode="auto">
                <a:xfrm>
                  <a:off x="1241" y="2021"/>
                  <a:ext cx="291" cy="793"/>
                </a:xfrm>
                <a:custGeom>
                  <a:avLst/>
                  <a:gdLst>
                    <a:gd name="T0" fmla="*/ 281 w 386"/>
                    <a:gd name="T1" fmla="*/ 1056 h 1056"/>
                    <a:gd name="T2" fmla="*/ 259 w 386"/>
                    <a:gd name="T3" fmla="*/ 1037 h 1056"/>
                    <a:gd name="T4" fmla="*/ 344 w 386"/>
                    <a:gd name="T5" fmla="*/ 550 h 1056"/>
                    <a:gd name="T6" fmla="*/ 167 w 386"/>
                    <a:gd name="T7" fmla="*/ 148 h 1056"/>
                    <a:gd name="T8" fmla="*/ 0 w 386"/>
                    <a:gd name="T9" fmla="*/ 26 h 1056"/>
                    <a:gd name="T10" fmla="*/ 12 w 386"/>
                    <a:gd name="T11" fmla="*/ 0 h 1056"/>
                    <a:gd name="T12" fmla="*/ 187 w 386"/>
                    <a:gd name="T13" fmla="*/ 128 h 1056"/>
                    <a:gd name="T14" fmla="*/ 372 w 386"/>
                    <a:gd name="T15" fmla="*/ 549 h 1056"/>
                    <a:gd name="T16" fmla="*/ 281 w 386"/>
                    <a:gd name="T1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6" h="1056">
                      <a:moveTo>
                        <a:pt x="281" y="1056"/>
                      </a:moveTo>
                      <a:cubicBezTo>
                        <a:pt x="259" y="1037"/>
                        <a:pt x="259" y="1037"/>
                        <a:pt x="259" y="1037"/>
                      </a:cubicBezTo>
                      <a:cubicBezTo>
                        <a:pt x="260" y="1036"/>
                        <a:pt x="358" y="919"/>
                        <a:pt x="344" y="550"/>
                      </a:cubicBezTo>
                      <a:cubicBezTo>
                        <a:pt x="337" y="357"/>
                        <a:pt x="244" y="225"/>
                        <a:pt x="167" y="148"/>
                      </a:cubicBezTo>
                      <a:cubicBezTo>
                        <a:pt x="83" y="64"/>
                        <a:pt x="1" y="26"/>
                        <a:pt x="0" y="26"/>
                      </a:cubicBezTo>
                      <a:cubicBezTo>
                        <a:pt x="12" y="0"/>
                        <a:pt x="12" y="0"/>
                        <a:pt x="12" y="0"/>
                      </a:cubicBezTo>
                      <a:cubicBezTo>
                        <a:pt x="16" y="2"/>
                        <a:pt x="100" y="41"/>
                        <a:pt x="187" y="128"/>
                      </a:cubicBezTo>
                      <a:cubicBezTo>
                        <a:pt x="267" y="209"/>
                        <a:pt x="364" y="347"/>
                        <a:pt x="372" y="549"/>
                      </a:cubicBezTo>
                      <a:cubicBezTo>
                        <a:pt x="386" y="931"/>
                        <a:pt x="285" y="1051"/>
                        <a:pt x="281" y="1056"/>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61"/>
                <p:cNvSpPr>
                  <a:spLocks/>
                </p:cNvSpPr>
                <p:nvPr/>
              </p:nvSpPr>
              <p:spPr bwMode="auto">
                <a:xfrm>
                  <a:off x="1077" y="2092"/>
                  <a:ext cx="846" cy="361"/>
                </a:xfrm>
                <a:custGeom>
                  <a:avLst/>
                  <a:gdLst>
                    <a:gd name="T0" fmla="*/ 1097 w 1125"/>
                    <a:gd name="T1" fmla="*/ 481 h 481"/>
                    <a:gd name="T2" fmla="*/ 1059 w 1125"/>
                    <a:gd name="T3" fmla="*/ 338 h 481"/>
                    <a:gd name="T4" fmla="*/ 814 w 1125"/>
                    <a:gd name="T5" fmla="*/ 111 h 481"/>
                    <a:gd name="T6" fmla="*/ 19 w 1125"/>
                    <a:gd name="T7" fmla="*/ 278 h 481"/>
                    <a:gd name="T8" fmla="*/ 0 w 1125"/>
                    <a:gd name="T9" fmla="*/ 258 h 481"/>
                    <a:gd name="T10" fmla="*/ 387 w 1125"/>
                    <a:gd name="T11" fmla="*/ 46 h 481"/>
                    <a:gd name="T12" fmla="*/ 825 w 1125"/>
                    <a:gd name="T13" fmla="*/ 85 h 481"/>
                    <a:gd name="T14" fmla="*/ 1085 w 1125"/>
                    <a:gd name="T15" fmla="*/ 327 h 481"/>
                    <a:gd name="T16" fmla="*/ 1125 w 1125"/>
                    <a:gd name="T17" fmla="*/ 481 h 481"/>
                    <a:gd name="T18" fmla="*/ 1097 w 1125"/>
                    <a:gd name="T19" fmla="*/ 481 h 481"/>
                    <a:gd name="T20" fmla="*/ 1111 w 1125"/>
                    <a:gd name="T21" fmla="*/ 481 h 481"/>
                    <a:gd name="T22" fmla="*/ 1097 w 1125"/>
                    <a:gd name="T23" fmla="*/ 481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5" h="481">
                      <a:moveTo>
                        <a:pt x="1097" y="481"/>
                      </a:moveTo>
                      <a:cubicBezTo>
                        <a:pt x="1097" y="481"/>
                        <a:pt x="1095" y="416"/>
                        <a:pt x="1059" y="338"/>
                      </a:cubicBezTo>
                      <a:cubicBezTo>
                        <a:pt x="1011" y="234"/>
                        <a:pt x="929" y="158"/>
                        <a:pt x="814" y="111"/>
                      </a:cubicBezTo>
                      <a:cubicBezTo>
                        <a:pt x="543" y="0"/>
                        <a:pt x="239" y="64"/>
                        <a:pt x="19" y="278"/>
                      </a:cubicBezTo>
                      <a:cubicBezTo>
                        <a:pt x="0" y="258"/>
                        <a:pt x="0" y="258"/>
                        <a:pt x="0" y="258"/>
                      </a:cubicBezTo>
                      <a:cubicBezTo>
                        <a:pt x="110" y="150"/>
                        <a:pt x="244" y="77"/>
                        <a:pt x="387" y="46"/>
                      </a:cubicBezTo>
                      <a:cubicBezTo>
                        <a:pt x="533" y="14"/>
                        <a:pt x="684" y="28"/>
                        <a:pt x="825" y="85"/>
                      </a:cubicBezTo>
                      <a:cubicBezTo>
                        <a:pt x="976" y="147"/>
                        <a:pt x="1050" y="251"/>
                        <a:pt x="1085" y="327"/>
                      </a:cubicBezTo>
                      <a:cubicBezTo>
                        <a:pt x="1123" y="410"/>
                        <a:pt x="1125" y="478"/>
                        <a:pt x="1125" y="481"/>
                      </a:cubicBezTo>
                      <a:cubicBezTo>
                        <a:pt x="1097" y="481"/>
                        <a:pt x="1097" y="481"/>
                        <a:pt x="1097" y="481"/>
                      </a:cubicBezTo>
                      <a:cubicBezTo>
                        <a:pt x="1111" y="481"/>
                        <a:pt x="1111" y="481"/>
                        <a:pt x="1111" y="481"/>
                      </a:cubicBezTo>
                      <a:lnTo>
                        <a:pt x="1097" y="481"/>
                      </a:ln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62"/>
                <p:cNvSpPr>
                  <a:spLocks/>
                </p:cNvSpPr>
                <p:nvPr/>
              </p:nvSpPr>
              <p:spPr bwMode="auto">
                <a:xfrm>
                  <a:off x="1551" y="2403"/>
                  <a:ext cx="484" cy="484"/>
                </a:xfrm>
                <a:custGeom>
                  <a:avLst/>
                  <a:gdLst>
                    <a:gd name="T0" fmla="*/ 584 w 643"/>
                    <a:gd name="T1" fmla="*/ 325 h 644"/>
                    <a:gd name="T2" fmla="*/ 621 w 643"/>
                    <a:gd name="T3" fmla="*/ 219 h 644"/>
                    <a:gd name="T4" fmla="*/ 600 w 643"/>
                    <a:gd name="T5" fmla="*/ 170 h 644"/>
                    <a:gd name="T6" fmla="*/ 535 w 643"/>
                    <a:gd name="T7" fmla="*/ 167 h 644"/>
                    <a:gd name="T8" fmla="*/ 536 w 643"/>
                    <a:gd name="T9" fmla="*/ 82 h 644"/>
                    <a:gd name="T10" fmla="*/ 478 w 643"/>
                    <a:gd name="T11" fmla="*/ 42 h 644"/>
                    <a:gd name="T12" fmla="*/ 417 w 643"/>
                    <a:gd name="T13" fmla="*/ 72 h 644"/>
                    <a:gd name="T14" fmla="*/ 371 w 643"/>
                    <a:gd name="T15" fmla="*/ 0 h 644"/>
                    <a:gd name="T16" fmla="*/ 335 w 643"/>
                    <a:gd name="T17" fmla="*/ 0 h 644"/>
                    <a:gd name="T18" fmla="*/ 293 w 643"/>
                    <a:gd name="T19" fmla="*/ 1 h 644"/>
                    <a:gd name="T20" fmla="*/ 256 w 643"/>
                    <a:gd name="T21" fmla="*/ 61 h 644"/>
                    <a:gd name="T22" fmla="*/ 176 w 643"/>
                    <a:gd name="T23" fmla="*/ 34 h 644"/>
                    <a:gd name="T24" fmla="*/ 119 w 643"/>
                    <a:gd name="T25" fmla="*/ 68 h 644"/>
                    <a:gd name="T26" fmla="*/ 96 w 643"/>
                    <a:gd name="T27" fmla="*/ 85 h 644"/>
                    <a:gd name="T28" fmla="*/ 114 w 643"/>
                    <a:gd name="T29" fmla="*/ 147 h 644"/>
                    <a:gd name="T30" fmla="*/ 105 w 643"/>
                    <a:gd name="T31" fmla="*/ 157 h 644"/>
                    <a:gd name="T32" fmla="*/ 98 w 643"/>
                    <a:gd name="T33" fmla="*/ 168 h 644"/>
                    <a:gd name="T34" fmla="*/ 26 w 643"/>
                    <a:gd name="T35" fmla="*/ 182 h 644"/>
                    <a:gd name="T36" fmla="*/ 4 w 643"/>
                    <a:gd name="T37" fmla="*/ 244 h 644"/>
                    <a:gd name="T38" fmla="*/ 52 w 643"/>
                    <a:gd name="T39" fmla="*/ 315 h 644"/>
                    <a:gd name="T40" fmla="*/ 1 w 643"/>
                    <a:gd name="T41" fmla="*/ 349 h 644"/>
                    <a:gd name="T42" fmla="*/ 5 w 643"/>
                    <a:gd name="T43" fmla="*/ 394 h 644"/>
                    <a:gd name="T44" fmla="*/ 26 w 643"/>
                    <a:gd name="T45" fmla="*/ 458 h 644"/>
                    <a:gd name="T46" fmla="*/ 96 w 643"/>
                    <a:gd name="T47" fmla="*/ 471 h 644"/>
                    <a:gd name="T48" fmla="*/ 85 w 643"/>
                    <a:gd name="T49" fmla="*/ 513 h 644"/>
                    <a:gd name="T50" fmla="*/ 102 w 643"/>
                    <a:gd name="T51" fmla="*/ 563 h 644"/>
                    <a:gd name="T52" fmla="*/ 152 w 643"/>
                    <a:gd name="T53" fmla="*/ 600 h 644"/>
                    <a:gd name="T54" fmla="*/ 218 w 643"/>
                    <a:gd name="T55" fmla="*/ 572 h 644"/>
                    <a:gd name="T56" fmla="*/ 249 w 643"/>
                    <a:gd name="T57" fmla="*/ 590 h 644"/>
                    <a:gd name="T58" fmla="*/ 282 w 643"/>
                    <a:gd name="T59" fmla="*/ 642 h 644"/>
                    <a:gd name="T60" fmla="*/ 341 w 643"/>
                    <a:gd name="T61" fmla="*/ 643 h 644"/>
                    <a:gd name="T62" fmla="*/ 380 w 643"/>
                    <a:gd name="T63" fmla="*/ 582 h 644"/>
                    <a:gd name="T64" fmla="*/ 461 w 643"/>
                    <a:gd name="T65" fmla="*/ 612 h 644"/>
                    <a:gd name="T66" fmla="*/ 485 w 643"/>
                    <a:gd name="T67" fmla="*/ 597 h 644"/>
                    <a:gd name="T68" fmla="*/ 539 w 643"/>
                    <a:gd name="T69" fmla="*/ 559 h 644"/>
                    <a:gd name="T70" fmla="*/ 521 w 643"/>
                    <a:gd name="T71" fmla="*/ 498 h 644"/>
                    <a:gd name="T72" fmla="*/ 529 w 643"/>
                    <a:gd name="T73" fmla="*/ 488 h 644"/>
                    <a:gd name="T74" fmla="*/ 539 w 643"/>
                    <a:gd name="T75" fmla="*/ 476 h 644"/>
                    <a:gd name="T76" fmla="*/ 610 w 643"/>
                    <a:gd name="T77" fmla="*/ 461 h 644"/>
                    <a:gd name="T78" fmla="*/ 643 w 643"/>
                    <a:gd name="T79" fmla="*/ 370 h 644"/>
                    <a:gd name="T80" fmla="*/ 584 w 643"/>
                    <a:gd name="T81" fmla="*/ 33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3" h="644">
                      <a:moveTo>
                        <a:pt x="584" y="330"/>
                      </a:moveTo>
                      <a:cubicBezTo>
                        <a:pt x="584" y="328"/>
                        <a:pt x="584" y="327"/>
                        <a:pt x="584" y="325"/>
                      </a:cubicBezTo>
                      <a:cubicBezTo>
                        <a:pt x="641" y="288"/>
                        <a:pt x="641" y="288"/>
                        <a:pt x="641" y="288"/>
                      </a:cubicBezTo>
                      <a:cubicBezTo>
                        <a:pt x="621" y="219"/>
                        <a:pt x="621" y="219"/>
                        <a:pt x="621" y="219"/>
                      </a:cubicBezTo>
                      <a:cubicBezTo>
                        <a:pt x="618" y="210"/>
                        <a:pt x="615" y="199"/>
                        <a:pt x="609" y="186"/>
                      </a:cubicBezTo>
                      <a:cubicBezTo>
                        <a:pt x="600" y="170"/>
                        <a:pt x="600" y="170"/>
                        <a:pt x="600" y="170"/>
                      </a:cubicBezTo>
                      <a:cubicBezTo>
                        <a:pt x="538" y="173"/>
                        <a:pt x="538" y="173"/>
                        <a:pt x="538" y="173"/>
                      </a:cubicBezTo>
                      <a:cubicBezTo>
                        <a:pt x="537" y="171"/>
                        <a:pt x="536" y="169"/>
                        <a:pt x="535" y="167"/>
                      </a:cubicBezTo>
                      <a:cubicBezTo>
                        <a:pt x="560" y="107"/>
                        <a:pt x="560" y="107"/>
                        <a:pt x="560" y="107"/>
                      </a:cubicBezTo>
                      <a:cubicBezTo>
                        <a:pt x="536" y="82"/>
                        <a:pt x="536" y="82"/>
                        <a:pt x="536" y="82"/>
                      </a:cubicBezTo>
                      <a:cubicBezTo>
                        <a:pt x="511" y="61"/>
                        <a:pt x="511" y="61"/>
                        <a:pt x="511" y="61"/>
                      </a:cubicBezTo>
                      <a:cubicBezTo>
                        <a:pt x="502" y="53"/>
                        <a:pt x="490" y="46"/>
                        <a:pt x="478" y="42"/>
                      </a:cubicBezTo>
                      <a:cubicBezTo>
                        <a:pt x="465" y="38"/>
                        <a:pt x="465" y="38"/>
                        <a:pt x="465" y="38"/>
                      </a:cubicBezTo>
                      <a:cubicBezTo>
                        <a:pt x="417" y="72"/>
                        <a:pt x="417" y="72"/>
                        <a:pt x="417" y="72"/>
                      </a:cubicBezTo>
                      <a:cubicBezTo>
                        <a:pt x="407" y="69"/>
                        <a:pt x="398" y="66"/>
                        <a:pt x="389" y="63"/>
                      </a:cubicBezTo>
                      <a:cubicBezTo>
                        <a:pt x="371" y="0"/>
                        <a:pt x="371" y="0"/>
                        <a:pt x="371" y="0"/>
                      </a:cubicBezTo>
                      <a:cubicBezTo>
                        <a:pt x="350" y="0"/>
                        <a:pt x="350" y="0"/>
                        <a:pt x="350" y="0"/>
                      </a:cubicBezTo>
                      <a:cubicBezTo>
                        <a:pt x="345" y="0"/>
                        <a:pt x="340" y="0"/>
                        <a:pt x="335" y="0"/>
                      </a:cubicBezTo>
                      <a:cubicBezTo>
                        <a:pt x="329" y="0"/>
                        <a:pt x="323" y="0"/>
                        <a:pt x="317" y="0"/>
                      </a:cubicBezTo>
                      <a:cubicBezTo>
                        <a:pt x="308" y="0"/>
                        <a:pt x="300" y="0"/>
                        <a:pt x="293" y="1"/>
                      </a:cubicBezTo>
                      <a:cubicBezTo>
                        <a:pt x="276" y="3"/>
                        <a:pt x="276" y="3"/>
                        <a:pt x="276" y="3"/>
                      </a:cubicBezTo>
                      <a:cubicBezTo>
                        <a:pt x="256" y="61"/>
                        <a:pt x="256" y="61"/>
                        <a:pt x="256" y="61"/>
                      </a:cubicBezTo>
                      <a:cubicBezTo>
                        <a:pt x="245" y="64"/>
                        <a:pt x="235" y="67"/>
                        <a:pt x="226" y="71"/>
                      </a:cubicBezTo>
                      <a:cubicBezTo>
                        <a:pt x="176" y="34"/>
                        <a:pt x="176" y="34"/>
                        <a:pt x="176" y="34"/>
                      </a:cubicBezTo>
                      <a:cubicBezTo>
                        <a:pt x="161" y="41"/>
                        <a:pt x="161" y="41"/>
                        <a:pt x="161" y="41"/>
                      </a:cubicBezTo>
                      <a:cubicBezTo>
                        <a:pt x="146" y="48"/>
                        <a:pt x="133" y="57"/>
                        <a:pt x="119" y="68"/>
                      </a:cubicBezTo>
                      <a:cubicBezTo>
                        <a:pt x="116" y="70"/>
                        <a:pt x="114" y="71"/>
                        <a:pt x="111" y="73"/>
                      </a:cubicBezTo>
                      <a:cubicBezTo>
                        <a:pt x="96" y="85"/>
                        <a:pt x="96" y="85"/>
                        <a:pt x="96" y="85"/>
                      </a:cubicBezTo>
                      <a:cubicBezTo>
                        <a:pt x="109" y="133"/>
                        <a:pt x="109" y="133"/>
                        <a:pt x="109" y="133"/>
                      </a:cubicBezTo>
                      <a:cubicBezTo>
                        <a:pt x="114" y="147"/>
                        <a:pt x="114" y="147"/>
                        <a:pt x="114" y="147"/>
                      </a:cubicBezTo>
                      <a:cubicBezTo>
                        <a:pt x="112" y="149"/>
                        <a:pt x="109" y="152"/>
                        <a:pt x="107" y="155"/>
                      </a:cubicBezTo>
                      <a:cubicBezTo>
                        <a:pt x="105" y="157"/>
                        <a:pt x="105" y="157"/>
                        <a:pt x="105" y="157"/>
                      </a:cubicBezTo>
                      <a:cubicBezTo>
                        <a:pt x="104" y="159"/>
                        <a:pt x="104" y="159"/>
                        <a:pt x="104" y="159"/>
                      </a:cubicBezTo>
                      <a:cubicBezTo>
                        <a:pt x="102" y="162"/>
                        <a:pt x="100" y="165"/>
                        <a:pt x="98" y="168"/>
                      </a:cubicBezTo>
                      <a:cubicBezTo>
                        <a:pt x="34" y="167"/>
                        <a:pt x="34" y="167"/>
                        <a:pt x="34" y="167"/>
                      </a:cubicBezTo>
                      <a:cubicBezTo>
                        <a:pt x="26" y="182"/>
                        <a:pt x="26" y="182"/>
                        <a:pt x="26" y="182"/>
                      </a:cubicBezTo>
                      <a:cubicBezTo>
                        <a:pt x="17" y="197"/>
                        <a:pt x="11" y="213"/>
                        <a:pt x="5" y="237"/>
                      </a:cubicBezTo>
                      <a:cubicBezTo>
                        <a:pt x="4" y="244"/>
                        <a:pt x="4" y="244"/>
                        <a:pt x="4" y="244"/>
                      </a:cubicBezTo>
                      <a:cubicBezTo>
                        <a:pt x="17" y="290"/>
                        <a:pt x="17" y="290"/>
                        <a:pt x="17" y="290"/>
                      </a:cubicBezTo>
                      <a:cubicBezTo>
                        <a:pt x="52" y="315"/>
                        <a:pt x="52" y="315"/>
                        <a:pt x="52" y="315"/>
                      </a:cubicBezTo>
                      <a:cubicBezTo>
                        <a:pt x="52" y="316"/>
                        <a:pt x="52" y="317"/>
                        <a:pt x="52" y="319"/>
                      </a:cubicBezTo>
                      <a:cubicBezTo>
                        <a:pt x="1" y="349"/>
                        <a:pt x="1" y="349"/>
                        <a:pt x="1" y="349"/>
                      </a:cubicBezTo>
                      <a:cubicBezTo>
                        <a:pt x="1" y="364"/>
                        <a:pt x="1" y="364"/>
                        <a:pt x="1" y="364"/>
                      </a:cubicBezTo>
                      <a:cubicBezTo>
                        <a:pt x="0" y="376"/>
                        <a:pt x="3" y="386"/>
                        <a:pt x="5" y="394"/>
                      </a:cubicBezTo>
                      <a:cubicBezTo>
                        <a:pt x="14" y="425"/>
                        <a:pt x="14" y="425"/>
                        <a:pt x="14" y="425"/>
                      </a:cubicBezTo>
                      <a:cubicBezTo>
                        <a:pt x="17" y="435"/>
                        <a:pt x="20" y="446"/>
                        <a:pt x="26" y="458"/>
                      </a:cubicBezTo>
                      <a:cubicBezTo>
                        <a:pt x="35" y="472"/>
                        <a:pt x="35" y="472"/>
                        <a:pt x="35" y="472"/>
                      </a:cubicBezTo>
                      <a:cubicBezTo>
                        <a:pt x="96" y="471"/>
                        <a:pt x="96" y="471"/>
                        <a:pt x="96" y="471"/>
                      </a:cubicBezTo>
                      <a:cubicBezTo>
                        <a:pt x="98" y="473"/>
                        <a:pt x="99" y="475"/>
                        <a:pt x="100" y="477"/>
                      </a:cubicBezTo>
                      <a:cubicBezTo>
                        <a:pt x="85" y="513"/>
                        <a:pt x="85" y="513"/>
                        <a:pt x="85" y="513"/>
                      </a:cubicBezTo>
                      <a:cubicBezTo>
                        <a:pt x="97" y="558"/>
                        <a:pt x="97" y="558"/>
                        <a:pt x="97" y="558"/>
                      </a:cubicBezTo>
                      <a:cubicBezTo>
                        <a:pt x="102" y="563"/>
                        <a:pt x="102" y="563"/>
                        <a:pt x="102" y="563"/>
                      </a:cubicBezTo>
                      <a:cubicBezTo>
                        <a:pt x="111" y="573"/>
                        <a:pt x="119" y="579"/>
                        <a:pt x="128" y="585"/>
                      </a:cubicBezTo>
                      <a:cubicBezTo>
                        <a:pt x="136" y="591"/>
                        <a:pt x="143" y="595"/>
                        <a:pt x="152" y="600"/>
                      </a:cubicBezTo>
                      <a:cubicBezTo>
                        <a:pt x="167" y="609"/>
                        <a:pt x="167" y="609"/>
                        <a:pt x="167" y="609"/>
                      </a:cubicBezTo>
                      <a:cubicBezTo>
                        <a:pt x="218" y="572"/>
                        <a:pt x="218" y="572"/>
                        <a:pt x="218" y="572"/>
                      </a:cubicBezTo>
                      <a:cubicBezTo>
                        <a:pt x="227" y="576"/>
                        <a:pt x="237" y="579"/>
                        <a:pt x="247" y="581"/>
                      </a:cubicBezTo>
                      <a:cubicBezTo>
                        <a:pt x="249" y="590"/>
                        <a:pt x="249" y="590"/>
                        <a:pt x="249" y="590"/>
                      </a:cubicBezTo>
                      <a:cubicBezTo>
                        <a:pt x="263" y="640"/>
                        <a:pt x="263" y="640"/>
                        <a:pt x="263" y="640"/>
                      </a:cubicBezTo>
                      <a:cubicBezTo>
                        <a:pt x="282" y="642"/>
                        <a:pt x="282" y="642"/>
                        <a:pt x="282" y="642"/>
                      </a:cubicBezTo>
                      <a:cubicBezTo>
                        <a:pt x="295" y="643"/>
                        <a:pt x="307" y="644"/>
                        <a:pt x="320" y="644"/>
                      </a:cubicBezTo>
                      <a:cubicBezTo>
                        <a:pt x="327" y="644"/>
                        <a:pt x="333" y="644"/>
                        <a:pt x="341" y="643"/>
                      </a:cubicBezTo>
                      <a:cubicBezTo>
                        <a:pt x="361" y="643"/>
                        <a:pt x="361" y="643"/>
                        <a:pt x="361" y="643"/>
                      </a:cubicBezTo>
                      <a:cubicBezTo>
                        <a:pt x="380" y="582"/>
                        <a:pt x="380" y="582"/>
                        <a:pt x="380" y="582"/>
                      </a:cubicBezTo>
                      <a:cubicBezTo>
                        <a:pt x="390" y="579"/>
                        <a:pt x="400" y="577"/>
                        <a:pt x="409" y="573"/>
                      </a:cubicBezTo>
                      <a:cubicBezTo>
                        <a:pt x="461" y="612"/>
                        <a:pt x="461" y="612"/>
                        <a:pt x="461" y="612"/>
                      </a:cubicBezTo>
                      <a:cubicBezTo>
                        <a:pt x="477" y="602"/>
                        <a:pt x="477" y="602"/>
                        <a:pt x="477" y="602"/>
                      </a:cubicBezTo>
                      <a:cubicBezTo>
                        <a:pt x="480" y="601"/>
                        <a:pt x="482" y="599"/>
                        <a:pt x="485" y="597"/>
                      </a:cubicBezTo>
                      <a:cubicBezTo>
                        <a:pt x="497" y="590"/>
                        <a:pt x="512" y="581"/>
                        <a:pt x="525" y="570"/>
                      </a:cubicBezTo>
                      <a:cubicBezTo>
                        <a:pt x="539" y="559"/>
                        <a:pt x="539" y="559"/>
                        <a:pt x="539" y="559"/>
                      </a:cubicBezTo>
                      <a:cubicBezTo>
                        <a:pt x="526" y="512"/>
                        <a:pt x="526" y="512"/>
                        <a:pt x="526" y="512"/>
                      </a:cubicBezTo>
                      <a:cubicBezTo>
                        <a:pt x="521" y="498"/>
                        <a:pt x="521" y="498"/>
                        <a:pt x="521" y="498"/>
                      </a:cubicBezTo>
                      <a:cubicBezTo>
                        <a:pt x="523" y="495"/>
                        <a:pt x="526" y="492"/>
                        <a:pt x="528" y="490"/>
                      </a:cubicBezTo>
                      <a:cubicBezTo>
                        <a:pt x="529" y="488"/>
                        <a:pt x="529" y="488"/>
                        <a:pt x="529" y="488"/>
                      </a:cubicBezTo>
                      <a:cubicBezTo>
                        <a:pt x="530" y="487"/>
                        <a:pt x="532" y="485"/>
                        <a:pt x="533" y="483"/>
                      </a:cubicBezTo>
                      <a:cubicBezTo>
                        <a:pt x="535" y="481"/>
                        <a:pt x="537" y="478"/>
                        <a:pt x="539" y="476"/>
                      </a:cubicBezTo>
                      <a:cubicBezTo>
                        <a:pt x="603" y="478"/>
                        <a:pt x="603" y="478"/>
                        <a:pt x="603" y="478"/>
                      </a:cubicBezTo>
                      <a:cubicBezTo>
                        <a:pt x="610" y="461"/>
                        <a:pt x="610" y="461"/>
                        <a:pt x="610" y="461"/>
                      </a:cubicBezTo>
                      <a:cubicBezTo>
                        <a:pt x="618" y="444"/>
                        <a:pt x="626" y="426"/>
                        <a:pt x="631" y="409"/>
                      </a:cubicBezTo>
                      <a:cubicBezTo>
                        <a:pt x="643" y="370"/>
                        <a:pt x="643" y="370"/>
                        <a:pt x="643" y="370"/>
                      </a:cubicBezTo>
                      <a:cubicBezTo>
                        <a:pt x="620" y="353"/>
                        <a:pt x="620" y="353"/>
                        <a:pt x="620" y="353"/>
                      </a:cubicBezTo>
                      <a:lnTo>
                        <a:pt x="584" y="33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63"/>
                <p:cNvSpPr>
                  <a:spLocks noEditPoints="1"/>
                </p:cNvSpPr>
                <p:nvPr/>
              </p:nvSpPr>
              <p:spPr bwMode="auto">
                <a:xfrm>
                  <a:off x="1569" y="2423"/>
                  <a:ext cx="440" cy="443"/>
                </a:xfrm>
                <a:custGeom>
                  <a:avLst/>
                  <a:gdLst>
                    <a:gd name="T0" fmla="*/ 460 w 585"/>
                    <a:gd name="T1" fmla="*/ 465 h 590"/>
                    <a:gd name="T2" fmla="*/ 496 w 585"/>
                    <a:gd name="T3" fmla="*/ 421 h 590"/>
                    <a:gd name="T4" fmla="*/ 576 w 585"/>
                    <a:gd name="T5" fmla="*/ 374 h 590"/>
                    <a:gd name="T6" fmla="*/ 527 w 585"/>
                    <a:gd name="T7" fmla="*/ 318 h 590"/>
                    <a:gd name="T8" fmla="*/ 580 w 585"/>
                    <a:gd name="T9" fmla="*/ 250 h 590"/>
                    <a:gd name="T10" fmla="*/ 566 w 585"/>
                    <a:gd name="T11" fmla="*/ 203 h 590"/>
                    <a:gd name="T12" fmla="*/ 566 w 585"/>
                    <a:gd name="T13" fmla="*/ 201 h 590"/>
                    <a:gd name="T14" fmla="*/ 555 w 585"/>
                    <a:gd name="T15" fmla="*/ 173 h 590"/>
                    <a:gd name="T16" fmla="*/ 475 w 585"/>
                    <a:gd name="T17" fmla="*/ 145 h 590"/>
                    <a:gd name="T18" fmla="*/ 483 w 585"/>
                    <a:gd name="T19" fmla="*/ 72 h 590"/>
                    <a:gd name="T20" fmla="*/ 441 w 585"/>
                    <a:gd name="T21" fmla="*/ 43 h 590"/>
                    <a:gd name="T22" fmla="*/ 338 w 585"/>
                    <a:gd name="T23" fmla="*/ 60 h 590"/>
                    <a:gd name="T24" fmla="*/ 268 w 585"/>
                    <a:gd name="T25" fmla="*/ 3 h 590"/>
                    <a:gd name="T26" fmla="*/ 193 w 585"/>
                    <a:gd name="T27" fmla="*/ 77 h 590"/>
                    <a:gd name="T28" fmla="*/ 100 w 585"/>
                    <a:gd name="T29" fmla="*/ 70 h 590"/>
                    <a:gd name="T30" fmla="*/ 118 w 585"/>
                    <a:gd name="T31" fmla="*/ 127 h 590"/>
                    <a:gd name="T32" fmla="*/ 85 w 585"/>
                    <a:gd name="T33" fmla="*/ 171 h 590"/>
                    <a:gd name="T34" fmla="*/ 4 w 585"/>
                    <a:gd name="T35" fmla="*/ 218 h 590"/>
                    <a:gd name="T36" fmla="*/ 51 w 585"/>
                    <a:gd name="T37" fmla="*/ 274 h 590"/>
                    <a:gd name="T38" fmla="*/ 0 w 585"/>
                    <a:gd name="T39" fmla="*/ 340 h 590"/>
                    <a:gd name="T40" fmla="*/ 4 w 585"/>
                    <a:gd name="T41" fmla="*/ 360 h 590"/>
                    <a:gd name="T42" fmla="*/ 12 w 585"/>
                    <a:gd name="T43" fmla="*/ 392 h 590"/>
                    <a:gd name="T44" fmla="*/ 85 w 585"/>
                    <a:gd name="T45" fmla="*/ 417 h 590"/>
                    <a:gd name="T46" fmla="*/ 86 w 585"/>
                    <a:gd name="T47" fmla="*/ 489 h 590"/>
                    <a:gd name="T48" fmla="*/ 116 w 585"/>
                    <a:gd name="T49" fmla="*/ 536 h 590"/>
                    <a:gd name="T50" fmla="*/ 187 w 585"/>
                    <a:gd name="T51" fmla="*/ 514 h 590"/>
                    <a:gd name="T52" fmla="*/ 248 w 585"/>
                    <a:gd name="T53" fmla="*/ 559 h 590"/>
                    <a:gd name="T54" fmla="*/ 312 w 585"/>
                    <a:gd name="T55" fmla="*/ 589 h 590"/>
                    <a:gd name="T56" fmla="*/ 385 w 585"/>
                    <a:gd name="T57" fmla="*/ 515 h 590"/>
                    <a:gd name="T58" fmla="*/ 479 w 585"/>
                    <a:gd name="T59" fmla="*/ 523 h 590"/>
                    <a:gd name="T60" fmla="*/ 470 w 585"/>
                    <a:gd name="T61" fmla="*/ 494 h 590"/>
                    <a:gd name="T62" fmla="*/ 164 w 585"/>
                    <a:gd name="T63" fmla="*/ 315 h 590"/>
                    <a:gd name="T64" fmla="*/ 185 w 585"/>
                    <a:gd name="T65" fmla="*/ 210 h 590"/>
                    <a:gd name="T66" fmla="*/ 407 w 585"/>
                    <a:gd name="T67" fmla="*/ 246 h 590"/>
                    <a:gd name="T68" fmla="*/ 385 w 585"/>
                    <a:gd name="T69" fmla="*/ 354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5" h="590">
                      <a:moveTo>
                        <a:pt x="470" y="494"/>
                      </a:moveTo>
                      <a:cubicBezTo>
                        <a:pt x="460" y="465"/>
                        <a:pt x="460" y="465"/>
                        <a:pt x="460" y="465"/>
                      </a:cubicBezTo>
                      <a:cubicBezTo>
                        <a:pt x="467" y="458"/>
                        <a:pt x="473" y="452"/>
                        <a:pt x="478" y="446"/>
                      </a:cubicBezTo>
                      <a:cubicBezTo>
                        <a:pt x="485" y="436"/>
                        <a:pt x="491" y="430"/>
                        <a:pt x="496" y="421"/>
                      </a:cubicBezTo>
                      <a:cubicBezTo>
                        <a:pt x="556" y="423"/>
                        <a:pt x="556" y="423"/>
                        <a:pt x="556" y="423"/>
                      </a:cubicBezTo>
                      <a:cubicBezTo>
                        <a:pt x="564" y="407"/>
                        <a:pt x="569" y="390"/>
                        <a:pt x="576" y="374"/>
                      </a:cubicBezTo>
                      <a:cubicBezTo>
                        <a:pt x="585" y="355"/>
                        <a:pt x="568" y="345"/>
                        <a:pt x="568" y="345"/>
                      </a:cubicBezTo>
                      <a:cubicBezTo>
                        <a:pt x="527" y="318"/>
                        <a:pt x="527" y="318"/>
                        <a:pt x="527" y="318"/>
                      </a:cubicBezTo>
                      <a:cubicBezTo>
                        <a:pt x="529" y="308"/>
                        <a:pt x="528" y="296"/>
                        <a:pt x="527" y="284"/>
                      </a:cubicBezTo>
                      <a:cubicBezTo>
                        <a:pt x="580" y="250"/>
                        <a:pt x="580" y="250"/>
                        <a:pt x="580" y="250"/>
                      </a:cubicBezTo>
                      <a:cubicBezTo>
                        <a:pt x="578" y="246"/>
                        <a:pt x="576" y="239"/>
                        <a:pt x="574" y="232"/>
                      </a:cubicBezTo>
                      <a:cubicBezTo>
                        <a:pt x="566" y="203"/>
                        <a:pt x="566" y="203"/>
                        <a:pt x="566" y="203"/>
                      </a:cubicBezTo>
                      <a:cubicBezTo>
                        <a:pt x="566" y="203"/>
                        <a:pt x="566" y="203"/>
                        <a:pt x="566" y="203"/>
                      </a:cubicBezTo>
                      <a:cubicBezTo>
                        <a:pt x="566" y="203"/>
                        <a:pt x="566" y="203"/>
                        <a:pt x="566" y="201"/>
                      </a:cubicBezTo>
                      <a:cubicBezTo>
                        <a:pt x="566" y="201"/>
                        <a:pt x="566" y="201"/>
                        <a:pt x="566" y="201"/>
                      </a:cubicBezTo>
                      <a:cubicBezTo>
                        <a:pt x="563" y="192"/>
                        <a:pt x="561" y="183"/>
                        <a:pt x="555" y="173"/>
                      </a:cubicBezTo>
                      <a:cubicBezTo>
                        <a:pt x="493" y="176"/>
                        <a:pt x="493" y="176"/>
                        <a:pt x="493" y="176"/>
                      </a:cubicBezTo>
                      <a:cubicBezTo>
                        <a:pt x="488" y="165"/>
                        <a:pt x="470" y="156"/>
                        <a:pt x="475" y="145"/>
                      </a:cubicBezTo>
                      <a:cubicBezTo>
                        <a:pt x="497" y="93"/>
                        <a:pt x="497" y="93"/>
                        <a:pt x="497" y="93"/>
                      </a:cubicBezTo>
                      <a:cubicBezTo>
                        <a:pt x="486" y="77"/>
                        <a:pt x="483" y="72"/>
                        <a:pt x="483" y="72"/>
                      </a:cubicBezTo>
                      <a:cubicBezTo>
                        <a:pt x="477" y="67"/>
                        <a:pt x="471" y="61"/>
                        <a:pt x="464" y="56"/>
                      </a:cubicBezTo>
                      <a:cubicBezTo>
                        <a:pt x="458" y="50"/>
                        <a:pt x="449" y="46"/>
                        <a:pt x="441" y="43"/>
                      </a:cubicBezTo>
                      <a:cubicBezTo>
                        <a:pt x="391" y="79"/>
                        <a:pt x="391" y="79"/>
                        <a:pt x="391" y="79"/>
                      </a:cubicBezTo>
                      <a:cubicBezTo>
                        <a:pt x="374" y="69"/>
                        <a:pt x="356" y="65"/>
                        <a:pt x="338" y="60"/>
                      </a:cubicBezTo>
                      <a:cubicBezTo>
                        <a:pt x="321" y="2"/>
                        <a:pt x="321" y="2"/>
                        <a:pt x="321" y="2"/>
                      </a:cubicBezTo>
                      <a:cubicBezTo>
                        <a:pt x="304" y="2"/>
                        <a:pt x="285" y="0"/>
                        <a:pt x="268" y="3"/>
                      </a:cubicBezTo>
                      <a:cubicBezTo>
                        <a:pt x="248" y="59"/>
                        <a:pt x="248" y="59"/>
                        <a:pt x="248" y="59"/>
                      </a:cubicBezTo>
                      <a:cubicBezTo>
                        <a:pt x="230" y="62"/>
                        <a:pt x="210" y="70"/>
                        <a:pt x="193" y="77"/>
                      </a:cubicBezTo>
                      <a:cubicBezTo>
                        <a:pt x="144" y="40"/>
                        <a:pt x="144" y="40"/>
                        <a:pt x="144" y="40"/>
                      </a:cubicBezTo>
                      <a:cubicBezTo>
                        <a:pt x="129" y="47"/>
                        <a:pt x="116" y="58"/>
                        <a:pt x="100" y="70"/>
                      </a:cubicBezTo>
                      <a:cubicBezTo>
                        <a:pt x="108" y="99"/>
                        <a:pt x="108" y="99"/>
                        <a:pt x="108" y="99"/>
                      </a:cubicBezTo>
                      <a:cubicBezTo>
                        <a:pt x="118" y="127"/>
                        <a:pt x="118" y="127"/>
                        <a:pt x="118" y="127"/>
                      </a:cubicBezTo>
                      <a:cubicBezTo>
                        <a:pt x="113" y="134"/>
                        <a:pt x="105" y="141"/>
                        <a:pt x="100" y="147"/>
                      </a:cubicBezTo>
                      <a:cubicBezTo>
                        <a:pt x="95" y="156"/>
                        <a:pt x="90" y="162"/>
                        <a:pt x="85" y="171"/>
                      </a:cubicBezTo>
                      <a:cubicBezTo>
                        <a:pt x="22" y="169"/>
                        <a:pt x="22" y="169"/>
                        <a:pt x="22" y="169"/>
                      </a:cubicBezTo>
                      <a:cubicBezTo>
                        <a:pt x="14" y="184"/>
                        <a:pt x="9" y="199"/>
                        <a:pt x="4" y="218"/>
                      </a:cubicBezTo>
                      <a:cubicBezTo>
                        <a:pt x="12" y="247"/>
                        <a:pt x="12" y="247"/>
                        <a:pt x="12" y="247"/>
                      </a:cubicBezTo>
                      <a:cubicBezTo>
                        <a:pt x="51" y="274"/>
                        <a:pt x="51" y="274"/>
                        <a:pt x="51" y="274"/>
                      </a:cubicBezTo>
                      <a:cubicBezTo>
                        <a:pt x="52" y="284"/>
                        <a:pt x="51" y="296"/>
                        <a:pt x="51" y="308"/>
                      </a:cubicBezTo>
                      <a:cubicBezTo>
                        <a:pt x="0" y="340"/>
                        <a:pt x="0" y="340"/>
                        <a:pt x="0" y="340"/>
                      </a:cubicBezTo>
                      <a:cubicBezTo>
                        <a:pt x="0" y="347"/>
                        <a:pt x="2" y="354"/>
                        <a:pt x="4" y="360"/>
                      </a:cubicBezTo>
                      <a:cubicBezTo>
                        <a:pt x="4" y="360"/>
                        <a:pt x="4" y="360"/>
                        <a:pt x="4" y="360"/>
                      </a:cubicBezTo>
                      <a:cubicBezTo>
                        <a:pt x="12" y="389"/>
                        <a:pt x="12" y="389"/>
                        <a:pt x="12" y="389"/>
                      </a:cubicBezTo>
                      <a:cubicBezTo>
                        <a:pt x="12" y="389"/>
                        <a:pt x="12" y="389"/>
                        <a:pt x="12" y="392"/>
                      </a:cubicBezTo>
                      <a:cubicBezTo>
                        <a:pt x="15" y="401"/>
                        <a:pt x="18" y="409"/>
                        <a:pt x="22" y="418"/>
                      </a:cubicBezTo>
                      <a:cubicBezTo>
                        <a:pt x="85" y="417"/>
                        <a:pt x="85" y="417"/>
                        <a:pt x="85" y="417"/>
                      </a:cubicBezTo>
                      <a:cubicBezTo>
                        <a:pt x="90" y="428"/>
                        <a:pt x="96" y="438"/>
                        <a:pt x="103" y="448"/>
                      </a:cubicBezTo>
                      <a:cubicBezTo>
                        <a:pt x="86" y="489"/>
                        <a:pt x="86" y="489"/>
                        <a:pt x="86" y="489"/>
                      </a:cubicBezTo>
                      <a:cubicBezTo>
                        <a:pt x="94" y="518"/>
                        <a:pt x="94" y="518"/>
                        <a:pt x="94" y="518"/>
                      </a:cubicBezTo>
                      <a:cubicBezTo>
                        <a:pt x="101" y="526"/>
                        <a:pt x="107" y="531"/>
                        <a:pt x="116" y="536"/>
                      </a:cubicBezTo>
                      <a:cubicBezTo>
                        <a:pt x="122" y="542"/>
                        <a:pt x="128" y="545"/>
                        <a:pt x="137" y="550"/>
                      </a:cubicBezTo>
                      <a:cubicBezTo>
                        <a:pt x="187" y="514"/>
                        <a:pt x="187" y="514"/>
                        <a:pt x="187" y="514"/>
                      </a:cubicBezTo>
                      <a:cubicBezTo>
                        <a:pt x="204" y="523"/>
                        <a:pt x="222" y="528"/>
                        <a:pt x="243" y="532"/>
                      </a:cubicBezTo>
                      <a:cubicBezTo>
                        <a:pt x="248" y="559"/>
                        <a:pt x="248" y="559"/>
                        <a:pt x="248" y="559"/>
                      </a:cubicBezTo>
                      <a:cubicBezTo>
                        <a:pt x="256" y="588"/>
                        <a:pt x="256" y="588"/>
                        <a:pt x="256" y="588"/>
                      </a:cubicBezTo>
                      <a:cubicBezTo>
                        <a:pt x="276" y="590"/>
                        <a:pt x="293" y="590"/>
                        <a:pt x="312" y="589"/>
                      </a:cubicBezTo>
                      <a:cubicBezTo>
                        <a:pt x="330" y="533"/>
                        <a:pt x="330" y="533"/>
                        <a:pt x="330" y="533"/>
                      </a:cubicBezTo>
                      <a:cubicBezTo>
                        <a:pt x="350" y="528"/>
                        <a:pt x="368" y="523"/>
                        <a:pt x="385" y="515"/>
                      </a:cubicBezTo>
                      <a:cubicBezTo>
                        <a:pt x="434" y="552"/>
                        <a:pt x="434" y="552"/>
                        <a:pt x="434" y="552"/>
                      </a:cubicBezTo>
                      <a:cubicBezTo>
                        <a:pt x="448" y="543"/>
                        <a:pt x="465" y="534"/>
                        <a:pt x="479" y="523"/>
                      </a:cubicBezTo>
                      <a:cubicBezTo>
                        <a:pt x="470" y="494"/>
                        <a:pt x="470" y="494"/>
                        <a:pt x="470" y="494"/>
                      </a:cubicBezTo>
                      <a:cubicBezTo>
                        <a:pt x="470" y="494"/>
                        <a:pt x="470" y="494"/>
                        <a:pt x="470" y="494"/>
                      </a:cubicBezTo>
                      <a:close/>
                      <a:moveTo>
                        <a:pt x="209" y="379"/>
                      </a:moveTo>
                      <a:cubicBezTo>
                        <a:pt x="185" y="362"/>
                        <a:pt x="171" y="339"/>
                        <a:pt x="164" y="315"/>
                      </a:cubicBezTo>
                      <a:cubicBezTo>
                        <a:pt x="164" y="313"/>
                        <a:pt x="162" y="308"/>
                        <a:pt x="162" y="306"/>
                      </a:cubicBezTo>
                      <a:cubicBezTo>
                        <a:pt x="155" y="274"/>
                        <a:pt x="164" y="238"/>
                        <a:pt x="185" y="210"/>
                      </a:cubicBezTo>
                      <a:cubicBezTo>
                        <a:pt x="228" y="157"/>
                        <a:pt x="308" y="143"/>
                        <a:pt x="363" y="184"/>
                      </a:cubicBezTo>
                      <a:cubicBezTo>
                        <a:pt x="385" y="201"/>
                        <a:pt x="401" y="224"/>
                        <a:pt x="407" y="246"/>
                      </a:cubicBezTo>
                      <a:cubicBezTo>
                        <a:pt x="409" y="250"/>
                        <a:pt x="410" y="255"/>
                        <a:pt x="410" y="257"/>
                      </a:cubicBezTo>
                      <a:cubicBezTo>
                        <a:pt x="415" y="290"/>
                        <a:pt x="408" y="325"/>
                        <a:pt x="385" y="354"/>
                      </a:cubicBezTo>
                      <a:cubicBezTo>
                        <a:pt x="342" y="407"/>
                        <a:pt x="264" y="419"/>
                        <a:pt x="209" y="379"/>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64"/>
                <p:cNvSpPr>
                  <a:spLocks/>
                </p:cNvSpPr>
                <p:nvPr/>
              </p:nvSpPr>
              <p:spPr bwMode="auto">
                <a:xfrm>
                  <a:off x="1724" y="2579"/>
                  <a:ext cx="119" cy="108"/>
                </a:xfrm>
                <a:custGeom>
                  <a:avLst/>
                  <a:gdLst>
                    <a:gd name="T0" fmla="*/ 80 w 159"/>
                    <a:gd name="T1" fmla="*/ 0 h 143"/>
                    <a:gd name="T2" fmla="*/ 60 w 159"/>
                    <a:gd name="T3" fmla="*/ 3 h 143"/>
                    <a:gd name="T4" fmla="*/ 11 w 159"/>
                    <a:gd name="T5" fmla="*/ 91 h 143"/>
                    <a:gd name="T6" fmla="*/ 80 w 159"/>
                    <a:gd name="T7" fmla="*/ 143 h 143"/>
                    <a:gd name="T8" fmla="*/ 99 w 159"/>
                    <a:gd name="T9" fmla="*/ 141 h 143"/>
                    <a:gd name="T10" fmla="*/ 149 w 159"/>
                    <a:gd name="T11" fmla="*/ 52 h 143"/>
                    <a:gd name="T12" fmla="*/ 80 w 159"/>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159" h="143">
                      <a:moveTo>
                        <a:pt x="80" y="0"/>
                      </a:moveTo>
                      <a:cubicBezTo>
                        <a:pt x="73" y="0"/>
                        <a:pt x="67" y="1"/>
                        <a:pt x="60" y="3"/>
                      </a:cubicBezTo>
                      <a:cubicBezTo>
                        <a:pt x="22" y="14"/>
                        <a:pt x="0" y="53"/>
                        <a:pt x="11" y="91"/>
                      </a:cubicBezTo>
                      <a:cubicBezTo>
                        <a:pt x="20" y="122"/>
                        <a:pt x="48" y="143"/>
                        <a:pt x="80" y="143"/>
                      </a:cubicBezTo>
                      <a:cubicBezTo>
                        <a:pt x="86" y="143"/>
                        <a:pt x="93" y="142"/>
                        <a:pt x="99" y="141"/>
                      </a:cubicBezTo>
                      <a:cubicBezTo>
                        <a:pt x="137" y="130"/>
                        <a:pt x="159" y="90"/>
                        <a:pt x="149" y="52"/>
                      </a:cubicBezTo>
                      <a:cubicBezTo>
                        <a:pt x="140" y="22"/>
                        <a:pt x="112" y="0"/>
                        <a:pt x="80" y="0"/>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86" name="Rounded Rectangle 85"/>
            <p:cNvSpPr/>
            <p:nvPr/>
          </p:nvSpPr>
          <p:spPr>
            <a:xfrm>
              <a:off x="7214777" y="1254428"/>
              <a:ext cx="1635853" cy="3327846"/>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Network Controller Node 3 Fault Domain 3</a:t>
              </a:r>
            </a:p>
          </p:txBody>
        </p:sp>
        <p:sp>
          <p:nvSpPr>
            <p:cNvPr id="87" name="TextBox 86"/>
            <p:cNvSpPr txBox="1"/>
            <p:nvPr/>
          </p:nvSpPr>
          <p:spPr>
            <a:xfrm>
              <a:off x="2041487" y="2550525"/>
              <a:ext cx="1045479" cy="95410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Service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Fabric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Cluster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29038"/>
                  </a:solidFill>
                  <a:effectLst/>
                  <a:uLnTx/>
                  <a:uFillTx/>
                  <a:latin typeface="Calibri" panose="020F0502020204030204"/>
                  <a:ea typeface="+mn-ea"/>
                  <a:cs typeface="+mn-cs"/>
                </a:rPr>
                <a:t>Quorum OK</a:t>
              </a:r>
            </a:p>
          </p:txBody>
        </p:sp>
        <p:grpSp>
          <p:nvGrpSpPr>
            <p:cNvPr id="88" name="Group 87"/>
            <p:cNvGrpSpPr/>
            <p:nvPr/>
          </p:nvGrpSpPr>
          <p:grpSpPr>
            <a:xfrm>
              <a:off x="7538919" y="1246170"/>
              <a:ext cx="981512" cy="1062450"/>
              <a:chOff x="3531125" y="3582459"/>
              <a:chExt cx="981512" cy="1062450"/>
            </a:xfrm>
          </p:grpSpPr>
          <p:sp>
            <p:nvSpPr>
              <p:cNvPr id="89" name="TextBox 88"/>
              <p:cNvSpPr txBox="1"/>
              <p:nvPr/>
            </p:nvSpPr>
            <p:spPr>
              <a:xfrm>
                <a:off x="3531125" y="3582459"/>
                <a:ext cx="981512"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prstClr val="black">
                        <a:lumMod val="65000"/>
                        <a:lumOff val="35000"/>
                      </a:prstClr>
                    </a:solidFill>
                    <a:effectLst/>
                    <a:uLnTx/>
                    <a:uFillTx/>
                    <a:latin typeface="Calibri" panose="020F0502020204030204"/>
                    <a:ea typeface="+mn-ea"/>
                    <a:cs typeface="+mn-cs"/>
                  </a:rPr>
                  <a:t>Stateful</a:t>
                </a:r>
                <a:r>
                  <a:rPr kumimoji="0" lang="en-US" sz="11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 Microservice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129038"/>
                    </a:solidFill>
                    <a:effectLst/>
                    <a:uLnTx/>
                    <a:uFillTx/>
                    <a:latin typeface="Calibri" panose="020F0502020204030204"/>
                    <a:ea typeface="+mn-ea"/>
                    <a:cs typeface="+mn-cs"/>
                  </a:rPr>
                  <a:t>Primary</a:t>
                </a:r>
              </a:p>
            </p:txBody>
          </p:sp>
          <p:grpSp>
            <p:nvGrpSpPr>
              <p:cNvPr id="90" name="Group 58"/>
              <p:cNvGrpSpPr>
                <a:grpSpLocks noChangeAspect="1"/>
              </p:cNvGrpSpPr>
              <p:nvPr/>
            </p:nvGrpSpPr>
            <p:grpSpPr bwMode="auto">
              <a:xfrm>
                <a:off x="3827360" y="4221710"/>
                <a:ext cx="413032" cy="423199"/>
                <a:chOff x="1060" y="1889"/>
                <a:chExt cx="975" cy="999"/>
              </a:xfrm>
            </p:grpSpPr>
            <p:sp>
              <p:nvSpPr>
                <p:cNvPr id="91" name="AutoShape 57"/>
                <p:cNvSpPr>
                  <a:spLocks noChangeAspect="1" noChangeArrowheads="1" noTextEdit="1"/>
                </p:cNvSpPr>
                <p:nvPr/>
              </p:nvSpPr>
              <p:spPr bwMode="auto">
                <a:xfrm>
                  <a:off x="1060" y="1889"/>
                  <a:ext cx="975" cy="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Freeform 59"/>
                <p:cNvSpPr>
                  <a:spLocks noEditPoints="1"/>
                </p:cNvSpPr>
                <p:nvPr/>
              </p:nvSpPr>
              <p:spPr bwMode="auto">
                <a:xfrm>
                  <a:off x="1060" y="1890"/>
                  <a:ext cx="945" cy="944"/>
                </a:xfrm>
                <a:custGeom>
                  <a:avLst/>
                  <a:gdLst>
                    <a:gd name="T0" fmla="*/ 628 w 1256"/>
                    <a:gd name="T1" fmla="*/ 0 h 1256"/>
                    <a:gd name="T2" fmla="*/ 0 w 1256"/>
                    <a:gd name="T3" fmla="*/ 628 h 1256"/>
                    <a:gd name="T4" fmla="*/ 628 w 1256"/>
                    <a:gd name="T5" fmla="*/ 1256 h 1256"/>
                    <a:gd name="T6" fmla="*/ 1256 w 1256"/>
                    <a:gd name="T7" fmla="*/ 628 h 1256"/>
                    <a:gd name="T8" fmla="*/ 628 w 1256"/>
                    <a:gd name="T9" fmla="*/ 0 h 1256"/>
                    <a:gd name="T10" fmla="*/ 628 w 1256"/>
                    <a:gd name="T11" fmla="*/ 1192 h 1256"/>
                    <a:gd name="T12" fmla="*/ 64 w 1256"/>
                    <a:gd name="T13" fmla="*/ 628 h 1256"/>
                    <a:gd name="T14" fmla="*/ 628 w 1256"/>
                    <a:gd name="T15" fmla="*/ 64 h 1256"/>
                    <a:gd name="T16" fmla="*/ 1191 w 1256"/>
                    <a:gd name="T17" fmla="*/ 628 h 1256"/>
                    <a:gd name="T18" fmla="*/ 628 w 1256"/>
                    <a:gd name="T19" fmla="*/ 119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6" h="1256">
                      <a:moveTo>
                        <a:pt x="628" y="0"/>
                      </a:moveTo>
                      <a:cubicBezTo>
                        <a:pt x="281" y="0"/>
                        <a:pt x="0" y="281"/>
                        <a:pt x="0" y="628"/>
                      </a:cubicBezTo>
                      <a:cubicBezTo>
                        <a:pt x="0" y="975"/>
                        <a:pt x="281" y="1256"/>
                        <a:pt x="628" y="1256"/>
                      </a:cubicBezTo>
                      <a:cubicBezTo>
                        <a:pt x="974" y="1256"/>
                        <a:pt x="1256" y="975"/>
                        <a:pt x="1256" y="628"/>
                      </a:cubicBezTo>
                      <a:cubicBezTo>
                        <a:pt x="1256" y="281"/>
                        <a:pt x="974" y="0"/>
                        <a:pt x="628" y="0"/>
                      </a:cubicBezTo>
                      <a:close/>
                      <a:moveTo>
                        <a:pt x="628" y="1192"/>
                      </a:moveTo>
                      <a:cubicBezTo>
                        <a:pt x="316" y="1192"/>
                        <a:pt x="64" y="939"/>
                        <a:pt x="64" y="628"/>
                      </a:cubicBezTo>
                      <a:cubicBezTo>
                        <a:pt x="64" y="317"/>
                        <a:pt x="316" y="64"/>
                        <a:pt x="628" y="64"/>
                      </a:cubicBezTo>
                      <a:cubicBezTo>
                        <a:pt x="939" y="64"/>
                        <a:pt x="1191" y="317"/>
                        <a:pt x="1191" y="628"/>
                      </a:cubicBezTo>
                      <a:cubicBezTo>
                        <a:pt x="1191" y="939"/>
                        <a:pt x="939" y="1192"/>
                        <a:pt x="628" y="1192"/>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Oval 60"/>
                <p:cNvSpPr>
                  <a:spLocks noChangeArrowheads="1"/>
                </p:cNvSpPr>
                <p:nvPr/>
              </p:nvSpPr>
              <p:spPr bwMode="auto">
                <a:xfrm>
                  <a:off x="1335" y="2063"/>
                  <a:ext cx="144" cy="145"/>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Oval 61"/>
                <p:cNvSpPr>
                  <a:spLocks noChangeArrowheads="1"/>
                </p:cNvSpPr>
                <p:nvPr/>
              </p:nvSpPr>
              <p:spPr bwMode="auto">
                <a:xfrm>
                  <a:off x="1204" y="2390"/>
                  <a:ext cx="85" cy="84"/>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Oval 62"/>
                <p:cNvSpPr>
                  <a:spLocks noChangeArrowheads="1"/>
                </p:cNvSpPr>
                <p:nvPr/>
              </p:nvSpPr>
              <p:spPr bwMode="auto">
                <a:xfrm>
                  <a:off x="1463" y="2537"/>
                  <a:ext cx="85" cy="84"/>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Oval 63"/>
                <p:cNvSpPr>
                  <a:spLocks noChangeArrowheads="1"/>
                </p:cNvSpPr>
                <p:nvPr/>
              </p:nvSpPr>
              <p:spPr bwMode="auto">
                <a:xfrm>
                  <a:off x="1447" y="2293"/>
                  <a:ext cx="85" cy="85"/>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Oval 64"/>
                <p:cNvSpPr>
                  <a:spLocks noChangeArrowheads="1"/>
                </p:cNvSpPr>
                <p:nvPr/>
              </p:nvSpPr>
              <p:spPr bwMode="auto">
                <a:xfrm>
                  <a:off x="1623" y="2293"/>
                  <a:ext cx="86" cy="85"/>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Oval 65"/>
                <p:cNvSpPr>
                  <a:spLocks noChangeArrowheads="1"/>
                </p:cNvSpPr>
                <p:nvPr/>
              </p:nvSpPr>
              <p:spPr bwMode="auto">
                <a:xfrm>
                  <a:off x="1651" y="2124"/>
                  <a:ext cx="85" cy="84"/>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Freeform 66"/>
                <p:cNvSpPr>
                  <a:spLocks/>
                </p:cNvSpPr>
                <p:nvPr/>
              </p:nvSpPr>
              <p:spPr bwMode="auto">
                <a:xfrm>
                  <a:off x="1305" y="1960"/>
                  <a:ext cx="422" cy="812"/>
                </a:xfrm>
                <a:custGeom>
                  <a:avLst/>
                  <a:gdLst>
                    <a:gd name="T0" fmla="*/ 14 w 560"/>
                    <a:gd name="T1" fmla="*/ 1081 h 1081"/>
                    <a:gd name="T2" fmla="*/ 0 w 560"/>
                    <a:gd name="T3" fmla="*/ 1057 h 1081"/>
                    <a:gd name="T4" fmla="*/ 278 w 560"/>
                    <a:gd name="T5" fmla="*/ 803 h 1081"/>
                    <a:gd name="T6" fmla="*/ 522 w 560"/>
                    <a:gd name="T7" fmla="*/ 1 h 1081"/>
                    <a:gd name="T8" fmla="*/ 550 w 560"/>
                    <a:gd name="T9" fmla="*/ 0 h 1081"/>
                    <a:gd name="T10" fmla="*/ 486 w 560"/>
                    <a:gd name="T11" fmla="*/ 484 h 1081"/>
                    <a:gd name="T12" fmla="*/ 299 w 560"/>
                    <a:gd name="T13" fmla="*/ 821 h 1081"/>
                    <a:gd name="T14" fmla="*/ 14 w 560"/>
                    <a:gd name="T15" fmla="*/ 1081 h 10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0" h="1081">
                      <a:moveTo>
                        <a:pt x="14" y="1081"/>
                      </a:moveTo>
                      <a:cubicBezTo>
                        <a:pt x="0" y="1057"/>
                        <a:pt x="0" y="1057"/>
                        <a:pt x="0" y="1057"/>
                      </a:cubicBezTo>
                      <a:cubicBezTo>
                        <a:pt x="1" y="1056"/>
                        <a:pt x="143" y="974"/>
                        <a:pt x="278" y="803"/>
                      </a:cubicBezTo>
                      <a:cubicBezTo>
                        <a:pt x="402" y="645"/>
                        <a:pt x="545" y="379"/>
                        <a:pt x="522" y="1"/>
                      </a:cubicBezTo>
                      <a:cubicBezTo>
                        <a:pt x="550" y="0"/>
                        <a:pt x="550" y="0"/>
                        <a:pt x="550" y="0"/>
                      </a:cubicBezTo>
                      <a:cubicBezTo>
                        <a:pt x="560" y="170"/>
                        <a:pt x="539" y="333"/>
                        <a:pt x="486" y="484"/>
                      </a:cubicBezTo>
                      <a:cubicBezTo>
                        <a:pt x="443" y="605"/>
                        <a:pt x="380" y="718"/>
                        <a:pt x="299" y="821"/>
                      </a:cubicBezTo>
                      <a:cubicBezTo>
                        <a:pt x="161" y="996"/>
                        <a:pt x="20" y="1078"/>
                        <a:pt x="14" y="1081"/>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Freeform 67"/>
                <p:cNvSpPr>
                  <a:spLocks/>
                </p:cNvSpPr>
                <p:nvPr/>
              </p:nvSpPr>
              <p:spPr bwMode="auto">
                <a:xfrm>
                  <a:off x="1201" y="1922"/>
                  <a:ext cx="413" cy="801"/>
                </a:xfrm>
                <a:custGeom>
                  <a:avLst/>
                  <a:gdLst>
                    <a:gd name="T0" fmla="*/ 32 w 549"/>
                    <a:gd name="T1" fmla="*/ 1065 h 1065"/>
                    <a:gd name="T2" fmla="*/ 60 w 549"/>
                    <a:gd name="T3" fmla="*/ 627 h 1065"/>
                    <a:gd name="T4" fmla="*/ 238 w 549"/>
                    <a:gd name="T5" fmla="*/ 291 h 1065"/>
                    <a:gd name="T6" fmla="*/ 534 w 549"/>
                    <a:gd name="T7" fmla="*/ 0 h 1065"/>
                    <a:gd name="T8" fmla="*/ 549 w 549"/>
                    <a:gd name="T9" fmla="*/ 23 h 1065"/>
                    <a:gd name="T10" fmla="*/ 260 w 549"/>
                    <a:gd name="T11" fmla="*/ 309 h 1065"/>
                    <a:gd name="T12" fmla="*/ 60 w 549"/>
                    <a:gd name="T13" fmla="*/ 1060 h 1065"/>
                    <a:gd name="T14" fmla="*/ 32 w 549"/>
                    <a:gd name="T15" fmla="*/ 1065 h 10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9" h="1065">
                      <a:moveTo>
                        <a:pt x="32" y="1065"/>
                      </a:moveTo>
                      <a:cubicBezTo>
                        <a:pt x="5" y="919"/>
                        <a:pt x="14" y="771"/>
                        <a:pt x="60" y="627"/>
                      </a:cubicBezTo>
                      <a:cubicBezTo>
                        <a:pt x="97" y="512"/>
                        <a:pt x="157" y="399"/>
                        <a:pt x="238" y="291"/>
                      </a:cubicBezTo>
                      <a:cubicBezTo>
                        <a:pt x="377" y="108"/>
                        <a:pt x="532" y="1"/>
                        <a:pt x="534" y="0"/>
                      </a:cubicBezTo>
                      <a:cubicBezTo>
                        <a:pt x="549" y="23"/>
                        <a:pt x="549" y="23"/>
                        <a:pt x="549" y="23"/>
                      </a:cubicBezTo>
                      <a:cubicBezTo>
                        <a:pt x="548" y="24"/>
                        <a:pt x="396" y="129"/>
                        <a:pt x="260" y="309"/>
                      </a:cubicBezTo>
                      <a:cubicBezTo>
                        <a:pt x="136" y="474"/>
                        <a:pt x="0" y="738"/>
                        <a:pt x="60" y="1060"/>
                      </a:cubicBezTo>
                      <a:lnTo>
                        <a:pt x="32" y="1065"/>
                      </a:ln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Freeform 68"/>
                <p:cNvSpPr>
                  <a:spLocks/>
                </p:cNvSpPr>
                <p:nvPr/>
              </p:nvSpPr>
              <p:spPr bwMode="auto">
                <a:xfrm>
                  <a:off x="1098" y="2317"/>
                  <a:ext cx="744" cy="227"/>
                </a:xfrm>
                <a:custGeom>
                  <a:avLst/>
                  <a:gdLst>
                    <a:gd name="T0" fmla="*/ 22 w 990"/>
                    <a:gd name="T1" fmla="*/ 302 h 302"/>
                    <a:gd name="T2" fmla="*/ 0 w 990"/>
                    <a:gd name="T3" fmla="*/ 284 h 302"/>
                    <a:gd name="T4" fmla="*/ 257 w 990"/>
                    <a:gd name="T5" fmla="*/ 88 h 302"/>
                    <a:gd name="T6" fmla="*/ 545 w 990"/>
                    <a:gd name="T7" fmla="*/ 7 h 302"/>
                    <a:gd name="T8" fmla="*/ 907 w 990"/>
                    <a:gd name="T9" fmla="*/ 84 h 302"/>
                    <a:gd name="T10" fmla="*/ 907 w 990"/>
                    <a:gd name="T11" fmla="*/ 84 h 302"/>
                    <a:gd name="T12" fmla="*/ 979 w 990"/>
                    <a:gd name="T13" fmla="*/ 158 h 302"/>
                    <a:gd name="T14" fmla="*/ 953 w 990"/>
                    <a:gd name="T15" fmla="*/ 148 h 302"/>
                    <a:gd name="T16" fmla="*/ 952 w 990"/>
                    <a:gd name="T17" fmla="*/ 152 h 302"/>
                    <a:gd name="T18" fmla="*/ 894 w 990"/>
                    <a:gd name="T19" fmla="*/ 109 h 302"/>
                    <a:gd name="T20" fmla="*/ 271 w 990"/>
                    <a:gd name="T21" fmla="*/ 112 h 302"/>
                    <a:gd name="T22" fmla="*/ 22 w 990"/>
                    <a:gd name="T23"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0" h="302">
                      <a:moveTo>
                        <a:pt x="22" y="302"/>
                      </a:moveTo>
                      <a:cubicBezTo>
                        <a:pt x="0" y="284"/>
                        <a:pt x="0" y="284"/>
                        <a:pt x="0" y="284"/>
                      </a:cubicBezTo>
                      <a:cubicBezTo>
                        <a:pt x="4" y="279"/>
                        <a:pt x="98" y="169"/>
                        <a:pt x="257" y="88"/>
                      </a:cubicBezTo>
                      <a:cubicBezTo>
                        <a:pt x="351" y="40"/>
                        <a:pt x="448" y="13"/>
                        <a:pt x="545" y="7"/>
                      </a:cubicBezTo>
                      <a:cubicBezTo>
                        <a:pt x="666" y="0"/>
                        <a:pt x="788" y="26"/>
                        <a:pt x="907" y="84"/>
                      </a:cubicBezTo>
                      <a:cubicBezTo>
                        <a:pt x="907" y="84"/>
                        <a:pt x="907" y="84"/>
                        <a:pt x="907" y="84"/>
                      </a:cubicBezTo>
                      <a:cubicBezTo>
                        <a:pt x="990" y="129"/>
                        <a:pt x="981" y="151"/>
                        <a:pt x="979" y="158"/>
                      </a:cubicBezTo>
                      <a:cubicBezTo>
                        <a:pt x="953" y="148"/>
                        <a:pt x="953" y="148"/>
                        <a:pt x="953" y="148"/>
                      </a:cubicBezTo>
                      <a:cubicBezTo>
                        <a:pt x="952" y="150"/>
                        <a:pt x="952" y="152"/>
                        <a:pt x="952" y="152"/>
                      </a:cubicBezTo>
                      <a:cubicBezTo>
                        <a:pt x="950" y="145"/>
                        <a:pt x="922" y="125"/>
                        <a:pt x="894" y="109"/>
                      </a:cubicBezTo>
                      <a:cubicBezTo>
                        <a:pt x="686" y="7"/>
                        <a:pt x="477" y="8"/>
                        <a:pt x="271" y="112"/>
                      </a:cubicBezTo>
                      <a:cubicBezTo>
                        <a:pt x="117" y="190"/>
                        <a:pt x="23" y="301"/>
                        <a:pt x="22" y="302"/>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Freeform 69"/>
                <p:cNvSpPr>
                  <a:spLocks/>
                </p:cNvSpPr>
                <p:nvPr/>
              </p:nvSpPr>
              <p:spPr bwMode="auto">
                <a:xfrm>
                  <a:off x="1241" y="2021"/>
                  <a:ext cx="291" cy="793"/>
                </a:xfrm>
                <a:custGeom>
                  <a:avLst/>
                  <a:gdLst>
                    <a:gd name="T0" fmla="*/ 281 w 386"/>
                    <a:gd name="T1" fmla="*/ 1056 h 1056"/>
                    <a:gd name="T2" fmla="*/ 259 w 386"/>
                    <a:gd name="T3" fmla="*/ 1037 h 1056"/>
                    <a:gd name="T4" fmla="*/ 344 w 386"/>
                    <a:gd name="T5" fmla="*/ 550 h 1056"/>
                    <a:gd name="T6" fmla="*/ 167 w 386"/>
                    <a:gd name="T7" fmla="*/ 148 h 1056"/>
                    <a:gd name="T8" fmla="*/ 0 w 386"/>
                    <a:gd name="T9" fmla="*/ 26 h 1056"/>
                    <a:gd name="T10" fmla="*/ 12 w 386"/>
                    <a:gd name="T11" fmla="*/ 0 h 1056"/>
                    <a:gd name="T12" fmla="*/ 187 w 386"/>
                    <a:gd name="T13" fmla="*/ 128 h 1056"/>
                    <a:gd name="T14" fmla="*/ 372 w 386"/>
                    <a:gd name="T15" fmla="*/ 549 h 1056"/>
                    <a:gd name="T16" fmla="*/ 281 w 386"/>
                    <a:gd name="T1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6" h="1056">
                      <a:moveTo>
                        <a:pt x="281" y="1056"/>
                      </a:moveTo>
                      <a:cubicBezTo>
                        <a:pt x="259" y="1037"/>
                        <a:pt x="259" y="1037"/>
                        <a:pt x="259" y="1037"/>
                      </a:cubicBezTo>
                      <a:cubicBezTo>
                        <a:pt x="260" y="1036"/>
                        <a:pt x="358" y="919"/>
                        <a:pt x="344" y="550"/>
                      </a:cubicBezTo>
                      <a:cubicBezTo>
                        <a:pt x="337" y="357"/>
                        <a:pt x="244" y="225"/>
                        <a:pt x="167" y="148"/>
                      </a:cubicBezTo>
                      <a:cubicBezTo>
                        <a:pt x="83" y="64"/>
                        <a:pt x="1" y="26"/>
                        <a:pt x="0" y="26"/>
                      </a:cubicBezTo>
                      <a:cubicBezTo>
                        <a:pt x="12" y="0"/>
                        <a:pt x="12" y="0"/>
                        <a:pt x="12" y="0"/>
                      </a:cubicBezTo>
                      <a:cubicBezTo>
                        <a:pt x="16" y="2"/>
                        <a:pt x="100" y="41"/>
                        <a:pt x="187" y="128"/>
                      </a:cubicBezTo>
                      <a:cubicBezTo>
                        <a:pt x="267" y="209"/>
                        <a:pt x="364" y="347"/>
                        <a:pt x="372" y="549"/>
                      </a:cubicBezTo>
                      <a:cubicBezTo>
                        <a:pt x="386" y="931"/>
                        <a:pt x="285" y="1051"/>
                        <a:pt x="281" y="1056"/>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Freeform 102"/>
                <p:cNvSpPr>
                  <a:spLocks/>
                </p:cNvSpPr>
                <p:nvPr/>
              </p:nvSpPr>
              <p:spPr bwMode="auto">
                <a:xfrm>
                  <a:off x="1077" y="2092"/>
                  <a:ext cx="846" cy="361"/>
                </a:xfrm>
                <a:custGeom>
                  <a:avLst/>
                  <a:gdLst>
                    <a:gd name="T0" fmla="*/ 1097 w 1125"/>
                    <a:gd name="T1" fmla="*/ 481 h 481"/>
                    <a:gd name="T2" fmla="*/ 1059 w 1125"/>
                    <a:gd name="T3" fmla="*/ 338 h 481"/>
                    <a:gd name="T4" fmla="*/ 814 w 1125"/>
                    <a:gd name="T5" fmla="*/ 111 h 481"/>
                    <a:gd name="T6" fmla="*/ 19 w 1125"/>
                    <a:gd name="T7" fmla="*/ 278 h 481"/>
                    <a:gd name="T8" fmla="*/ 0 w 1125"/>
                    <a:gd name="T9" fmla="*/ 258 h 481"/>
                    <a:gd name="T10" fmla="*/ 387 w 1125"/>
                    <a:gd name="T11" fmla="*/ 46 h 481"/>
                    <a:gd name="T12" fmla="*/ 825 w 1125"/>
                    <a:gd name="T13" fmla="*/ 85 h 481"/>
                    <a:gd name="T14" fmla="*/ 1085 w 1125"/>
                    <a:gd name="T15" fmla="*/ 327 h 481"/>
                    <a:gd name="T16" fmla="*/ 1125 w 1125"/>
                    <a:gd name="T17" fmla="*/ 481 h 481"/>
                    <a:gd name="T18" fmla="*/ 1097 w 1125"/>
                    <a:gd name="T19" fmla="*/ 481 h 481"/>
                    <a:gd name="T20" fmla="*/ 1111 w 1125"/>
                    <a:gd name="T21" fmla="*/ 481 h 481"/>
                    <a:gd name="T22" fmla="*/ 1097 w 1125"/>
                    <a:gd name="T23" fmla="*/ 481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5" h="481">
                      <a:moveTo>
                        <a:pt x="1097" y="481"/>
                      </a:moveTo>
                      <a:cubicBezTo>
                        <a:pt x="1097" y="481"/>
                        <a:pt x="1095" y="416"/>
                        <a:pt x="1059" y="338"/>
                      </a:cubicBezTo>
                      <a:cubicBezTo>
                        <a:pt x="1011" y="234"/>
                        <a:pt x="929" y="158"/>
                        <a:pt x="814" y="111"/>
                      </a:cubicBezTo>
                      <a:cubicBezTo>
                        <a:pt x="543" y="0"/>
                        <a:pt x="239" y="64"/>
                        <a:pt x="19" y="278"/>
                      </a:cubicBezTo>
                      <a:cubicBezTo>
                        <a:pt x="0" y="258"/>
                        <a:pt x="0" y="258"/>
                        <a:pt x="0" y="258"/>
                      </a:cubicBezTo>
                      <a:cubicBezTo>
                        <a:pt x="110" y="150"/>
                        <a:pt x="244" y="77"/>
                        <a:pt x="387" y="46"/>
                      </a:cubicBezTo>
                      <a:cubicBezTo>
                        <a:pt x="533" y="14"/>
                        <a:pt x="684" y="28"/>
                        <a:pt x="825" y="85"/>
                      </a:cubicBezTo>
                      <a:cubicBezTo>
                        <a:pt x="976" y="147"/>
                        <a:pt x="1050" y="251"/>
                        <a:pt x="1085" y="327"/>
                      </a:cubicBezTo>
                      <a:cubicBezTo>
                        <a:pt x="1123" y="410"/>
                        <a:pt x="1125" y="478"/>
                        <a:pt x="1125" y="481"/>
                      </a:cubicBezTo>
                      <a:cubicBezTo>
                        <a:pt x="1097" y="481"/>
                        <a:pt x="1097" y="481"/>
                        <a:pt x="1097" y="481"/>
                      </a:cubicBezTo>
                      <a:cubicBezTo>
                        <a:pt x="1111" y="481"/>
                        <a:pt x="1111" y="481"/>
                        <a:pt x="1111" y="481"/>
                      </a:cubicBezTo>
                      <a:lnTo>
                        <a:pt x="1097" y="481"/>
                      </a:ln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Freeform 103"/>
                <p:cNvSpPr>
                  <a:spLocks/>
                </p:cNvSpPr>
                <p:nvPr/>
              </p:nvSpPr>
              <p:spPr bwMode="auto">
                <a:xfrm>
                  <a:off x="1551" y="2403"/>
                  <a:ext cx="484" cy="484"/>
                </a:xfrm>
                <a:custGeom>
                  <a:avLst/>
                  <a:gdLst>
                    <a:gd name="T0" fmla="*/ 584 w 643"/>
                    <a:gd name="T1" fmla="*/ 325 h 644"/>
                    <a:gd name="T2" fmla="*/ 621 w 643"/>
                    <a:gd name="T3" fmla="*/ 219 h 644"/>
                    <a:gd name="T4" fmla="*/ 600 w 643"/>
                    <a:gd name="T5" fmla="*/ 170 h 644"/>
                    <a:gd name="T6" fmla="*/ 535 w 643"/>
                    <a:gd name="T7" fmla="*/ 167 h 644"/>
                    <a:gd name="T8" fmla="*/ 536 w 643"/>
                    <a:gd name="T9" fmla="*/ 82 h 644"/>
                    <a:gd name="T10" fmla="*/ 478 w 643"/>
                    <a:gd name="T11" fmla="*/ 42 h 644"/>
                    <a:gd name="T12" fmla="*/ 417 w 643"/>
                    <a:gd name="T13" fmla="*/ 72 h 644"/>
                    <a:gd name="T14" fmla="*/ 371 w 643"/>
                    <a:gd name="T15" fmla="*/ 0 h 644"/>
                    <a:gd name="T16" fmla="*/ 335 w 643"/>
                    <a:gd name="T17" fmla="*/ 0 h 644"/>
                    <a:gd name="T18" fmla="*/ 293 w 643"/>
                    <a:gd name="T19" fmla="*/ 1 h 644"/>
                    <a:gd name="T20" fmla="*/ 256 w 643"/>
                    <a:gd name="T21" fmla="*/ 61 h 644"/>
                    <a:gd name="T22" fmla="*/ 176 w 643"/>
                    <a:gd name="T23" fmla="*/ 34 h 644"/>
                    <a:gd name="T24" fmla="*/ 119 w 643"/>
                    <a:gd name="T25" fmla="*/ 68 h 644"/>
                    <a:gd name="T26" fmla="*/ 96 w 643"/>
                    <a:gd name="T27" fmla="*/ 85 h 644"/>
                    <a:gd name="T28" fmla="*/ 114 w 643"/>
                    <a:gd name="T29" fmla="*/ 147 h 644"/>
                    <a:gd name="T30" fmla="*/ 105 w 643"/>
                    <a:gd name="T31" fmla="*/ 157 h 644"/>
                    <a:gd name="T32" fmla="*/ 98 w 643"/>
                    <a:gd name="T33" fmla="*/ 168 h 644"/>
                    <a:gd name="T34" fmla="*/ 26 w 643"/>
                    <a:gd name="T35" fmla="*/ 182 h 644"/>
                    <a:gd name="T36" fmla="*/ 4 w 643"/>
                    <a:gd name="T37" fmla="*/ 244 h 644"/>
                    <a:gd name="T38" fmla="*/ 52 w 643"/>
                    <a:gd name="T39" fmla="*/ 315 h 644"/>
                    <a:gd name="T40" fmla="*/ 1 w 643"/>
                    <a:gd name="T41" fmla="*/ 349 h 644"/>
                    <a:gd name="T42" fmla="*/ 5 w 643"/>
                    <a:gd name="T43" fmla="*/ 394 h 644"/>
                    <a:gd name="T44" fmla="*/ 26 w 643"/>
                    <a:gd name="T45" fmla="*/ 458 h 644"/>
                    <a:gd name="T46" fmla="*/ 96 w 643"/>
                    <a:gd name="T47" fmla="*/ 471 h 644"/>
                    <a:gd name="T48" fmla="*/ 85 w 643"/>
                    <a:gd name="T49" fmla="*/ 513 h 644"/>
                    <a:gd name="T50" fmla="*/ 102 w 643"/>
                    <a:gd name="T51" fmla="*/ 563 h 644"/>
                    <a:gd name="T52" fmla="*/ 152 w 643"/>
                    <a:gd name="T53" fmla="*/ 600 h 644"/>
                    <a:gd name="T54" fmla="*/ 218 w 643"/>
                    <a:gd name="T55" fmla="*/ 572 h 644"/>
                    <a:gd name="T56" fmla="*/ 249 w 643"/>
                    <a:gd name="T57" fmla="*/ 590 h 644"/>
                    <a:gd name="T58" fmla="*/ 282 w 643"/>
                    <a:gd name="T59" fmla="*/ 642 h 644"/>
                    <a:gd name="T60" fmla="*/ 341 w 643"/>
                    <a:gd name="T61" fmla="*/ 643 h 644"/>
                    <a:gd name="T62" fmla="*/ 380 w 643"/>
                    <a:gd name="T63" fmla="*/ 582 h 644"/>
                    <a:gd name="T64" fmla="*/ 461 w 643"/>
                    <a:gd name="T65" fmla="*/ 612 h 644"/>
                    <a:gd name="T66" fmla="*/ 485 w 643"/>
                    <a:gd name="T67" fmla="*/ 597 h 644"/>
                    <a:gd name="T68" fmla="*/ 539 w 643"/>
                    <a:gd name="T69" fmla="*/ 559 h 644"/>
                    <a:gd name="T70" fmla="*/ 521 w 643"/>
                    <a:gd name="T71" fmla="*/ 498 h 644"/>
                    <a:gd name="T72" fmla="*/ 529 w 643"/>
                    <a:gd name="T73" fmla="*/ 488 h 644"/>
                    <a:gd name="T74" fmla="*/ 539 w 643"/>
                    <a:gd name="T75" fmla="*/ 476 h 644"/>
                    <a:gd name="T76" fmla="*/ 610 w 643"/>
                    <a:gd name="T77" fmla="*/ 461 h 644"/>
                    <a:gd name="T78" fmla="*/ 643 w 643"/>
                    <a:gd name="T79" fmla="*/ 370 h 644"/>
                    <a:gd name="T80" fmla="*/ 584 w 643"/>
                    <a:gd name="T81" fmla="*/ 33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3" h="644">
                      <a:moveTo>
                        <a:pt x="584" y="330"/>
                      </a:moveTo>
                      <a:cubicBezTo>
                        <a:pt x="584" y="328"/>
                        <a:pt x="584" y="327"/>
                        <a:pt x="584" y="325"/>
                      </a:cubicBezTo>
                      <a:cubicBezTo>
                        <a:pt x="641" y="288"/>
                        <a:pt x="641" y="288"/>
                        <a:pt x="641" y="288"/>
                      </a:cubicBezTo>
                      <a:cubicBezTo>
                        <a:pt x="621" y="219"/>
                        <a:pt x="621" y="219"/>
                        <a:pt x="621" y="219"/>
                      </a:cubicBezTo>
                      <a:cubicBezTo>
                        <a:pt x="618" y="210"/>
                        <a:pt x="615" y="199"/>
                        <a:pt x="609" y="186"/>
                      </a:cubicBezTo>
                      <a:cubicBezTo>
                        <a:pt x="600" y="170"/>
                        <a:pt x="600" y="170"/>
                        <a:pt x="600" y="170"/>
                      </a:cubicBezTo>
                      <a:cubicBezTo>
                        <a:pt x="538" y="173"/>
                        <a:pt x="538" y="173"/>
                        <a:pt x="538" y="173"/>
                      </a:cubicBezTo>
                      <a:cubicBezTo>
                        <a:pt x="537" y="171"/>
                        <a:pt x="536" y="169"/>
                        <a:pt x="535" y="167"/>
                      </a:cubicBezTo>
                      <a:cubicBezTo>
                        <a:pt x="560" y="107"/>
                        <a:pt x="560" y="107"/>
                        <a:pt x="560" y="107"/>
                      </a:cubicBezTo>
                      <a:cubicBezTo>
                        <a:pt x="536" y="82"/>
                        <a:pt x="536" y="82"/>
                        <a:pt x="536" y="82"/>
                      </a:cubicBezTo>
                      <a:cubicBezTo>
                        <a:pt x="511" y="61"/>
                        <a:pt x="511" y="61"/>
                        <a:pt x="511" y="61"/>
                      </a:cubicBezTo>
                      <a:cubicBezTo>
                        <a:pt x="502" y="53"/>
                        <a:pt x="490" y="46"/>
                        <a:pt x="478" y="42"/>
                      </a:cubicBezTo>
                      <a:cubicBezTo>
                        <a:pt x="465" y="38"/>
                        <a:pt x="465" y="38"/>
                        <a:pt x="465" y="38"/>
                      </a:cubicBezTo>
                      <a:cubicBezTo>
                        <a:pt x="417" y="72"/>
                        <a:pt x="417" y="72"/>
                        <a:pt x="417" y="72"/>
                      </a:cubicBezTo>
                      <a:cubicBezTo>
                        <a:pt x="407" y="69"/>
                        <a:pt x="398" y="66"/>
                        <a:pt x="389" y="63"/>
                      </a:cubicBezTo>
                      <a:cubicBezTo>
                        <a:pt x="371" y="0"/>
                        <a:pt x="371" y="0"/>
                        <a:pt x="371" y="0"/>
                      </a:cubicBezTo>
                      <a:cubicBezTo>
                        <a:pt x="350" y="0"/>
                        <a:pt x="350" y="0"/>
                        <a:pt x="350" y="0"/>
                      </a:cubicBezTo>
                      <a:cubicBezTo>
                        <a:pt x="345" y="0"/>
                        <a:pt x="340" y="0"/>
                        <a:pt x="335" y="0"/>
                      </a:cubicBezTo>
                      <a:cubicBezTo>
                        <a:pt x="329" y="0"/>
                        <a:pt x="323" y="0"/>
                        <a:pt x="317" y="0"/>
                      </a:cubicBezTo>
                      <a:cubicBezTo>
                        <a:pt x="308" y="0"/>
                        <a:pt x="300" y="0"/>
                        <a:pt x="293" y="1"/>
                      </a:cubicBezTo>
                      <a:cubicBezTo>
                        <a:pt x="276" y="3"/>
                        <a:pt x="276" y="3"/>
                        <a:pt x="276" y="3"/>
                      </a:cubicBezTo>
                      <a:cubicBezTo>
                        <a:pt x="256" y="61"/>
                        <a:pt x="256" y="61"/>
                        <a:pt x="256" y="61"/>
                      </a:cubicBezTo>
                      <a:cubicBezTo>
                        <a:pt x="245" y="64"/>
                        <a:pt x="235" y="67"/>
                        <a:pt x="226" y="71"/>
                      </a:cubicBezTo>
                      <a:cubicBezTo>
                        <a:pt x="176" y="34"/>
                        <a:pt x="176" y="34"/>
                        <a:pt x="176" y="34"/>
                      </a:cubicBezTo>
                      <a:cubicBezTo>
                        <a:pt x="161" y="41"/>
                        <a:pt x="161" y="41"/>
                        <a:pt x="161" y="41"/>
                      </a:cubicBezTo>
                      <a:cubicBezTo>
                        <a:pt x="146" y="48"/>
                        <a:pt x="133" y="57"/>
                        <a:pt x="119" y="68"/>
                      </a:cubicBezTo>
                      <a:cubicBezTo>
                        <a:pt x="116" y="70"/>
                        <a:pt x="114" y="71"/>
                        <a:pt x="111" y="73"/>
                      </a:cubicBezTo>
                      <a:cubicBezTo>
                        <a:pt x="96" y="85"/>
                        <a:pt x="96" y="85"/>
                        <a:pt x="96" y="85"/>
                      </a:cubicBezTo>
                      <a:cubicBezTo>
                        <a:pt x="109" y="133"/>
                        <a:pt x="109" y="133"/>
                        <a:pt x="109" y="133"/>
                      </a:cubicBezTo>
                      <a:cubicBezTo>
                        <a:pt x="114" y="147"/>
                        <a:pt x="114" y="147"/>
                        <a:pt x="114" y="147"/>
                      </a:cubicBezTo>
                      <a:cubicBezTo>
                        <a:pt x="112" y="149"/>
                        <a:pt x="109" y="152"/>
                        <a:pt x="107" y="155"/>
                      </a:cubicBezTo>
                      <a:cubicBezTo>
                        <a:pt x="105" y="157"/>
                        <a:pt x="105" y="157"/>
                        <a:pt x="105" y="157"/>
                      </a:cubicBezTo>
                      <a:cubicBezTo>
                        <a:pt x="104" y="159"/>
                        <a:pt x="104" y="159"/>
                        <a:pt x="104" y="159"/>
                      </a:cubicBezTo>
                      <a:cubicBezTo>
                        <a:pt x="102" y="162"/>
                        <a:pt x="100" y="165"/>
                        <a:pt x="98" y="168"/>
                      </a:cubicBezTo>
                      <a:cubicBezTo>
                        <a:pt x="34" y="167"/>
                        <a:pt x="34" y="167"/>
                        <a:pt x="34" y="167"/>
                      </a:cubicBezTo>
                      <a:cubicBezTo>
                        <a:pt x="26" y="182"/>
                        <a:pt x="26" y="182"/>
                        <a:pt x="26" y="182"/>
                      </a:cubicBezTo>
                      <a:cubicBezTo>
                        <a:pt x="17" y="197"/>
                        <a:pt x="11" y="213"/>
                        <a:pt x="5" y="237"/>
                      </a:cubicBezTo>
                      <a:cubicBezTo>
                        <a:pt x="4" y="244"/>
                        <a:pt x="4" y="244"/>
                        <a:pt x="4" y="244"/>
                      </a:cubicBezTo>
                      <a:cubicBezTo>
                        <a:pt x="17" y="290"/>
                        <a:pt x="17" y="290"/>
                        <a:pt x="17" y="290"/>
                      </a:cubicBezTo>
                      <a:cubicBezTo>
                        <a:pt x="52" y="315"/>
                        <a:pt x="52" y="315"/>
                        <a:pt x="52" y="315"/>
                      </a:cubicBezTo>
                      <a:cubicBezTo>
                        <a:pt x="52" y="316"/>
                        <a:pt x="52" y="317"/>
                        <a:pt x="52" y="319"/>
                      </a:cubicBezTo>
                      <a:cubicBezTo>
                        <a:pt x="1" y="349"/>
                        <a:pt x="1" y="349"/>
                        <a:pt x="1" y="349"/>
                      </a:cubicBezTo>
                      <a:cubicBezTo>
                        <a:pt x="1" y="364"/>
                        <a:pt x="1" y="364"/>
                        <a:pt x="1" y="364"/>
                      </a:cubicBezTo>
                      <a:cubicBezTo>
                        <a:pt x="0" y="376"/>
                        <a:pt x="3" y="386"/>
                        <a:pt x="5" y="394"/>
                      </a:cubicBezTo>
                      <a:cubicBezTo>
                        <a:pt x="14" y="425"/>
                        <a:pt x="14" y="425"/>
                        <a:pt x="14" y="425"/>
                      </a:cubicBezTo>
                      <a:cubicBezTo>
                        <a:pt x="17" y="435"/>
                        <a:pt x="20" y="446"/>
                        <a:pt x="26" y="458"/>
                      </a:cubicBezTo>
                      <a:cubicBezTo>
                        <a:pt x="35" y="472"/>
                        <a:pt x="35" y="472"/>
                        <a:pt x="35" y="472"/>
                      </a:cubicBezTo>
                      <a:cubicBezTo>
                        <a:pt x="96" y="471"/>
                        <a:pt x="96" y="471"/>
                        <a:pt x="96" y="471"/>
                      </a:cubicBezTo>
                      <a:cubicBezTo>
                        <a:pt x="98" y="473"/>
                        <a:pt x="99" y="475"/>
                        <a:pt x="100" y="477"/>
                      </a:cubicBezTo>
                      <a:cubicBezTo>
                        <a:pt x="85" y="513"/>
                        <a:pt x="85" y="513"/>
                        <a:pt x="85" y="513"/>
                      </a:cubicBezTo>
                      <a:cubicBezTo>
                        <a:pt x="97" y="558"/>
                        <a:pt x="97" y="558"/>
                        <a:pt x="97" y="558"/>
                      </a:cubicBezTo>
                      <a:cubicBezTo>
                        <a:pt x="102" y="563"/>
                        <a:pt x="102" y="563"/>
                        <a:pt x="102" y="563"/>
                      </a:cubicBezTo>
                      <a:cubicBezTo>
                        <a:pt x="111" y="573"/>
                        <a:pt x="119" y="579"/>
                        <a:pt x="128" y="585"/>
                      </a:cubicBezTo>
                      <a:cubicBezTo>
                        <a:pt x="136" y="591"/>
                        <a:pt x="143" y="595"/>
                        <a:pt x="152" y="600"/>
                      </a:cubicBezTo>
                      <a:cubicBezTo>
                        <a:pt x="167" y="609"/>
                        <a:pt x="167" y="609"/>
                        <a:pt x="167" y="609"/>
                      </a:cubicBezTo>
                      <a:cubicBezTo>
                        <a:pt x="218" y="572"/>
                        <a:pt x="218" y="572"/>
                        <a:pt x="218" y="572"/>
                      </a:cubicBezTo>
                      <a:cubicBezTo>
                        <a:pt x="227" y="576"/>
                        <a:pt x="237" y="579"/>
                        <a:pt x="247" y="581"/>
                      </a:cubicBezTo>
                      <a:cubicBezTo>
                        <a:pt x="249" y="590"/>
                        <a:pt x="249" y="590"/>
                        <a:pt x="249" y="590"/>
                      </a:cubicBezTo>
                      <a:cubicBezTo>
                        <a:pt x="263" y="640"/>
                        <a:pt x="263" y="640"/>
                        <a:pt x="263" y="640"/>
                      </a:cubicBezTo>
                      <a:cubicBezTo>
                        <a:pt x="282" y="642"/>
                        <a:pt x="282" y="642"/>
                        <a:pt x="282" y="642"/>
                      </a:cubicBezTo>
                      <a:cubicBezTo>
                        <a:pt x="295" y="643"/>
                        <a:pt x="307" y="644"/>
                        <a:pt x="320" y="644"/>
                      </a:cubicBezTo>
                      <a:cubicBezTo>
                        <a:pt x="327" y="644"/>
                        <a:pt x="333" y="644"/>
                        <a:pt x="341" y="643"/>
                      </a:cubicBezTo>
                      <a:cubicBezTo>
                        <a:pt x="361" y="643"/>
                        <a:pt x="361" y="643"/>
                        <a:pt x="361" y="643"/>
                      </a:cubicBezTo>
                      <a:cubicBezTo>
                        <a:pt x="380" y="582"/>
                        <a:pt x="380" y="582"/>
                        <a:pt x="380" y="582"/>
                      </a:cubicBezTo>
                      <a:cubicBezTo>
                        <a:pt x="390" y="579"/>
                        <a:pt x="400" y="577"/>
                        <a:pt x="409" y="573"/>
                      </a:cubicBezTo>
                      <a:cubicBezTo>
                        <a:pt x="461" y="612"/>
                        <a:pt x="461" y="612"/>
                        <a:pt x="461" y="612"/>
                      </a:cubicBezTo>
                      <a:cubicBezTo>
                        <a:pt x="477" y="602"/>
                        <a:pt x="477" y="602"/>
                        <a:pt x="477" y="602"/>
                      </a:cubicBezTo>
                      <a:cubicBezTo>
                        <a:pt x="480" y="601"/>
                        <a:pt x="482" y="599"/>
                        <a:pt x="485" y="597"/>
                      </a:cubicBezTo>
                      <a:cubicBezTo>
                        <a:pt x="497" y="590"/>
                        <a:pt x="512" y="581"/>
                        <a:pt x="525" y="570"/>
                      </a:cubicBezTo>
                      <a:cubicBezTo>
                        <a:pt x="539" y="559"/>
                        <a:pt x="539" y="559"/>
                        <a:pt x="539" y="559"/>
                      </a:cubicBezTo>
                      <a:cubicBezTo>
                        <a:pt x="526" y="512"/>
                        <a:pt x="526" y="512"/>
                        <a:pt x="526" y="512"/>
                      </a:cubicBezTo>
                      <a:cubicBezTo>
                        <a:pt x="521" y="498"/>
                        <a:pt x="521" y="498"/>
                        <a:pt x="521" y="498"/>
                      </a:cubicBezTo>
                      <a:cubicBezTo>
                        <a:pt x="523" y="495"/>
                        <a:pt x="526" y="492"/>
                        <a:pt x="528" y="490"/>
                      </a:cubicBezTo>
                      <a:cubicBezTo>
                        <a:pt x="529" y="488"/>
                        <a:pt x="529" y="488"/>
                        <a:pt x="529" y="488"/>
                      </a:cubicBezTo>
                      <a:cubicBezTo>
                        <a:pt x="530" y="487"/>
                        <a:pt x="532" y="485"/>
                        <a:pt x="533" y="483"/>
                      </a:cubicBezTo>
                      <a:cubicBezTo>
                        <a:pt x="535" y="481"/>
                        <a:pt x="537" y="478"/>
                        <a:pt x="539" y="476"/>
                      </a:cubicBezTo>
                      <a:cubicBezTo>
                        <a:pt x="603" y="478"/>
                        <a:pt x="603" y="478"/>
                        <a:pt x="603" y="478"/>
                      </a:cubicBezTo>
                      <a:cubicBezTo>
                        <a:pt x="610" y="461"/>
                        <a:pt x="610" y="461"/>
                        <a:pt x="610" y="461"/>
                      </a:cubicBezTo>
                      <a:cubicBezTo>
                        <a:pt x="618" y="444"/>
                        <a:pt x="626" y="426"/>
                        <a:pt x="631" y="409"/>
                      </a:cubicBezTo>
                      <a:cubicBezTo>
                        <a:pt x="643" y="370"/>
                        <a:pt x="643" y="370"/>
                        <a:pt x="643" y="370"/>
                      </a:cubicBezTo>
                      <a:cubicBezTo>
                        <a:pt x="620" y="353"/>
                        <a:pt x="620" y="353"/>
                        <a:pt x="620" y="353"/>
                      </a:cubicBezTo>
                      <a:lnTo>
                        <a:pt x="584" y="33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Freeform 104"/>
                <p:cNvSpPr>
                  <a:spLocks noEditPoints="1"/>
                </p:cNvSpPr>
                <p:nvPr/>
              </p:nvSpPr>
              <p:spPr bwMode="auto">
                <a:xfrm>
                  <a:off x="1569" y="2423"/>
                  <a:ext cx="440" cy="443"/>
                </a:xfrm>
                <a:custGeom>
                  <a:avLst/>
                  <a:gdLst>
                    <a:gd name="T0" fmla="*/ 460 w 585"/>
                    <a:gd name="T1" fmla="*/ 465 h 590"/>
                    <a:gd name="T2" fmla="*/ 496 w 585"/>
                    <a:gd name="T3" fmla="*/ 421 h 590"/>
                    <a:gd name="T4" fmla="*/ 576 w 585"/>
                    <a:gd name="T5" fmla="*/ 374 h 590"/>
                    <a:gd name="T6" fmla="*/ 527 w 585"/>
                    <a:gd name="T7" fmla="*/ 318 h 590"/>
                    <a:gd name="T8" fmla="*/ 580 w 585"/>
                    <a:gd name="T9" fmla="*/ 250 h 590"/>
                    <a:gd name="T10" fmla="*/ 566 w 585"/>
                    <a:gd name="T11" fmla="*/ 203 h 590"/>
                    <a:gd name="T12" fmla="*/ 566 w 585"/>
                    <a:gd name="T13" fmla="*/ 201 h 590"/>
                    <a:gd name="T14" fmla="*/ 555 w 585"/>
                    <a:gd name="T15" fmla="*/ 173 h 590"/>
                    <a:gd name="T16" fmla="*/ 475 w 585"/>
                    <a:gd name="T17" fmla="*/ 145 h 590"/>
                    <a:gd name="T18" fmla="*/ 483 w 585"/>
                    <a:gd name="T19" fmla="*/ 72 h 590"/>
                    <a:gd name="T20" fmla="*/ 441 w 585"/>
                    <a:gd name="T21" fmla="*/ 43 h 590"/>
                    <a:gd name="T22" fmla="*/ 338 w 585"/>
                    <a:gd name="T23" fmla="*/ 60 h 590"/>
                    <a:gd name="T24" fmla="*/ 268 w 585"/>
                    <a:gd name="T25" fmla="*/ 3 h 590"/>
                    <a:gd name="T26" fmla="*/ 193 w 585"/>
                    <a:gd name="T27" fmla="*/ 77 h 590"/>
                    <a:gd name="T28" fmla="*/ 100 w 585"/>
                    <a:gd name="T29" fmla="*/ 70 h 590"/>
                    <a:gd name="T30" fmla="*/ 118 w 585"/>
                    <a:gd name="T31" fmla="*/ 127 h 590"/>
                    <a:gd name="T32" fmla="*/ 85 w 585"/>
                    <a:gd name="T33" fmla="*/ 171 h 590"/>
                    <a:gd name="T34" fmla="*/ 4 w 585"/>
                    <a:gd name="T35" fmla="*/ 218 h 590"/>
                    <a:gd name="T36" fmla="*/ 51 w 585"/>
                    <a:gd name="T37" fmla="*/ 274 h 590"/>
                    <a:gd name="T38" fmla="*/ 0 w 585"/>
                    <a:gd name="T39" fmla="*/ 340 h 590"/>
                    <a:gd name="T40" fmla="*/ 4 w 585"/>
                    <a:gd name="T41" fmla="*/ 360 h 590"/>
                    <a:gd name="T42" fmla="*/ 12 w 585"/>
                    <a:gd name="T43" fmla="*/ 392 h 590"/>
                    <a:gd name="T44" fmla="*/ 85 w 585"/>
                    <a:gd name="T45" fmla="*/ 417 h 590"/>
                    <a:gd name="T46" fmla="*/ 86 w 585"/>
                    <a:gd name="T47" fmla="*/ 489 h 590"/>
                    <a:gd name="T48" fmla="*/ 116 w 585"/>
                    <a:gd name="T49" fmla="*/ 536 h 590"/>
                    <a:gd name="T50" fmla="*/ 187 w 585"/>
                    <a:gd name="T51" fmla="*/ 514 h 590"/>
                    <a:gd name="T52" fmla="*/ 248 w 585"/>
                    <a:gd name="T53" fmla="*/ 559 h 590"/>
                    <a:gd name="T54" fmla="*/ 312 w 585"/>
                    <a:gd name="T55" fmla="*/ 589 h 590"/>
                    <a:gd name="T56" fmla="*/ 385 w 585"/>
                    <a:gd name="T57" fmla="*/ 515 h 590"/>
                    <a:gd name="T58" fmla="*/ 479 w 585"/>
                    <a:gd name="T59" fmla="*/ 523 h 590"/>
                    <a:gd name="T60" fmla="*/ 470 w 585"/>
                    <a:gd name="T61" fmla="*/ 494 h 590"/>
                    <a:gd name="T62" fmla="*/ 164 w 585"/>
                    <a:gd name="T63" fmla="*/ 315 h 590"/>
                    <a:gd name="T64" fmla="*/ 185 w 585"/>
                    <a:gd name="T65" fmla="*/ 210 h 590"/>
                    <a:gd name="T66" fmla="*/ 407 w 585"/>
                    <a:gd name="T67" fmla="*/ 246 h 590"/>
                    <a:gd name="T68" fmla="*/ 385 w 585"/>
                    <a:gd name="T69" fmla="*/ 354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5" h="590">
                      <a:moveTo>
                        <a:pt x="470" y="494"/>
                      </a:moveTo>
                      <a:cubicBezTo>
                        <a:pt x="460" y="465"/>
                        <a:pt x="460" y="465"/>
                        <a:pt x="460" y="465"/>
                      </a:cubicBezTo>
                      <a:cubicBezTo>
                        <a:pt x="467" y="458"/>
                        <a:pt x="473" y="452"/>
                        <a:pt x="478" y="446"/>
                      </a:cubicBezTo>
                      <a:cubicBezTo>
                        <a:pt x="485" y="436"/>
                        <a:pt x="491" y="430"/>
                        <a:pt x="496" y="421"/>
                      </a:cubicBezTo>
                      <a:cubicBezTo>
                        <a:pt x="556" y="423"/>
                        <a:pt x="556" y="423"/>
                        <a:pt x="556" y="423"/>
                      </a:cubicBezTo>
                      <a:cubicBezTo>
                        <a:pt x="564" y="407"/>
                        <a:pt x="569" y="390"/>
                        <a:pt x="576" y="374"/>
                      </a:cubicBezTo>
                      <a:cubicBezTo>
                        <a:pt x="585" y="355"/>
                        <a:pt x="568" y="345"/>
                        <a:pt x="568" y="345"/>
                      </a:cubicBezTo>
                      <a:cubicBezTo>
                        <a:pt x="527" y="318"/>
                        <a:pt x="527" y="318"/>
                        <a:pt x="527" y="318"/>
                      </a:cubicBezTo>
                      <a:cubicBezTo>
                        <a:pt x="529" y="308"/>
                        <a:pt x="528" y="296"/>
                        <a:pt x="527" y="284"/>
                      </a:cubicBezTo>
                      <a:cubicBezTo>
                        <a:pt x="580" y="250"/>
                        <a:pt x="580" y="250"/>
                        <a:pt x="580" y="250"/>
                      </a:cubicBezTo>
                      <a:cubicBezTo>
                        <a:pt x="578" y="246"/>
                        <a:pt x="576" y="239"/>
                        <a:pt x="574" y="232"/>
                      </a:cubicBezTo>
                      <a:cubicBezTo>
                        <a:pt x="566" y="203"/>
                        <a:pt x="566" y="203"/>
                        <a:pt x="566" y="203"/>
                      </a:cubicBezTo>
                      <a:cubicBezTo>
                        <a:pt x="566" y="203"/>
                        <a:pt x="566" y="203"/>
                        <a:pt x="566" y="203"/>
                      </a:cubicBezTo>
                      <a:cubicBezTo>
                        <a:pt x="566" y="203"/>
                        <a:pt x="566" y="203"/>
                        <a:pt x="566" y="201"/>
                      </a:cubicBezTo>
                      <a:cubicBezTo>
                        <a:pt x="566" y="201"/>
                        <a:pt x="566" y="201"/>
                        <a:pt x="566" y="201"/>
                      </a:cubicBezTo>
                      <a:cubicBezTo>
                        <a:pt x="563" y="192"/>
                        <a:pt x="561" y="183"/>
                        <a:pt x="555" y="173"/>
                      </a:cubicBezTo>
                      <a:cubicBezTo>
                        <a:pt x="493" y="176"/>
                        <a:pt x="493" y="176"/>
                        <a:pt x="493" y="176"/>
                      </a:cubicBezTo>
                      <a:cubicBezTo>
                        <a:pt x="488" y="165"/>
                        <a:pt x="470" y="156"/>
                        <a:pt x="475" y="145"/>
                      </a:cubicBezTo>
                      <a:cubicBezTo>
                        <a:pt x="497" y="93"/>
                        <a:pt x="497" y="93"/>
                        <a:pt x="497" y="93"/>
                      </a:cubicBezTo>
                      <a:cubicBezTo>
                        <a:pt x="486" y="77"/>
                        <a:pt x="483" y="72"/>
                        <a:pt x="483" y="72"/>
                      </a:cubicBezTo>
                      <a:cubicBezTo>
                        <a:pt x="477" y="67"/>
                        <a:pt x="471" y="61"/>
                        <a:pt x="464" y="56"/>
                      </a:cubicBezTo>
                      <a:cubicBezTo>
                        <a:pt x="458" y="50"/>
                        <a:pt x="449" y="46"/>
                        <a:pt x="441" y="43"/>
                      </a:cubicBezTo>
                      <a:cubicBezTo>
                        <a:pt x="391" y="79"/>
                        <a:pt x="391" y="79"/>
                        <a:pt x="391" y="79"/>
                      </a:cubicBezTo>
                      <a:cubicBezTo>
                        <a:pt x="374" y="69"/>
                        <a:pt x="356" y="65"/>
                        <a:pt x="338" y="60"/>
                      </a:cubicBezTo>
                      <a:cubicBezTo>
                        <a:pt x="321" y="2"/>
                        <a:pt x="321" y="2"/>
                        <a:pt x="321" y="2"/>
                      </a:cubicBezTo>
                      <a:cubicBezTo>
                        <a:pt x="304" y="2"/>
                        <a:pt x="285" y="0"/>
                        <a:pt x="268" y="3"/>
                      </a:cubicBezTo>
                      <a:cubicBezTo>
                        <a:pt x="248" y="59"/>
                        <a:pt x="248" y="59"/>
                        <a:pt x="248" y="59"/>
                      </a:cubicBezTo>
                      <a:cubicBezTo>
                        <a:pt x="230" y="62"/>
                        <a:pt x="210" y="70"/>
                        <a:pt x="193" y="77"/>
                      </a:cubicBezTo>
                      <a:cubicBezTo>
                        <a:pt x="144" y="40"/>
                        <a:pt x="144" y="40"/>
                        <a:pt x="144" y="40"/>
                      </a:cubicBezTo>
                      <a:cubicBezTo>
                        <a:pt x="129" y="47"/>
                        <a:pt x="116" y="58"/>
                        <a:pt x="100" y="70"/>
                      </a:cubicBezTo>
                      <a:cubicBezTo>
                        <a:pt x="108" y="99"/>
                        <a:pt x="108" y="99"/>
                        <a:pt x="108" y="99"/>
                      </a:cubicBezTo>
                      <a:cubicBezTo>
                        <a:pt x="118" y="127"/>
                        <a:pt x="118" y="127"/>
                        <a:pt x="118" y="127"/>
                      </a:cubicBezTo>
                      <a:cubicBezTo>
                        <a:pt x="113" y="134"/>
                        <a:pt x="105" y="141"/>
                        <a:pt x="100" y="147"/>
                      </a:cubicBezTo>
                      <a:cubicBezTo>
                        <a:pt x="95" y="156"/>
                        <a:pt x="90" y="162"/>
                        <a:pt x="85" y="171"/>
                      </a:cubicBezTo>
                      <a:cubicBezTo>
                        <a:pt x="22" y="169"/>
                        <a:pt x="22" y="169"/>
                        <a:pt x="22" y="169"/>
                      </a:cubicBezTo>
                      <a:cubicBezTo>
                        <a:pt x="14" y="184"/>
                        <a:pt x="9" y="199"/>
                        <a:pt x="4" y="218"/>
                      </a:cubicBezTo>
                      <a:cubicBezTo>
                        <a:pt x="12" y="247"/>
                        <a:pt x="12" y="247"/>
                        <a:pt x="12" y="247"/>
                      </a:cubicBezTo>
                      <a:cubicBezTo>
                        <a:pt x="51" y="274"/>
                        <a:pt x="51" y="274"/>
                        <a:pt x="51" y="274"/>
                      </a:cubicBezTo>
                      <a:cubicBezTo>
                        <a:pt x="52" y="284"/>
                        <a:pt x="51" y="296"/>
                        <a:pt x="51" y="308"/>
                      </a:cubicBezTo>
                      <a:cubicBezTo>
                        <a:pt x="0" y="340"/>
                        <a:pt x="0" y="340"/>
                        <a:pt x="0" y="340"/>
                      </a:cubicBezTo>
                      <a:cubicBezTo>
                        <a:pt x="0" y="347"/>
                        <a:pt x="2" y="354"/>
                        <a:pt x="4" y="360"/>
                      </a:cubicBezTo>
                      <a:cubicBezTo>
                        <a:pt x="4" y="360"/>
                        <a:pt x="4" y="360"/>
                        <a:pt x="4" y="360"/>
                      </a:cubicBezTo>
                      <a:cubicBezTo>
                        <a:pt x="12" y="389"/>
                        <a:pt x="12" y="389"/>
                        <a:pt x="12" y="389"/>
                      </a:cubicBezTo>
                      <a:cubicBezTo>
                        <a:pt x="12" y="389"/>
                        <a:pt x="12" y="389"/>
                        <a:pt x="12" y="392"/>
                      </a:cubicBezTo>
                      <a:cubicBezTo>
                        <a:pt x="15" y="401"/>
                        <a:pt x="18" y="409"/>
                        <a:pt x="22" y="418"/>
                      </a:cubicBezTo>
                      <a:cubicBezTo>
                        <a:pt x="85" y="417"/>
                        <a:pt x="85" y="417"/>
                        <a:pt x="85" y="417"/>
                      </a:cubicBezTo>
                      <a:cubicBezTo>
                        <a:pt x="90" y="428"/>
                        <a:pt x="96" y="438"/>
                        <a:pt x="103" y="448"/>
                      </a:cubicBezTo>
                      <a:cubicBezTo>
                        <a:pt x="86" y="489"/>
                        <a:pt x="86" y="489"/>
                        <a:pt x="86" y="489"/>
                      </a:cubicBezTo>
                      <a:cubicBezTo>
                        <a:pt x="94" y="518"/>
                        <a:pt x="94" y="518"/>
                        <a:pt x="94" y="518"/>
                      </a:cubicBezTo>
                      <a:cubicBezTo>
                        <a:pt x="101" y="526"/>
                        <a:pt x="107" y="531"/>
                        <a:pt x="116" y="536"/>
                      </a:cubicBezTo>
                      <a:cubicBezTo>
                        <a:pt x="122" y="542"/>
                        <a:pt x="128" y="545"/>
                        <a:pt x="137" y="550"/>
                      </a:cubicBezTo>
                      <a:cubicBezTo>
                        <a:pt x="187" y="514"/>
                        <a:pt x="187" y="514"/>
                        <a:pt x="187" y="514"/>
                      </a:cubicBezTo>
                      <a:cubicBezTo>
                        <a:pt x="204" y="523"/>
                        <a:pt x="222" y="528"/>
                        <a:pt x="243" y="532"/>
                      </a:cubicBezTo>
                      <a:cubicBezTo>
                        <a:pt x="248" y="559"/>
                        <a:pt x="248" y="559"/>
                        <a:pt x="248" y="559"/>
                      </a:cubicBezTo>
                      <a:cubicBezTo>
                        <a:pt x="256" y="588"/>
                        <a:pt x="256" y="588"/>
                        <a:pt x="256" y="588"/>
                      </a:cubicBezTo>
                      <a:cubicBezTo>
                        <a:pt x="276" y="590"/>
                        <a:pt x="293" y="590"/>
                        <a:pt x="312" y="589"/>
                      </a:cubicBezTo>
                      <a:cubicBezTo>
                        <a:pt x="330" y="533"/>
                        <a:pt x="330" y="533"/>
                        <a:pt x="330" y="533"/>
                      </a:cubicBezTo>
                      <a:cubicBezTo>
                        <a:pt x="350" y="528"/>
                        <a:pt x="368" y="523"/>
                        <a:pt x="385" y="515"/>
                      </a:cubicBezTo>
                      <a:cubicBezTo>
                        <a:pt x="434" y="552"/>
                        <a:pt x="434" y="552"/>
                        <a:pt x="434" y="552"/>
                      </a:cubicBezTo>
                      <a:cubicBezTo>
                        <a:pt x="448" y="543"/>
                        <a:pt x="465" y="534"/>
                        <a:pt x="479" y="523"/>
                      </a:cubicBezTo>
                      <a:cubicBezTo>
                        <a:pt x="470" y="494"/>
                        <a:pt x="470" y="494"/>
                        <a:pt x="470" y="494"/>
                      </a:cubicBezTo>
                      <a:cubicBezTo>
                        <a:pt x="470" y="494"/>
                        <a:pt x="470" y="494"/>
                        <a:pt x="470" y="494"/>
                      </a:cubicBezTo>
                      <a:close/>
                      <a:moveTo>
                        <a:pt x="209" y="379"/>
                      </a:moveTo>
                      <a:cubicBezTo>
                        <a:pt x="185" y="362"/>
                        <a:pt x="171" y="339"/>
                        <a:pt x="164" y="315"/>
                      </a:cubicBezTo>
                      <a:cubicBezTo>
                        <a:pt x="164" y="313"/>
                        <a:pt x="162" y="308"/>
                        <a:pt x="162" y="306"/>
                      </a:cubicBezTo>
                      <a:cubicBezTo>
                        <a:pt x="155" y="274"/>
                        <a:pt x="164" y="238"/>
                        <a:pt x="185" y="210"/>
                      </a:cubicBezTo>
                      <a:cubicBezTo>
                        <a:pt x="228" y="157"/>
                        <a:pt x="308" y="143"/>
                        <a:pt x="363" y="184"/>
                      </a:cubicBezTo>
                      <a:cubicBezTo>
                        <a:pt x="385" y="201"/>
                        <a:pt x="401" y="224"/>
                        <a:pt x="407" y="246"/>
                      </a:cubicBezTo>
                      <a:cubicBezTo>
                        <a:pt x="409" y="250"/>
                        <a:pt x="410" y="255"/>
                        <a:pt x="410" y="257"/>
                      </a:cubicBezTo>
                      <a:cubicBezTo>
                        <a:pt x="415" y="290"/>
                        <a:pt x="408" y="325"/>
                        <a:pt x="385" y="354"/>
                      </a:cubicBezTo>
                      <a:cubicBezTo>
                        <a:pt x="342" y="407"/>
                        <a:pt x="264" y="419"/>
                        <a:pt x="209" y="379"/>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Freeform 105"/>
                <p:cNvSpPr>
                  <a:spLocks/>
                </p:cNvSpPr>
                <p:nvPr/>
              </p:nvSpPr>
              <p:spPr bwMode="auto">
                <a:xfrm>
                  <a:off x="1724" y="2579"/>
                  <a:ext cx="119" cy="108"/>
                </a:xfrm>
                <a:custGeom>
                  <a:avLst/>
                  <a:gdLst>
                    <a:gd name="T0" fmla="*/ 80 w 159"/>
                    <a:gd name="T1" fmla="*/ 0 h 143"/>
                    <a:gd name="T2" fmla="*/ 60 w 159"/>
                    <a:gd name="T3" fmla="*/ 3 h 143"/>
                    <a:gd name="T4" fmla="*/ 11 w 159"/>
                    <a:gd name="T5" fmla="*/ 91 h 143"/>
                    <a:gd name="T6" fmla="*/ 80 w 159"/>
                    <a:gd name="T7" fmla="*/ 143 h 143"/>
                    <a:gd name="T8" fmla="*/ 99 w 159"/>
                    <a:gd name="T9" fmla="*/ 141 h 143"/>
                    <a:gd name="T10" fmla="*/ 149 w 159"/>
                    <a:gd name="T11" fmla="*/ 52 h 143"/>
                    <a:gd name="T12" fmla="*/ 80 w 159"/>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159" h="143">
                      <a:moveTo>
                        <a:pt x="80" y="0"/>
                      </a:moveTo>
                      <a:cubicBezTo>
                        <a:pt x="73" y="0"/>
                        <a:pt x="67" y="1"/>
                        <a:pt x="60" y="3"/>
                      </a:cubicBezTo>
                      <a:cubicBezTo>
                        <a:pt x="22" y="14"/>
                        <a:pt x="0" y="53"/>
                        <a:pt x="11" y="91"/>
                      </a:cubicBezTo>
                      <a:cubicBezTo>
                        <a:pt x="20" y="122"/>
                        <a:pt x="48" y="143"/>
                        <a:pt x="80" y="143"/>
                      </a:cubicBezTo>
                      <a:cubicBezTo>
                        <a:pt x="86" y="143"/>
                        <a:pt x="93" y="142"/>
                        <a:pt x="99" y="141"/>
                      </a:cubicBezTo>
                      <a:cubicBezTo>
                        <a:pt x="137" y="130"/>
                        <a:pt x="159" y="90"/>
                        <a:pt x="149" y="52"/>
                      </a:cubicBezTo>
                      <a:cubicBezTo>
                        <a:pt x="140" y="22"/>
                        <a:pt x="112" y="0"/>
                        <a:pt x="80" y="0"/>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cxnSp>
          <p:nvCxnSpPr>
            <p:cNvPr id="217" name="Straight Arrow Connector 216"/>
            <p:cNvCxnSpPr/>
            <p:nvPr/>
          </p:nvCxnSpPr>
          <p:spPr>
            <a:xfrm flipH="1">
              <a:off x="4526841" y="2028814"/>
              <a:ext cx="29783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2374475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3"/>
          <p:cNvSpPr>
            <a:spLocks noGrp="1"/>
          </p:cNvSpPr>
          <p:nvPr>
            <p:ph type="title"/>
          </p:nvPr>
        </p:nvSpPr>
        <p:spPr/>
        <p:txBody>
          <a:bodyPr/>
          <a:lstStyle/>
          <a:p>
            <a:r>
              <a:rPr lang="en-US"/>
              <a:t>Availability of Service Fabric Stateful services</a:t>
            </a:r>
          </a:p>
        </p:txBody>
      </p:sp>
      <p:grpSp>
        <p:nvGrpSpPr>
          <p:cNvPr id="3" name="Group 2">
            <a:extLst>
              <a:ext uri="{FF2B5EF4-FFF2-40B4-BE49-F238E27FC236}">
                <a16:creationId xmlns:a16="http://schemas.microsoft.com/office/drawing/2014/main" id="{DD074EC1-BB69-6546-A51A-705A3C79DEEF}"/>
              </a:ext>
            </a:extLst>
          </p:cNvPr>
          <p:cNvGrpSpPr/>
          <p:nvPr/>
        </p:nvGrpSpPr>
        <p:grpSpPr>
          <a:xfrm>
            <a:off x="1385062" y="2118884"/>
            <a:ext cx="8251615" cy="3337206"/>
            <a:chOff x="1505833" y="2164892"/>
            <a:chExt cx="8251615" cy="3337206"/>
          </a:xfrm>
        </p:grpSpPr>
        <p:sp>
          <p:nvSpPr>
            <p:cNvPr id="5" name="Rounded Rectangle 4"/>
            <p:cNvSpPr/>
            <p:nvPr/>
          </p:nvSpPr>
          <p:spPr>
            <a:xfrm>
              <a:off x="2407021" y="3364454"/>
              <a:ext cx="7350427" cy="112178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85" name="Rounded Rectangle 84"/>
            <p:cNvSpPr/>
            <p:nvPr/>
          </p:nvSpPr>
          <p:spPr>
            <a:xfrm>
              <a:off x="6002034" y="2173600"/>
              <a:ext cx="1635853" cy="3328498"/>
            </a:xfrm>
            <a:prstGeom prst="roundRect">
              <a:avLst/>
            </a:prstGeom>
            <a:solidFill>
              <a:srgbClr val="C00000"/>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Network Controller Node 2 Down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Fault Domain 2</a:t>
              </a:r>
            </a:p>
          </p:txBody>
        </p:sp>
        <p:sp>
          <p:nvSpPr>
            <p:cNvPr id="6" name="Rounded Rectangle 5"/>
            <p:cNvSpPr/>
            <p:nvPr/>
          </p:nvSpPr>
          <p:spPr>
            <a:xfrm>
              <a:off x="4085605" y="2165210"/>
              <a:ext cx="1635853" cy="3336888"/>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Network Controller Node 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Fault Domain 1</a:t>
              </a:r>
            </a:p>
          </p:txBody>
        </p:sp>
        <p:grpSp>
          <p:nvGrpSpPr>
            <p:cNvPr id="8" name="Group 7"/>
            <p:cNvGrpSpPr/>
            <p:nvPr/>
          </p:nvGrpSpPr>
          <p:grpSpPr>
            <a:xfrm>
              <a:off x="4464164" y="3443183"/>
              <a:ext cx="1102971" cy="1017466"/>
              <a:chOff x="2928132" y="3912475"/>
              <a:chExt cx="1102971" cy="1017466"/>
            </a:xfrm>
          </p:grpSpPr>
          <p:grpSp>
            <p:nvGrpSpPr>
              <p:cNvPr id="35" name="Group 34"/>
              <p:cNvGrpSpPr/>
              <p:nvPr/>
            </p:nvGrpSpPr>
            <p:grpSpPr>
              <a:xfrm>
                <a:off x="2929427" y="3912475"/>
                <a:ext cx="1101676" cy="1017466"/>
                <a:chOff x="2334460" y="3127976"/>
                <a:chExt cx="1101833" cy="1017611"/>
              </a:xfrm>
            </p:grpSpPr>
            <p:sp>
              <p:nvSpPr>
                <p:cNvPr id="39" name="Parallelogram 38"/>
                <p:cNvSpPr/>
                <p:nvPr/>
              </p:nvSpPr>
              <p:spPr bwMode="auto">
                <a:xfrm rot="20019349">
                  <a:off x="2638342" y="3511917"/>
                  <a:ext cx="797951" cy="458682"/>
                </a:xfrm>
                <a:prstGeom prst="parallelogram">
                  <a:avLst>
                    <a:gd name="adj" fmla="val 49494"/>
                  </a:avLst>
                </a:prstGeom>
                <a:solidFill>
                  <a:schemeClr val="tx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sp>
              <p:nvSpPr>
                <p:cNvPr id="40" name="Parallelogram 39"/>
                <p:cNvSpPr/>
                <p:nvPr/>
              </p:nvSpPr>
              <p:spPr bwMode="auto">
                <a:xfrm rot="5400000">
                  <a:off x="2169037" y="3525004"/>
                  <a:ext cx="786006" cy="455160"/>
                </a:xfrm>
                <a:prstGeom prst="parallelogram">
                  <a:avLst>
                    <a:gd name="adj" fmla="val 49494"/>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sp>
              <p:nvSpPr>
                <p:cNvPr id="41" name="Parallelogram 40"/>
                <p:cNvSpPr/>
                <p:nvPr/>
              </p:nvSpPr>
              <p:spPr bwMode="auto">
                <a:xfrm rot="12464147">
                  <a:off x="2379343" y="3127976"/>
                  <a:ext cx="871563" cy="458682"/>
                </a:xfrm>
                <a:prstGeom prst="parallelogram">
                  <a:avLst>
                    <a:gd name="adj" fmla="val 73788"/>
                  </a:avLst>
                </a:prstGeom>
                <a:solidFill>
                  <a:schemeClr val="accent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42" name="Group 41"/>
                <p:cNvGrpSpPr/>
                <p:nvPr/>
              </p:nvGrpSpPr>
              <p:grpSpPr>
                <a:xfrm>
                  <a:off x="2572979" y="3265268"/>
                  <a:ext cx="440304" cy="202234"/>
                  <a:chOff x="1712085" y="1119308"/>
                  <a:chExt cx="440304" cy="202234"/>
                </a:xfrm>
              </p:grpSpPr>
              <p:sp>
                <p:nvSpPr>
                  <p:cNvPr id="43" name="Freeform 12"/>
                  <p:cNvSpPr>
                    <a:spLocks/>
                  </p:cNvSpPr>
                  <p:nvPr/>
                </p:nvSpPr>
                <p:spPr bwMode="auto">
                  <a:xfrm>
                    <a:off x="1914318" y="1119308"/>
                    <a:ext cx="238071" cy="97277"/>
                  </a:xfrm>
                  <a:custGeom>
                    <a:avLst/>
                    <a:gdLst>
                      <a:gd name="T0" fmla="*/ 2 w 93"/>
                      <a:gd name="T1" fmla="*/ 5 h 38"/>
                      <a:gd name="T2" fmla="*/ 0 w 93"/>
                      <a:gd name="T3" fmla="*/ 36 h 38"/>
                      <a:gd name="T4" fmla="*/ 91 w 93"/>
                      <a:gd name="T5" fmla="*/ 38 h 38"/>
                      <a:gd name="T6" fmla="*/ 93 w 93"/>
                      <a:gd name="T7" fmla="*/ 0 h 38"/>
                      <a:gd name="T8" fmla="*/ 2 w 93"/>
                      <a:gd name="T9" fmla="*/ 5 h 38"/>
                    </a:gdLst>
                    <a:ahLst/>
                    <a:cxnLst>
                      <a:cxn ang="0">
                        <a:pos x="T0" y="T1"/>
                      </a:cxn>
                      <a:cxn ang="0">
                        <a:pos x="T2" y="T3"/>
                      </a:cxn>
                      <a:cxn ang="0">
                        <a:pos x="T4" y="T5"/>
                      </a:cxn>
                      <a:cxn ang="0">
                        <a:pos x="T6" y="T7"/>
                      </a:cxn>
                      <a:cxn ang="0">
                        <a:pos x="T8" y="T9"/>
                      </a:cxn>
                    </a:cxnLst>
                    <a:rect l="0" t="0" r="r" b="b"/>
                    <a:pathLst>
                      <a:path w="93" h="38">
                        <a:moveTo>
                          <a:pt x="2" y="5"/>
                        </a:moveTo>
                        <a:lnTo>
                          <a:pt x="0" y="36"/>
                        </a:lnTo>
                        <a:lnTo>
                          <a:pt x="91" y="38"/>
                        </a:lnTo>
                        <a:lnTo>
                          <a:pt x="93" y="0"/>
                        </a:lnTo>
                        <a:lnTo>
                          <a:pt x="2" y="5"/>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14"/>
                  <p:cNvSpPr>
                    <a:spLocks/>
                  </p:cNvSpPr>
                  <p:nvPr/>
                </p:nvSpPr>
                <p:spPr bwMode="auto">
                  <a:xfrm>
                    <a:off x="1719765" y="1132107"/>
                    <a:ext cx="181754" cy="79358"/>
                  </a:xfrm>
                  <a:custGeom>
                    <a:avLst/>
                    <a:gdLst>
                      <a:gd name="T0" fmla="*/ 2 w 71"/>
                      <a:gd name="T1" fmla="*/ 2 h 31"/>
                      <a:gd name="T2" fmla="*/ 0 w 71"/>
                      <a:gd name="T3" fmla="*/ 29 h 31"/>
                      <a:gd name="T4" fmla="*/ 69 w 71"/>
                      <a:gd name="T5" fmla="*/ 31 h 31"/>
                      <a:gd name="T6" fmla="*/ 71 w 71"/>
                      <a:gd name="T7" fmla="*/ 0 h 31"/>
                      <a:gd name="T8" fmla="*/ 2 w 71"/>
                      <a:gd name="T9" fmla="*/ 2 h 31"/>
                    </a:gdLst>
                    <a:ahLst/>
                    <a:cxnLst>
                      <a:cxn ang="0">
                        <a:pos x="T0" y="T1"/>
                      </a:cxn>
                      <a:cxn ang="0">
                        <a:pos x="T2" y="T3"/>
                      </a:cxn>
                      <a:cxn ang="0">
                        <a:pos x="T4" y="T5"/>
                      </a:cxn>
                      <a:cxn ang="0">
                        <a:pos x="T6" y="T7"/>
                      </a:cxn>
                      <a:cxn ang="0">
                        <a:pos x="T8" y="T9"/>
                      </a:cxn>
                    </a:cxnLst>
                    <a:rect l="0" t="0" r="r" b="b"/>
                    <a:pathLst>
                      <a:path w="71" h="31">
                        <a:moveTo>
                          <a:pt x="2" y="2"/>
                        </a:moveTo>
                        <a:lnTo>
                          <a:pt x="0" y="29"/>
                        </a:lnTo>
                        <a:lnTo>
                          <a:pt x="69" y="31"/>
                        </a:lnTo>
                        <a:lnTo>
                          <a:pt x="71" y="0"/>
                        </a:lnTo>
                        <a:lnTo>
                          <a:pt x="2" y="2"/>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16"/>
                  <p:cNvSpPr>
                    <a:spLocks/>
                  </p:cNvSpPr>
                  <p:nvPr/>
                </p:nvSpPr>
                <p:spPr bwMode="auto">
                  <a:xfrm>
                    <a:off x="1909198" y="1216585"/>
                    <a:ext cx="238071" cy="104957"/>
                  </a:xfrm>
                  <a:custGeom>
                    <a:avLst/>
                    <a:gdLst>
                      <a:gd name="T0" fmla="*/ 2 w 93"/>
                      <a:gd name="T1" fmla="*/ 0 h 41"/>
                      <a:gd name="T2" fmla="*/ 0 w 93"/>
                      <a:gd name="T3" fmla="*/ 34 h 41"/>
                      <a:gd name="T4" fmla="*/ 90 w 93"/>
                      <a:gd name="T5" fmla="*/ 41 h 41"/>
                      <a:gd name="T6" fmla="*/ 93 w 93"/>
                      <a:gd name="T7" fmla="*/ 3 h 41"/>
                      <a:gd name="T8" fmla="*/ 2 w 93"/>
                      <a:gd name="T9" fmla="*/ 0 h 41"/>
                    </a:gdLst>
                    <a:ahLst/>
                    <a:cxnLst>
                      <a:cxn ang="0">
                        <a:pos x="T0" y="T1"/>
                      </a:cxn>
                      <a:cxn ang="0">
                        <a:pos x="T2" y="T3"/>
                      </a:cxn>
                      <a:cxn ang="0">
                        <a:pos x="T4" y="T5"/>
                      </a:cxn>
                      <a:cxn ang="0">
                        <a:pos x="T6" y="T7"/>
                      </a:cxn>
                      <a:cxn ang="0">
                        <a:pos x="T8" y="T9"/>
                      </a:cxn>
                    </a:cxnLst>
                    <a:rect l="0" t="0" r="r" b="b"/>
                    <a:pathLst>
                      <a:path w="93" h="41">
                        <a:moveTo>
                          <a:pt x="2" y="0"/>
                        </a:moveTo>
                        <a:lnTo>
                          <a:pt x="0" y="34"/>
                        </a:lnTo>
                        <a:lnTo>
                          <a:pt x="90" y="41"/>
                        </a:lnTo>
                        <a:lnTo>
                          <a:pt x="93" y="3"/>
                        </a:lnTo>
                        <a:lnTo>
                          <a:pt x="2" y="0"/>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Freeform 18"/>
                  <p:cNvSpPr>
                    <a:spLocks/>
                  </p:cNvSpPr>
                  <p:nvPr/>
                </p:nvSpPr>
                <p:spPr bwMode="auto">
                  <a:xfrm>
                    <a:off x="1712085" y="1211465"/>
                    <a:ext cx="184313" cy="87037"/>
                  </a:xfrm>
                  <a:custGeom>
                    <a:avLst/>
                    <a:gdLst>
                      <a:gd name="T0" fmla="*/ 3 w 72"/>
                      <a:gd name="T1" fmla="*/ 0 h 34"/>
                      <a:gd name="T2" fmla="*/ 0 w 72"/>
                      <a:gd name="T3" fmla="*/ 29 h 34"/>
                      <a:gd name="T4" fmla="*/ 70 w 72"/>
                      <a:gd name="T5" fmla="*/ 34 h 34"/>
                      <a:gd name="T6" fmla="*/ 72 w 72"/>
                      <a:gd name="T7" fmla="*/ 2 h 34"/>
                      <a:gd name="T8" fmla="*/ 3 w 72"/>
                      <a:gd name="T9" fmla="*/ 0 h 34"/>
                    </a:gdLst>
                    <a:ahLst/>
                    <a:cxnLst>
                      <a:cxn ang="0">
                        <a:pos x="T0" y="T1"/>
                      </a:cxn>
                      <a:cxn ang="0">
                        <a:pos x="T2" y="T3"/>
                      </a:cxn>
                      <a:cxn ang="0">
                        <a:pos x="T4" y="T5"/>
                      </a:cxn>
                      <a:cxn ang="0">
                        <a:pos x="T6" y="T7"/>
                      </a:cxn>
                      <a:cxn ang="0">
                        <a:pos x="T8" y="T9"/>
                      </a:cxn>
                    </a:cxnLst>
                    <a:rect l="0" t="0" r="r" b="b"/>
                    <a:pathLst>
                      <a:path w="72" h="34">
                        <a:moveTo>
                          <a:pt x="3" y="0"/>
                        </a:moveTo>
                        <a:lnTo>
                          <a:pt x="0" y="29"/>
                        </a:lnTo>
                        <a:lnTo>
                          <a:pt x="70" y="34"/>
                        </a:lnTo>
                        <a:lnTo>
                          <a:pt x="72" y="2"/>
                        </a:lnTo>
                        <a:lnTo>
                          <a:pt x="3" y="0"/>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nvGrpSpPr>
              <p:cNvPr id="36" name="Group 35"/>
              <p:cNvGrpSpPr/>
              <p:nvPr/>
            </p:nvGrpSpPr>
            <p:grpSpPr>
              <a:xfrm flipH="1">
                <a:off x="2928132" y="4275098"/>
                <a:ext cx="479559" cy="523790"/>
                <a:chOff x="8309447" y="3464885"/>
                <a:chExt cx="585208" cy="496251"/>
              </a:xfrm>
              <a:solidFill>
                <a:schemeClr val="bg1"/>
              </a:solidFill>
              <a:scene3d>
                <a:camera prst="isometricLeftDown"/>
                <a:lightRig rig="threePt" dir="t"/>
              </a:scene3d>
            </p:grpSpPr>
            <p:sp>
              <p:nvSpPr>
                <p:cNvPr id="37" name="Freeform 88"/>
                <p:cNvSpPr>
                  <a:spLocks noEditPoints="1"/>
                </p:cNvSpPr>
                <p:nvPr/>
              </p:nvSpPr>
              <p:spPr bwMode="black">
                <a:xfrm>
                  <a:off x="8309447" y="3464885"/>
                  <a:ext cx="585208" cy="496251"/>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Calibri" panose="020F0502020204030204"/>
                    <a:ea typeface="+mn-ea"/>
                    <a:cs typeface="+mn-cs"/>
                  </a:endParaRPr>
                </a:p>
              </p:txBody>
            </p:sp>
            <p:sp>
              <p:nvSpPr>
                <p:cNvPr id="38" name="Freeform 23"/>
                <p:cNvSpPr>
                  <a:spLocks noChangeAspect="1" noEditPoints="1"/>
                </p:cNvSpPr>
                <p:nvPr/>
              </p:nvSpPr>
              <p:spPr bwMode="black">
                <a:xfrm>
                  <a:off x="8502858" y="3581828"/>
                  <a:ext cx="198386" cy="19833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grpFill/>
                <a:ln>
                  <a:noFill/>
                </a:ln>
              </p:spPr>
              <p:txBody>
                <a:bodyPr vert="horz" wrap="square" lIns="82293" tIns="41147" rIns="82293" bIns="41147"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599" b="0" i="0" u="none" strike="noStrike" kern="1200" cap="none" spc="0" normalizeH="0" baseline="0" noProof="0">
                    <a:ln>
                      <a:noFill/>
                    </a:ln>
                    <a:solidFill>
                      <a:srgbClr val="505050"/>
                    </a:solidFill>
                    <a:effectLst/>
                    <a:uLnTx/>
                    <a:uFillTx/>
                    <a:latin typeface="Calibri" panose="020F0502020204030204"/>
                    <a:ea typeface="+mn-ea"/>
                    <a:cs typeface="+mn-cs"/>
                  </a:endParaRPr>
                </a:p>
              </p:txBody>
            </p:sp>
          </p:grpSp>
        </p:grpSp>
        <p:grpSp>
          <p:nvGrpSpPr>
            <p:cNvPr id="9" name="Group 8"/>
            <p:cNvGrpSpPr/>
            <p:nvPr/>
          </p:nvGrpSpPr>
          <p:grpSpPr>
            <a:xfrm>
              <a:off x="6341751" y="3448168"/>
              <a:ext cx="1102971" cy="1017466"/>
              <a:chOff x="2928132" y="3912475"/>
              <a:chExt cx="1102971" cy="1017466"/>
            </a:xfrm>
          </p:grpSpPr>
          <p:grpSp>
            <p:nvGrpSpPr>
              <p:cNvPr id="23" name="Group 22"/>
              <p:cNvGrpSpPr/>
              <p:nvPr/>
            </p:nvGrpSpPr>
            <p:grpSpPr>
              <a:xfrm>
                <a:off x="2929427" y="3912475"/>
                <a:ext cx="1101676" cy="1017466"/>
                <a:chOff x="2334460" y="3127976"/>
                <a:chExt cx="1101833" cy="1017611"/>
              </a:xfrm>
            </p:grpSpPr>
            <p:sp>
              <p:nvSpPr>
                <p:cNvPr id="27" name="Parallelogram 26"/>
                <p:cNvSpPr/>
                <p:nvPr/>
              </p:nvSpPr>
              <p:spPr bwMode="auto">
                <a:xfrm rot="20019349">
                  <a:off x="2638342" y="3511917"/>
                  <a:ext cx="797951" cy="458682"/>
                </a:xfrm>
                <a:prstGeom prst="parallelogram">
                  <a:avLst>
                    <a:gd name="adj" fmla="val 49494"/>
                  </a:avLst>
                </a:prstGeom>
                <a:solidFill>
                  <a:schemeClr val="tx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sp>
              <p:nvSpPr>
                <p:cNvPr id="28" name="Parallelogram 27"/>
                <p:cNvSpPr/>
                <p:nvPr/>
              </p:nvSpPr>
              <p:spPr bwMode="auto">
                <a:xfrm rot="5400000">
                  <a:off x="2169037" y="3525004"/>
                  <a:ext cx="786006" cy="455160"/>
                </a:xfrm>
                <a:prstGeom prst="parallelogram">
                  <a:avLst>
                    <a:gd name="adj" fmla="val 49494"/>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sp>
              <p:nvSpPr>
                <p:cNvPr id="29" name="Parallelogram 28"/>
                <p:cNvSpPr/>
                <p:nvPr/>
              </p:nvSpPr>
              <p:spPr bwMode="auto">
                <a:xfrm rot="12464147">
                  <a:off x="2379343" y="3127976"/>
                  <a:ext cx="871563" cy="458682"/>
                </a:xfrm>
                <a:prstGeom prst="parallelogram">
                  <a:avLst>
                    <a:gd name="adj" fmla="val 73788"/>
                  </a:avLst>
                </a:prstGeom>
                <a:solidFill>
                  <a:schemeClr val="accent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30" name="Group 29"/>
                <p:cNvGrpSpPr/>
                <p:nvPr/>
              </p:nvGrpSpPr>
              <p:grpSpPr>
                <a:xfrm>
                  <a:off x="2572979" y="3265268"/>
                  <a:ext cx="440304" cy="202234"/>
                  <a:chOff x="1712085" y="1119308"/>
                  <a:chExt cx="440304" cy="202234"/>
                </a:xfrm>
              </p:grpSpPr>
              <p:sp>
                <p:nvSpPr>
                  <p:cNvPr id="31" name="Freeform 12"/>
                  <p:cNvSpPr>
                    <a:spLocks/>
                  </p:cNvSpPr>
                  <p:nvPr/>
                </p:nvSpPr>
                <p:spPr bwMode="auto">
                  <a:xfrm>
                    <a:off x="1914318" y="1119308"/>
                    <a:ext cx="238071" cy="97277"/>
                  </a:xfrm>
                  <a:custGeom>
                    <a:avLst/>
                    <a:gdLst>
                      <a:gd name="T0" fmla="*/ 2 w 93"/>
                      <a:gd name="T1" fmla="*/ 5 h 38"/>
                      <a:gd name="T2" fmla="*/ 0 w 93"/>
                      <a:gd name="T3" fmla="*/ 36 h 38"/>
                      <a:gd name="T4" fmla="*/ 91 w 93"/>
                      <a:gd name="T5" fmla="*/ 38 h 38"/>
                      <a:gd name="T6" fmla="*/ 93 w 93"/>
                      <a:gd name="T7" fmla="*/ 0 h 38"/>
                      <a:gd name="T8" fmla="*/ 2 w 93"/>
                      <a:gd name="T9" fmla="*/ 5 h 38"/>
                    </a:gdLst>
                    <a:ahLst/>
                    <a:cxnLst>
                      <a:cxn ang="0">
                        <a:pos x="T0" y="T1"/>
                      </a:cxn>
                      <a:cxn ang="0">
                        <a:pos x="T2" y="T3"/>
                      </a:cxn>
                      <a:cxn ang="0">
                        <a:pos x="T4" y="T5"/>
                      </a:cxn>
                      <a:cxn ang="0">
                        <a:pos x="T6" y="T7"/>
                      </a:cxn>
                      <a:cxn ang="0">
                        <a:pos x="T8" y="T9"/>
                      </a:cxn>
                    </a:cxnLst>
                    <a:rect l="0" t="0" r="r" b="b"/>
                    <a:pathLst>
                      <a:path w="93" h="38">
                        <a:moveTo>
                          <a:pt x="2" y="5"/>
                        </a:moveTo>
                        <a:lnTo>
                          <a:pt x="0" y="36"/>
                        </a:lnTo>
                        <a:lnTo>
                          <a:pt x="91" y="38"/>
                        </a:lnTo>
                        <a:lnTo>
                          <a:pt x="93" y="0"/>
                        </a:lnTo>
                        <a:lnTo>
                          <a:pt x="2" y="5"/>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Freeform 14"/>
                  <p:cNvSpPr>
                    <a:spLocks/>
                  </p:cNvSpPr>
                  <p:nvPr/>
                </p:nvSpPr>
                <p:spPr bwMode="auto">
                  <a:xfrm>
                    <a:off x="1719765" y="1132107"/>
                    <a:ext cx="181754" cy="79358"/>
                  </a:xfrm>
                  <a:custGeom>
                    <a:avLst/>
                    <a:gdLst>
                      <a:gd name="T0" fmla="*/ 2 w 71"/>
                      <a:gd name="T1" fmla="*/ 2 h 31"/>
                      <a:gd name="T2" fmla="*/ 0 w 71"/>
                      <a:gd name="T3" fmla="*/ 29 h 31"/>
                      <a:gd name="T4" fmla="*/ 69 w 71"/>
                      <a:gd name="T5" fmla="*/ 31 h 31"/>
                      <a:gd name="T6" fmla="*/ 71 w 71"/>
                      <a:gd name="T7" fmla="*/ 0 h 31"/>
                      <a:gd name="T8" fmla="*/ 2 w 71"/>
                      <a:gd name="T9" fmla="*/ 2 h 31"/>
                    </a:gdLst>
                    <a:ahLst/>
                    <a:cxnLst>
                      <a:cxn ang="0">
                        <a:pos x="T0" y="T1"/>
                      </a:cxn>
                      <a:cxn ang="0">
                        <a:pos x="T2" y="T3"/>
                      </a:cxn>
                      <a:cxn ang="0">
                        <a:pos x="T4" y="T5"/>
                      </a:cxn>
                      <a:cxn ang="0">
                        <a:pos x="T6" y="T7"/>
                      </a:cxn>
                      <a:cxn ang="0">
                        <a:pos x="T8" y="T9"/>
                      </a:cxn>
                    </a:cxnLst>
                    <a:rect l="0" t="0" r="r" b="b"/>
                    <a:pathLst>
                      <a:path w="71" h="31">
                        <a:moveTo>
                          <a:pt x="2" y="2"/>
                        </a:moveTo>
                        <a:lnTo>
                          <a:pt x="0" y="29"/>
                        </a:lnTo>
                        <a:lnTo>
                          <a:pt x="69" y="31"/>
                        </a:lnTo>
                        <a:lnTo>
                          <a:pt x="71" y="0"/>
                        </a:lnTo>
                        <a:lnTo>
                          <a:pt x="2" y="2"/>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Freeform 16"/>
                  <p:cNvSpPr>
                    <a:spLocks/>
                  </p:cNvSpPr>
                  <p:nvPr/>
                </p:nvSpPr>
                <p:spPr bwMode="auto">
                  <a:xfrm>
                    <a:off x="1909198" y="1216585"/>
                    <a:ext cx="238071" cy="104957"/>
                  </a:xfrm>
                  <a:custGeom>
                    <a:avLst/>
                    <a:gdLst>
                      <a:gd name="T0" fmla="*/ 2 w 93"/>
                      <a:gd name="T1" fmla="*/ 0 h 41"/>
                      <a:gd name="T2" fmla="*/ 0 w 93"/>
                      <a:gd name="T3" fmla="*/ 34 h 41"/>
                      <a:gd name="T4" fmla="*/ 90 w 93"/>
                      <a:gd name="T5" fmla="*/ 41 h 41"/>
                      <a:gd name="T6" fmla="*/ 93 w 93"/>
                      <a:gd name="T7" fmla="*/ 3 h 41"/>
                      <a:gd name="T8" fmla="*/ 2 w 93"/>
                      <a:gd name="T9" fmla="*/ 0 h 41"/>
                    </a:gdLst>
                    <a:ahLst/>
                    <a:cxnLst>
                      <a:cxn ang="0">
                        <a:pos x="T0" y="T1"/>
                      </a:cxn>
                      <a:cxn ang="0">
                        <a:pos x="T2" y="T3"/>
                      </a:cxn>
                      <a:cxn ang="0">
                        <a:pos x="T4" y="T5"/>
                      </a:cxn>
                      <a:cxn ang="0">
                        <a:pos x="T6" y="T7"/>
                      </a:cxn>
                      <a:cxn ang="0">
                        <a:pos x="T8" y="T9"/>
                      </a:cxn>
                    </a:cxnLst>
                    <a:rect l="0" t="0" r="r" b="b"/>
                    <a:pathLst>
                      <a:path w="93" h="41">
                        <a:moveTo>
                          <a:pt x="2" y="0"/>
                        </a:moveTo>
                        <a:lnTo>
                          <a:pt x="0" y="34"/>
                        </a:lnTo>
                        <a:lnTo>
                          <a:pt x="90" y="41"/>
                        </a:lnTo>
                        <a:lnTo>
                          <a:pt x="93" y="3"/>
                        </a:lnTo>
                        <a:lnTo>
                          <a:pt x="2" y="0"/>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Freeform 18"/>
                  <p:cNvSpPr>
                    <a:spLocks/>
                  </p:cNvSpPr>
                  <p:nvPr/>
                </p:nvSpPr>
                <p:spPr bwMode="auto">
                  <a:xfrm>
                    <a:off x="1712085" y="1211465"/>
                    <a:ext cx="184313" cy="87037"/>
                  </a:xfrm>
                  <a:custGeom>
                    <a:avLst/>
                    <a:gdLst>
                      <a:gd name="T0" fmla="*/ 3 w 72"/>
                      <a:gd name="T1" fmla="*/ 0 h 34"/>
                      <a:gd name="T2" fmla="*/ 0 w 72"/>
                      <a:gd name="T3" fmla="*/ 29 h 34"/>
                      <a:gd name="T4" fmla="*/ 70 w 72"/>
                      <a:gd name="T5" fmla="*/ 34 h 34"/>
                      <a:gd name="T6" fmla="*/ 72 w 72"/>
                      <a:gd name="T7" fmla="*/ 2 h 34"/>
                      <a:gd name="T8" fmla="*/ 3 w 72"/>
                      <a:gd name="T9" fmla="*/ 0 h 34"/>
                    </a:gdLst>
                    <a:ahLst/>
                    <a:cxnLst>
                      <a:cxn ang="0">
                        <a:pos x="T0" y="T1"/>
                      </a:cxn>
                      <a:cxn ang="0">
                        <a:pos x="T2" y="T3"/>
                      </a:cxn>
                      <a:cxn ang="0">
                        <a:pos x="T4" y="T5"/>
                      </a:cxn>
                      <a:cxn ang="0">
                        <a:pos x="T6" y="T7"/>
                      </a:cxn>
                      <a:cxn ang="0">
                        <a:pos x="T8" y="T9"/>
                      </a:cxn>
                    </a:cxnLst>
                    <a:rect l="0" t="0" r="r" b="b"/>
                    <a:pathLst>
                      <a:path w="72" h="34">
                        <a:moveTo>
                          <a:pt x="3" y="0"/>
                        </a:moveTo>
                        <a:lnTo>
                          <a:pt x="0" y="29"/>
                        </a:lnTo>
                        <a:lnTo>
                          <a:pt x="70" y="34"/>
                        </a:lnTo>
                        <a:lnTo>
                          <a:pt x="72" y="2"/>
                        </a:lnTo>
                        <a:lnTo>
                          <a:pt x="3" y="0"/>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nvGrpSpPr>
              <p:cNvPr id="24" name="Group 23"/>
              <p:cNvGrpSpPr/>
              <p:nvPr/>
            </p:nvGrpSpPr>
            <p:grpSpPr>
              <a:xfrm flipH="1">
                <a:off x="2928132" y="4275098"/>
                <a:ext cx="479559" cy="523790"/>
                <a:chOff x="8309447" y="3464885"/>
                <a:chExt cx="585208" cy="496251"/>
              </a:xfrm>
              <a:solidFill>
                <a:schemeClr val="bg1"/>
              </a:solidFill>
              <a:scene3d>
                <a:camera prst="isometricLeftDown"/>
                <a:lightRig rig="threePt" dir="t"/>
              </a:scene3d>
            </p:grpSpPr>
            <p:sp>
              <p:nvSpPr>
                <p:cNvPr id="25" name="Freeform 88"/>
                <p:cNvSpPr>
                  <a:spLocks noEditPoints="1"/>
                </p:cNvSpPr>
                <p:nvPr/>
              </p:nvSpPr>
              <p:spPr bwMode="black">
                <a:xfrm>
                  <a:off x="8309447" y="3464885"/>
                  <a:ext cx="585208" cy="496251"/>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Calibri" panose="020F0502020204030204"/>
                    <a:ea typeface="+mn-ea"/>
                    <a:cs typeface="+mn-cs"/>
                  </a:endParaRPr>
                </a:p>
              </p:txBody>
            </p:sp>
            <p:sp>
              <p:nvSpPr>
                <p:cNvPr id="26" name="Freeform 23"/>
                <p:cNvSpPr>
                  <a:spLocks noChangeAspect="1" noEditPoints="1"/>
                </p:cNvSpPr>
                <p:nvPr/>
              </p:nvSpPr>
              <p:spPr bwMode="black">
                <a:xfrm>
                  <a:off x="8502858" y="3581828"/>
                  <a:ext cx="198386" cy="19833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grpFill/>
                <a:ln>
                  <a:noFill/>
                </a:ln>
              </p:spPr>
              <p:txBody>
                <a:bodyPr vert="horz" wrap="square" lIns="82293" tIns="41147" rIns="82293" bIns="41147"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599" b="0" i="0" u="none" strike="noStrike" kern="1200" cap="none" spc="0" normalizeH="0" baseline="0" noProof="0">
                    <a:ln>
                      <a:noFill/>
                    </a:ln>
                    <a:solidFill>
                      <a:srgbClr val="505050"/>
                    </a:solidFill>
                    <a:effectLst/>
                    <a:uLnTx/>
                    <a:uFillTx/>
                    <a:latin typeface="Calibri" panose="020F0502020204030204"/>
                    <a:ea typeface="+mn-ea"/>
                    <a:cs typeface="+mn-cs"/>
                  </a:endParaRPr>
                </a:p>
              </p:txBody>
            </p:sp>
          </p:grpSp>
        </p:grpSp>
        <p:grpSp>
          <p:nvGrpSpPr>
            <p:cNvPr id="47" name="Group 46"/>
            <p:cNvGrpSpPr/>
            <p:nvPr/>
          </p:nvGrpSpPr>
          <p:grpSpPr>
            <a:xfrm>
              <a:off x="4353649" y="2173497"/>
              <a:ext cx="1131113" cy="1054164"/>
              <a:chOff x="3454975" y="3590745"/>
              <a:chExt cx="1131113" cy="1054164"/>
            </a:xfrm>
          </p:grpSpPr>
          <p:sp>
            <p:nvSpPr>
              <p:cNvPr id="48" name="TextBox 47"/>
              <p:cNvSpPr txBox="1"/>
              <p:nvPr/>
            </p:nvSpPr>
            <p:spPr>
              <a:xfrm>
                <a:off x="3454975" y="3590745"/>
                <a:ext cx="1131113"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Stateful Microservice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Read Only Mode</a:t>
                </a:r>
              </a:p>
            </p:txBody>
          </p:sp>
          <p:grpSp>
            <p:nvGrpSpPr>
              <p:cNvPr id="49" name="Group 58"/>
              <p:cNvGrpSpPr>
                <a:grpSpLocks noChangeAspect="1"/>
              </p:cNvGrpSpPr>
              <p:nvPr/>
            </p:nvGrpSpPr>
            <p:grpSpPr bwMode="auto">
              <a:xfrm>
                <a:off x="3827360" y="4221710"/>
                <a:ext cx="413032" cy="423199"/>
                <a:chOff x="1060" y="1889"/>
                <a:chExt cx="975" cy="999"/>
              </a:xfrm>
            </p:grpSpPr>
            <p:sp>
              <p:nvSpPr>
                <p:cNvPr id="50" name="AutoShape 57"/>
                <p:cNvSpPr>
                  <a:spLocks noChangeAspect="1" noChangeArrowheads="1" noTextEdit="1"/>
                </p:cNvSpPr>
                <p:nvPr/>
              </p:nvSpPr>
              <p:spPr bwMode="auto">
                <a:xfrm>
                  <a:off x="1060" y="1889"/>
                  <a:ext cx="975" cy="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59"/>
                <p:cNvSpPr>
                  <a:spLocks noEditPoints="1"/>
                </p:cNvSpPr>
                <p:nvPr/>
              </p:nvSpPr>
              <p:spPr bwMode="auto">
                <a:xfrm>
                  <a:off x="1060" y="1890"/>
                  <a:ext cx="945" cy="944"/>
                </a:xfrm>
                <a:custGeom>
                  <a:avLst/>
                  <a:gdLst>
                    <a:gd name="T0" fmla="*/ 628 w 1256"/>
                    <a:gd name="T1" fmla="*/ 0 h 1256"/>
                    <a:gd name="T2" fmla="*/ 0 w 1256"/>
                    <a:gd name="T3" fmla="*/ 628 h 1256"/>
                    <a:gd name="T4" fmla="*/ 628 w 1256"/>
                    <a:gd name="T5" fmla="*/ 1256 h 1256"/>
                    <a:gd name="T6" fmla="*/ 1256 w 1256"/>
                    <a:gd name="T7" fmla="*/ 628 h 1256"/>
                    <a:gd name="T8" fmla="*/ 628 w 1256"/>
                    <a:gd name="T9" fmla="*/ 0 h 1256"/>
                    <a:gd name="T10" fmla="*/ 628 w 1256"/>
                    <a:gd name="T11" fmla="*/ 1192 h 1256"/>
                    <a:gd name="T12" fmla="*/ 64 w 1256"/>
                    <a:gd name="T13" fmla="*/ 628 h 1256"/>
                    <a:gd name="T14" fmla="*/ 628 w 1256"/>
                    <a:gd name="T15" fmla="*/ 64 h 1256"/>
                    <a:gd name="T16" fmla="*/ 1191 w 1256"/>
                    <a:gd name="T17" fmla="*/ 628 h 1256"/>
                    <a:gd name="T18" fmla="*/ 628 w 1256"/>
                    <a:gd name="T19" fmla="*/ 119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6" h="1256">
                      <a:moveTo>
                        <a:pt x="628" y="0"/>
                      </a:moveTo>
                      <a:cubicBezTo>
                        <a:pt x="281" y="0"/>
                        <a:pt x="0" y="281"/>
                        <a:pt x="0" y="628"/>
                      </a:cubicBezTo>
                      <a:cubicBezTo>
                        <a:pt x="0" y="975"/>
                        <a:pt x="281" y="1256"/>
                        <a:pt x="628" y="1256"/>
                      </a:cubicBezTo>
                      <a:cubicBezTo>
                        <a:pt x="974" y="1256"/>
                        <a:pt x="1256" y="975"/>
                        <a:pt x="1256" y="628"/>
                      </a:cubicBezTo>
                      <a:cubicBezTo>
                        <a:pt x="1256" y="281"/>
                        <a:pt x="974" y="0"/>
                        <a:pt x="628" y="0"/>
                      </a:cubicBezTo>
                      <a:close/>
                      <a:moveTo>
                        <a:pt x="628" y="1192"/>
                      </a:moveTo>
                      <a:cubicBezTo>
                        <a:pt x="316" y="1192"/>
                        <a:pt x="64" y="939"/>
                        <a:pt x="64" y="628"/>
                      </a:cubicBezTo>
                      <a:cubicBezTo>
                        <a:pt x="64" y="317"/>
                        <a:pt x="316" y="64"/>
                        <a:pt x="628" y="64"/>
                      </a:cubicBezTo>
                      <a:cubicBezTo>
                        <a:pt x="939" y="64"/>
                        <a:pt x="1191" y="317"/>
                        <a:pt x="1191" y="628"/>
                      </a:cubicBezTo>
                      <a:cubicBezTo>
                        <a:pt x="1191" y="939"/>
                        <a:pt x="939" y="1192"/>
                        <a:pt x="628" y="1192"/>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Oval 60"/>
                <p:cNvSpPr>
                  <a:spLocks noChangeArrowheads="1"/>
                </p:cNvSpPr>
                <p:nvPr/>
              </p:nvSpPr>
              <p:spPr bwMode="auto">
                <a:xfrm>
                  <a:off x="1335" y="2063"/>
                  <a:ext cx="144" cy="145"/>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Oval 61"/>
                <p:cNvSpPr>
                  <a:spLocks noChangeArrowheads="1"/>
                </p:cNvSpPr>
                <p:nvPr/>
              </p:nvSpPr>
              <p:spPr bwMode="auto">
                <a:xfrm>
                  <a:off x="1204" y="2390"/>
                  <a:ext cx="85" cy="84"/>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Oval 62"/>
                <p:cNvSpPr>
                  <a:spLocks noChangeArrowheads="1"/>
                </p:cNvSpPr>
                <p:nvPr/>
              </p:nvSpPr>
              <p:spPr bwMode="auto">
                <a:xfrm>
                  <a:off x="1463" y="2537"/>
                  <a:ext cx="85" cy="84"/>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Oval 63"/>
                <p:cNvSpPr>
                  <a:spLocks noChangeArrowheads="1"/>
                </p:cNvSpPr>
                <p:nvPr/>
              </p:nvSpPr>
              <p:spPr bwMode="auto">
                <a:xfrm>
                  <a:off x="1447" y="2293"/>
                  <a:ext cx="85" cy="85"/>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Oval 64"/>
                <p:cNvSpPr>
                  <a:spLocks noChangeArrowheads="1"/>
                </p:cNvSpPr>
                <p:nvPr/>
              </p:nvSpPr>
              <p:spPr bwMode="auto">
                <a:xfrm>
                  <a:off x="1623" y="2293"/>
                  <a:ext cx="86" cy="85"/>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Oval 65"/>
                <p:cNvSpPr>
                  <a:spLocks noChangeArrowheads="1"/>
                </p:cNvSpPr>
                <p:nvPr/>
              </p:nvSpPr>
              <p:spPr bwMode="auto">
                <a:xfrm>
                  <a:off x="1651" y="2124"/>
                  <a:ext cx="85" cy="84"/>
                </a:xfrm>
                <a:prstGeom prst="ellipse">
                  <a:avLst/>
                </a:pr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66"/>
                <p:cNvSpPr>
                  <a:spLocks/>
                </p:cNvSpPr>
                <p:nvPr/>
              </p:nvSpPr>
              <p:spPr bwMode="auto">
                <a:xfrm>
                  <a:off x="1305" y="1960"/>
                  <a:ext cx="422" cy="812"/>
                </a:xfrm>
                <a:custGeom>
                  <a:avLst/>
                  <a:gdLst>
                    <a:gd name="T0" fmla="*/ 14 w 560"/>
                    <a:gd name="T1" fmla="*/ 1081 h 1081"/>
                    <a:gd name="T2" fmla="*/ 0 w 560"/>
                    <a:gd name="T3" fmla="*/ 1057 h 1081"/>
                    <a:gd name="T4" fmla="*/ 278 w 560"/>
                    <a:gd name="T5" fmla="*/ 803 h 1081"/>
                    <a:gd name="T6" fmla="*/ 522 w 560"/>
                    <a:gd name="T7" fmla="*/ 1 h 1081"/>
                    <a:gd name="T8" fmla="*/ 550 w 560"/>
                    <a:gd name="T9" fmla="*/ 0 h 1081"/>
                    <a:gd name="T10" fmla="*/ 486 w 560"/>
                    <a:gd name="T11" fmla="*/ 484 h 1081"/>
                    <a:gd name="T12" fmla="*/ 299 w 560"/>
                    <a:gd name="T13" fmla="*/ 821 h 1081"/>
                    <a:gd name="T14" fmla="*/ 14 w 560"/>
                    <a:gd name="T15" fmla="*/ 1081 h 10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0" h="1081">
                      <a:moveTo>
                        <a:pt x="14" y="1081"/>
                      </a:moveTo>
                      <a:cubicBezTo>
                        <a:pt x="0" y="1057"/>
                        <a:pt x="0" y="1057"/>
                        <a:pt x="0" y="1057"/>
                      </a:cubicBezTo>
                      <a:cubicBezTo>
                        <a:pt x="1" y="1056"/>
                        <a:pt x="143" y="974"/>
                        <a:pt x="278" y="803"/>
                      </a:cubicBezTo>
                      <a:cubicBezTo>
                        <a:pt x="402" y="645"/>
                        <a:pt x="545" y="379"/>
                        <a:pt x="522" y="1"/>
                      </a:cubicBezTo>
                      <a:cubicBezTo>
                        <a:pt x="550" y="0"/>
                        <a:pt x="550" y="0"/>
                        <a:pt x="550" y="0"/>
                      </a:cubicBezTo>
                      <a:cubicBezTo>
                        <a:pt x="560" y="170"/>
                        <a:pt x="539" y="333"/>
                        <a:pt x="486" y="484"/>
                      </a:cubicBezTo>
                      <a:cubicBezTo>
                        <a:pt x="443" y="605"/>
                        <a:pt x="380" y="718"/>
                        <a:pt x="299" y="821"/>
                      </a:cubicBezTo>
                      <a:cubicBezTo>
                        <a:pt x="161" y="996"/>
                        <a:pt x="20" y="1078"/>
                        <a:pt x="14" y="1081"/>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Freeform 67"/>
                <p:cNvSpPr>
                  <a:spLocks/>
                </p:cNvSpPr>
                <p:nvPr/>
              </p:nvSpPr>
              <p:spPr bwMode="auto">
                <a:xfrm>
                  <a:off x="1201" y="1922"/>
                  <a:ext cx="413" cy="801"/>
                </a:xfrm>
                <a:custGeom>
                  <a:avLst/>
                  <a:gdLst>
                    <a:gd name="T0" fmla="*/ 32 w 549"/>
                    <a:gd name="T1" fmla="*/ 1065 h 1065"/>
                    <a:gd name="T2" fmla="*/ 60 w 549"/>
                    <a:gd name="T3" fmla="*/ 627 h 1065"/>
                    <a:gd name="T4" fmla="*/ 238 w 549"/>
                    <a:gd name="T5" fmla="*/ 291 h 1065"/>
                    <a:gd name="T6" fmla="*/ 534 w 549"/>
                    <a:gd name="T7" fmla="*/ 0 h 1065"/>
                    <a:gd name="T8" fmla="*/ 549 w 549"/>
                    <a:gd name="T9" fmla="*/ 23 h 1065"/>
                    <a:gd name="T10" fmla="*/ 260 w 549"/>
                    <a:gd name="T11" fmla="*/ 309 h 1065"/>
                    <a:gd name="T12" fmla="*/ 60 w 549"/>
                    <a:gd name="T13" fmla="*/ 1060 h 1065"/>
                    <a:gd name="T14" fmla="*/ 32 w 549"/>
                    <a:gd name="T15" fmla="*/ 1065 h 10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9" h="1065">
                      <a:moveTo>
                        <a:pt x="32" y="1065"/>
                      </a:moveTo>
                      <a:cubicBezTo>
                        <a:pt x="5" y="919"/>
                        <a:pt x="14" y="771"/>
                        <a:pt x="60" y="627"/>
                      </a:cubicBezTo>
                      <a:cubicBezTo>
                        <a:pt x="97" y="512"/>
                        <a:pt x="157" y="399"/>
                        <a:pt x="238" y="291"/>
                      </a:cubicBezTo>
                      <a:cubicBezTo>
                        <a:pt x="377" y="108"/>
                        <a:pt x="532" y="1"/>
                        <a:pt x="534" y="0"/>
                      </a:cubicBezTo>
                      <a:cubicBezTo>
                        <a:pt x="549" y="23"/>
                        <a:pt x="549" y="23"/>
                        <a:pt x="549" y="23"/>
                      </a:cubicBezTo>
                      <a:cubicBezTo>
                        <a:pt x="548" y="24"/>
                        <a:pt x="396" y="129"/>
                        <a:pt x="260" y="309"/>
                      </a:cubicBezTo>
                      <a:cubicBezTo>
                        <a:pt x="136" y="474"/>
                        <a:pt x="0" y="738"/>
                        <a:pt x="60" y="1060"/>
                      </a:cubicBezTo>
                      <a:lnTo>
                        <a:pt x="32" y="1065"/>
                      </a:ln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68"/>
                <p:cNvSpPr>
                  <a:spLocks/>
                </p:cNvSpPr>
                <p:nvPr/>
              </p:nvSpPr>
              <p:spPr bwMode="auto">
                <a:xfrm>
                  <a:off x="1098" y="2317"/>
                  <a:ext cx="744" cy="227"/>
                </a:xfrm>
                <a:custGeom>
                  <a:avLst/>
                  <a:gdLst>
                    <a:gd name="T0" fmla="*/ 22 w 990"/>
                    <a:gd name="T1" fmla="*/ 302 h 302"/>
                    <a:gd name="T2" fmla="*/ 0 w 990"/>
                    <a:gd name="T3" fmla="*/ 284 h 302"/>
                    <a:gd name="T4" fmla="*/ 257 w 990"/>
                    <a:gd name="T5" fmla="*/ 88 h 302"/>
                    <a:gd name="T6" fmla="*/ 545 w 990"/>
                    <a:gd name="T7" fmla="*/ 7 h 302"/>
                    <a:gd name="T8" fmla="*/ 907 w 990"/>
                    <a:gd name="T9" fmla="*/ 84 h 302"/>
                    <a:gd name="T10" fmla="*/ 907 w 990"/>
                    <a:gd name="T11" fmla="*/ 84 h 302"/>
                    <a:gd name="T12" fmla="*/ 979 w 990"/>
                    <a:gd name="T13" fmla="*/ 158 h 302"/>
                    <a:gd name="T14" fmla="*/ 953 w 990"/>
                    <a:gd name="T15" fmla="*/ 148 h 302"/>
                    <a:gd name="T16" fmla="*/ 952 w 990"/>
                    <a:gd name="T17" fmla="*/ 152 h 302"/>
                    <a:gd name="T18" fmla="*/ 894 w 990"/>
                    <a:gd name="T19" fmla="*/ 109 h 302"/>
                    <a:gd name="T20" fmla="*/ 271 w 990"/>
                    <a:gd name="T21" fmla="*/ 112 h 302"/>
                    <a:gd name="T22" fmla="*/ 22 w 990"/>
                    <a:gd name="T23"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0" h="302">
                      <a:moveTo>
                        <a:pt x="22" y="302"/>
                      </a:moveTo>
                      <a:cubicBezTo>
                        <a:pt x="0" y="284"/>
                        <a:pt x="0" y="284"/>
                        <a:pt x="0" y="284"/>
                      </a:cubicBezTo>
                      <a:cubicBezTo>
                        <a:pt x="4" y="279"/>
                        <a:pt x="98" y="169"/>
                        <a:pt x="257" y="88"/>
                      </a:cubicBezTo>
                      <a:cubicBezTo>
                        <a:pt x="351" y="40"/>
                        <a:pt x="448" y="13"/>
                        <a:pt x="545" y="7"/>
                      </a:cubicBezTo>
                      <a:cubicBezTo>
                        <a:pt x="666" y="0"/>
                        <a:pt x="788" y="26"/>
                        <a:pt x="907" y="84"/>
                      </a:cubicBezTo>
                      <a:cubicBezTo>
                        <a:pt x="907" y="84"/>
                        <a:pt x="907" y="84"/>
                        <a:pt x="907" y="84"/>
                      </a:cubicBezTo>
                      <a:cubicBezTo>
                        <a:pt x="990" y="129"/>
                        <a:pt x="981" y="151"/>
                        <a:pt x="979" y="158"/>
                      </a:cubicBezTo>
                      <a:cubicBezTo>
                        <a:pt x="953" y="148"/>
                        <a:pt x="953" y="148"/>
                        <a:pt x="953" y="148"/>
                      </a:cubicBezTo>
                      <a:cubicBezTo>
                        <a:pt x="952" y="150"/>
                        <a:pt x="952" y="152"/>
                        <a:pt x="952" y="152"/>
                      </a:cubicBezTo>
                      <a:cubicBezTo>
                        <a:pt x="950" y="145"/>
                        <a:pt x="922" y="125"/>
                        <a:pt x="894" y="109"/>
                      </a:cubicBezTo>
                      <a:cubicBezTo>
                        <a:pt x="686" y="7"/>
                        <a:pt x="477" y="8"/>
                        <a:pt x="271" y="112"/>
                      </a:cubicBezTo>
                      <a:cubicBezTo>
                        <a:pt x="117" y="190"/>
                        <a:pt x="23" y="301"/>
                        <a:pt x="22" y="302"/>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69"/>
                <p:cNvSpPr>
                  <a:spLocks/>
                </p:cNvSpPr>
                <p:nvPr/>
              </p:nvSpPr>
              <p:spPr bwMode="auto">
                <a:xfrm>
                  <a:off x="1241" y="2021"/>
                  <a:ext cx="291" cy="793"/>
                </a:xfrm>
                <a:custGeom>
                  <a:avLst/>
                  <a:gdLst>
                    <a:gd name="T0" fmla="*/ 281 w 386"/>
                    <a:gd name="T1" fmla="*/ 1056 h 1056"/>
                    <a:gd name="T2" fmla="*/ 259 w 386"/>
                    <a:gd name="T3" fmla="*/ 1037 h 1056"/>
                    <a:gd name="T4" fmla="*/ 344 w 386"/>
                    <a:gd name="T5" fmla="*/ 550 h 1056"/>
                    <a:gd name="T6" fmla="*/ 167 w 386"/>
                    <a:gd name="T7" fmla="*/ 148 h 1056"/>
                    <a:gd name="T8" fmla="*/ 0 w 386"/>
                    <a:gd name="T9" fmla="*/ 26 h 1056"/>
                    <a:gd name="T10" fmla="*/ 12 w 386"/>
                    <a:gd name="T11" fmla="*/ 0 h 1056"/>
                    <a:gd name="T12" fmla="*/ 187 w 386"/>
                    <a:gd name="T13" fmla="*/ 128 h 1056"/>
                    <a:gd name="T14" fmla="*/ 372 w 386"/>
                    <a:gd name="T15" fmla="*/ 549 h 1056"/>
                    <a:gd name="T16" fmla="*/ 281 w 386"/>
                    <a:gd name="T1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6" h="1056">
                      <a:moveTo>
                        <a:pt x="281" y="1056"/>
                      </a:moveTo>
                      <a:cubicBezTo>
                        <a:pt x="259" y="1037"/>
                        <a:pt x="259" y="1037"/>
                        <a:pt x="259" y="1037"/>
                      </a:cubicBezTo>
                      <a:cubicBezTo>
                        <a:pt x="260" y="1036"/>
                        <a:pt x="358" y="919"/>
                        <a:pt x="344" y="550"/>
                      </a:cubicBezTo>
                      <a:cubicBezTo>
                        <a:pt x="337" y="357"/>
                        <a:pt x="244" y="225"/>
                        <a:pt x="167" y="148"/>
                      </a:cubicBezTo>
                      <a:cubicBezTo>
                        <a:pt x="83" y="64"/>
                        <a:pt x="1" y="26"/>
                        <a:pt x="0" y="26"/>
                      </a:cubicBezTo>
                      <a:cubicBezTo>
                        <a:pt x="12" y="0"/>
                        <a:pt x="12" y="0"/>
                        <a:pt x="12" y="0"/>
                      </a:cubicBezTo>
                      <a:cubicBezTo>
                        <a:pt x="16" y="2"/>
                        <a:pt x="100" y="41"/>
                        <a:pt x="187" y="128"/>
                      </a:cubicBezTo>
                      <a:cubicBezTo>
                        <a:pt x="267" y="209"/>
                        <a:pt x="364" y="347"/>
                        <a:pt x="372" y="549"/>
                      </a:cubicBezTo>
                      <a:cubicBezTo>
                        <a:pt x="386" y="931"/>
                        <a:pt x="285" y="1051"/>
                        <a:pt x="281" y="1056"/>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61"/>
                <p:cNvSpPr>
                  <a:spLocks/>
                </p:cNvSpPr>
                <p:nvPr/>
              </p:nvSpPr>
              <p:spPr bwMode="auto">
                <a:xfrm>
                  <a:off x="1077" y="2092"/>
                  <a:ext cx="846" cy="361"/>
                </a:xfrm>
                <a:custGeom>
                  <a:avLst/>
                  <a:gdLst>
                    <a:gd name="T0" fmla="*/ 1097 w 1125"/>
                    <a:gd name="T1" fmla="*/ 481 h 481"/>
                    <a:gd name="T2" fmla="*/ 1059 w 1125"/>
                    <a:gd name="T3" fmla="*/ 338 h 481"/>
                    <a:gd name="T4" fmla="*/ 814 w 1125"/>
                    <a:gd name="T5" fmla="*/ 111 h 481"/>
                    <a:gd name="T6" fmla="*/ 19 w 1125"/>
                    <a:gd name="T7" fmla="*/ 278 h 481"/>
                    <a:gd name="T8" fmla="*/ 0 w 1125"/>
                    <a:gd name="T9" fmla="*/ 258 h 481"/>
                    <a:gd name="T10" fmla="*/ 387 w 1125"/>
                    <a:gd name="T11" fmla="*/ 46 h 481"/>
                    <a:gd name="T12" fmla="*/ 825 w 1125"/>
                    <a:gd name="T13" fmla="*/ 85 h 481"/>
                    <a:gd name="T14" fmla="*/ 1085 w 1125"/>
                    <a:gd name="T15" fmla="*/ 327 h 481"/>
                    <a:gd name="T16" fmla="*/ 1125 w 1125"/>
                    <a:gd name="T17" fmla="*/ 481 h 481"/>
                    <a:gd name="T18" fmla="*/ 1097 w 1125"/>
                    <a:gd name="T19" fmla="*/ 481 h 481"/>
                    <a:gd name="T20" fmla="*/ 1111 w 1125"/>
                    <a:gd name="T21" fmla="*/ 481 h 481"/>
                    <a:gd name="T22" fmla="*/ 1097 w 1125"/>
                    <a:gd name="T23" fmla="*/ 481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5" h="481">
                      <a:moveTo>
                        <a:pt x="1097" y="481"/>
                      </a:moveTo>
                      <a:cubicBezTo>
                        <a:pt x="1097" y="481"/>
                        <a:pt x="1095" y="416"/>
                        <a:pt x="1059" y="338"/>
                      </a:cubicBezTo>
                      <a:cubicBezTo>
                        <a:pt x="1011" y="234"/>
                        <a:pt x="929" y="158"/>
                        <a:pt x="814" y="111"/>
                      </a:cubicBezTo>
                      <a:cubicBezTo>
                        <a:pt x="543" y="0"/>
                        <a:pt x="239" y="64"/>
                        <a:pt x="19" y="278"/>
                      </a:cubicBezTo>
                      <a:cubicBezTo>
                        <a:pt x="0" y="258"/>
                        <a:pt x="0" y="258"/>
                        <a:pt x="0" y="258"/>
                      </a:cubicBezTo>
                      <a:cubicBezTo>
                        <a:pt x="110" y="150"/>
                        <a:pt x="244" y="77"/>
                        <a:pt x="387" y="46"/>
                      </a:cubicBezTo>
                      <a:cubicBezTo>
                        <a:pt x="533" y="14"/>
                        <a:pt x="684" y="28"/>
                        <a:pt x="825" y="85"/>
                      </a:cubicBezTo>
                      <a:cubicBezTo>
                        <a:pt x="976" y="147"/>
                        <a:pt x="1050" y="251"/>
                        <a:pt x="1085" y="327"/>
                      </a:cubicBezTo>
                      <a:cubicBezTo>
                        <a:pt x="1123" y="410"/>
                        <a:pt x="1125" y="478"/>
                        <a:pt x="1125" y="481"/>
                      </a:cubicBezTo>
                      <a:cubicBezTo>
                        <a:pt x="1097" y="481"/>
                        <a:pt x="1097" y="481"/>
                        <a:pt x="1097" y="481"/>
                      </a:cubicBezTo>
                      <a:cubicBezTo>
                        <a:pt x="1111" y="481"/>
                        <a:pt x="1111" y="481"/>
                        <a:pt x="1111" y="481"/>
                      </a:cubicBezTo>
                      <a:lnTo>
                        <a:pt x="1097" y="481"/>
                      </a:ln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62"/>
                <p:cNvSpPr>
                  <a:spLocks/>
                </p:cNvSpPr>
                <p:nvPr/>
              </p:nvSpPr>
              <p:spPr bwMode="auto">
                <a:xfrm>
                  <a:off x="1551" y="2403"/>
                  <a:ext cx="484" cy="484"/>
                </a:xfrm>
                <a:custGeom>
                  <a:avLst/>
                  <a:gdLst>
                    <a:gd name="T0" fmla="*/ 584 w 643"/>
                    <a:gd name="T1" fmla="*/ 325 h 644"/>
                    <a:gd name="T2" fmla="*/ 621 w 643"/>
                    <a:gd name="T3" fmla="*/ 219 h 644"/>
                    <a:gd name="T4" fmla="*/ 600 w 643"/>
                    <a:gd name="T5" fmla="*/ 170 h 644"/>
                    <a:gd name="T6" fmla="*/ 535 w 643"/>
                    <a:gd name="T7" fmla="*/ 167 h 644"/>
                    <a:gd name="T8" fmla="*/ 536 w 643"/>
                    <a:gd name="T9" fmla="*/ 82 h 644"/>
                    <a:gd name="T10" fmla="*/ 478 w 643"/>
                    <a:gd name="T11" fmla="*/ 42 h 644"/>
                    <a:gd name="T12" fmla="*/ 417 w 643"/>
                    <a:gd name="T13" fmla="*/ 72 h 644"/>
                    <a:gd name="T14" fmla="*/ 371 w 643"/>
                    <a:gd name="T15" fmla="*/ 0 h 644"/>
                    <a:gd name="T16" fmla="*/ 335 w 643"/>
                    <a:gd name="T17" fmla="*/ 0 h 644"/>
                    <a:gd name="T18" fmla="*/ 293 w 643"/>
                    <a:gd name="T19" fmla="*/ 1 h 644"/>
                    <a:gd name="T20" fmla="*/ 256 w 643"/>
                    <a:gd name="T21" fmla="*/ 61 h 644"/>
                    <a:gd name="T22" fmla="*/ 176 w 643"/>
                    <a:gd name="T23" fmla="*/ 34 h 644"/>
                    <a:gd name="T24" fmla="*/ 119 w 643"/>
                    <a:gd name="T25" fmla="*/ 68 h 644"/>
                    <a:gd name="T26" fmla="*/ 96 w 643"/>
                    <a:gd name="T27" fmla="*/ 85 h 644"/>
                    <a:gd name="T28" fmla="*/ 114 w 643"/>
                    <a:gd name="T29" fmla="*/ 147 h 644"/>
                    <a:gd name="T30" fmla="*/ 105 w 643"/>
                    <a:gd name="T31" fmla="*/ 157 h 644"/>
                    <a:gd name="T32" fmla="*/ 98 w 643"/>
                    <a:gd name="T33" fmla="*/ 168 h 644"/>
                    <a:gd name="T34" fmla="*/ 26 w 643"/>
                    <a:gd name="T35" fmla="*/ 182 h 644"/>
                    <a:gd name="T36" fmla="*/ 4 w 643"/>
                    <a:gd name="T37" fmla="*/ 244 h 644"/>
                    <a:gd name="T38" fmla="*/ 52 w 643"/>
                    <a:gd name="T39" fmla="*/ 315 h 644"/>
                    <a:gd name="T40" fmla="*/ 1 w 643"/>
                    <a:gd name="T41" fmla="*/ 349 h 644"/>
                    <a:gd name="T42" fmla="*/ 5 w 643"/>
                    <a:gd name="T43" fmla="*/ 394 h 644"/>
                    <a:gd name="T44" fmla="*/ 26 w 643"/>
                    <a:gd name="T45" fmla="*/ 458 h 644"/>
                    <a:gd name="T46" fmla="*/ 96 w 643"/>
                    <a:gd name="T47" fmla="*/ 471 h 644"/>
                    <a:gd name="T48" fmla="*/ 85 w 643"/>
                    <a:gd name="T49" fmla="*/ 513 h 644"/>
                    <a:gd name="T50" fmla="*/ 102 w 643"/>
                    <a:gd name="T51" fmla="*/ 563 h 644"/>
                    <a:gd name="T52" fmla="*/ 152 w 643"/>
                    <a:gd name="T53" fmla="*/ 600 h 644"/>
                    <a:gd name="T54" fmla="*/ 218 w 643"/>
                    <a:gd name="T55" fmla="*/ 572 h 644"/>
                    <a:gd name="T56" fmla="*/ 249 w 643"/>
                    <a:gd name="T57" fmla="*/ 590 h 644"/>
                    <a:gd name="T58" fmla="*/ 282 w 643"/>
                    <a:gd name="T59" fmla="*/ 642 h 644"/>
                    <a:gd name="T60" fmla="*/ 341 w 643"/>
                    <a:gd name="T61" fmla="*/ 643 h 644"/>
                    <a:gd name="T62" fmla="*/ 380 w 643"/>
                    <a:gd name="T63" fmla="*/ 582 h 644"/>
                    <a:gd name="T64" fmla="*/ 461 w 643"/>
                    <a:gd name="T65" fmla="*/ 612 h 644"/>
                    <a:gd name="T66" fmla="*/ 485 w 643"/>
                    <a:gd name="T67" fmla="*/ 597 h 644"/>
                    <a:gd name="T68" fmla="*/ 539 w 643"/>
                    <a:gd name="T69" fmla="*/ 559 h 644"/>
                    <a:gd name="T70" fmla="*/ 521 w 643"/>
                    <a:gd name="T71" fmla="*/ 498 h 644"/>
                    <a:gd name="T72" fmla="*/ 529 w 643"/>
                    <a:gd name="T73" fmla="*/ 488 h 644"/>
                    <a:gd name="T74" fmla="*/ 539 w 643"/>
                    <a:gd name="T75" fmla="*/ 476 h 644"/>
                    <a:gd name="T76" fmla="*/ 610 w 643"/>
                    <a:gd name="T77" fmla="*/ 461 h 644"/>
                    <a:gd name="T78" fmla="*/ 643 w 643"/>
                    <a:gd name="T79" fmla="*/ 370 h 644"/>
                    <a:gd name="T80" fmla="*/ 584 w 643"/>
                    <a:gd name="T81" fmla="*/ 33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3" h="644">
                      <a:moveTo>
                        <a:pt x="584" y="330"/>
                      </a:moveTo>
                      <a:cubicBezTo>
                        <a:pt x="584" y="328"/>
                        <a:pt x="584" y="327"/>
                        <a:pt x="584" y="325"/>
                      </a:cubicBezTo>
                      <a:cubicBezTo>
                        <a:pt x="641" y="288"/>
                        <a:pt x="641" y="288"/>
                        <a:pt x="641" y="288"/>
                      </a:cubicBezTo>
                      <a:cubicBezTo>
                        <a:pt x="621" y="219"/>
                        <a:pt x="621" y="219"/>
                        <a:pt x="621" y="219"/>
                      </a:cubicBezTo>
                      <a:cubicBezTo>
                        <a:pt x="618" y="210"/>
                        <a:pt x="615" y="199"/>
                        <a:pt x="609" y="186"/>
                      </a:cubicBezTo>
                      <a:cubicBezTo>
                        <a:pt x="600" y="170"/>
                        <a:pt x="600" y="170"/>
                        <a:pt x="600" y="170"/>
                      </a:cubicBezTo>
                      <a:cubicBezTo>
                        <a:pt x="538" y="173"/>
                        <a:pt x="538" y="173"/>
                        <a:pt x="538" y="173"/>
                      </a:cubicBezTo>
                      <a:cubicBezTo>
                        <a:pt x="537" y="171"/>
                        <a:pt x="536" y="169"/>
                        <a:pt x="535" y="167"/>
                      </a:cubicBezTo>
                      <a:cubicBezTo>
                        <a:pt x="560" y="107"/>
                        <a:pt x="560" y="107"/>
                        <a:pt x="560" y="107"/>
                      </a:cubicBezTo>
                      <a:cubicBezTo>
                        <a:pt x="536" y="82"/>
                        <a:pt x="536" y="82"/>
                        <a:pt x="536" y="82"/>
                      </a:cubicBezTo>
                      <a:cubicBezTo>
                        <a:pt x="511" y="61"/>
                        <a:pt x="511" y="61"/>
                        <a:pt x="511" y="61"/>
                      </a:cubicBezTo>
                      <a:cubicBezTo>
                        <a:pt x="502" y="53"/>
                        <a:pt x="490" y="46"/>
                        <a:pt x="478" y="42"/>
                      </a:cubicBezTo>
                      <a:cubicBezTo>
                        <a:pt x="465" y="38"/>
                        <a:pt x="465" y="38"/>
                        <a:pt x="465" y="38"/>
                      </a:cubicBezTo>
                      <a:cubicBezTo>
                        <a:pt x="417" y="72"/>
                        <a:pt x="417" y="72"/>
                        <a:pt x="417" y="72"/>
                      </a:cubicBezTo>
                      <a:cubicBezTo>
                        <a:pt x="407" y="69"/>
                        <a:pt x="398" y="66"/>
                        <a:pt x="389" y="63"/>
                      </a:cubicBezTo>
                      <a:cubicBezTo>
                        <a:pt x="371" y="0"/>
                        <a:pt x="371" y="0"/>
                        <a:pt x="371" y="0"/>
                      </a:cubicBezTo>
                      <a:cubicBezTo>
                        <a:pt x="350" y="0"/>
                        <a:pt x="350" y="0"/>
                        <a:pt x="350" y="0"/>
                      </a:cubicBezTo>
                      <a:cubicBezTo>
                        <a:pt x="345" y="0"/>
                        <a:pt x="340" y="0"/>
                        <a:pt x="335" y="0"/>
                      </a:cubicBezTo>
                      <a:cubicBezTo>
                        <a:pt x="329" y="0"/>
                        <a:pt x="323" y="0"/>
                        <a:pt x="317" y="0"/>
                      </a:cubicBezTo>
                      <a:cubicBezTo>
                        <a:pt x="308" y="0"/>
                        <a:pt x="300" y="0"/>
                        <a:pt x="293" y="1"/>
                      </a:cubicBezTo>
                      <a:cubicBezTo>
                        <a:pt x="276" y="3"/>
                        <a:pt x="276" y="3"/>
                        <a:pt x="276" y="3"/>
                      </a:cubicBezTo>
                      <a:cubicBezTo>
                        <a:pt x="256" y="61"/>
                        <a:pt x="256" y="61"/>
                        <a:pt x="256" y="61"/>
                      </a:cubicBezTo>
                      <a:cubicBezTo>
                        <a:pt x="245" y="64"/>
                        <a:pt x="235" y="67"/>
                        <a:pt x="226" y="71"/>
                      </a:cubicBezTo>
                      <a:cubicBezTo>
                        <a:pt x="176" y="34"/>
                        <a:pt x="176" y="34"/>
                        <a:pt x="176" y="34"/>
                      </a:cubicBezTo>
                      <a:cubicBezTo>
                        <a:pt x="161" y="41"/>
                        <a:pt x="161" y="41"/>
                        <a:pt x="161" y="41"/>
                      </a:cubicBezTo>
                      <a:cubicBezTo>
                        <a:pt x="146" y="48"/>
                        <a:pt x="133" y="57"/>
                        <a:pt x="119" y="68"/>
                      </a:cubicBezTo>
                      <a:cubicBezTo>
                        <a:pt x="116" y="70"/>
                        <a:pt x="114" y="71"/>
                        <a:pt x="111" y="73"/>
                      </a:cubicBezTo>
                      <a:cubicBezTo>
                        <a:pt x="96" y="85"/>
                        <a:pt x="96" y="85"/>
                        <a:pt x="96" y="85"/>
                      </a:cubicBezTo>
                      <a:cubicBezTo>
                        <a:pt x="109" y="133"/>
                        <a:pt x="109" y="133"/>
                        <a:pt x="109" y="133"/>
                      </a:cubicBezTo>
                      <a:cubicBezTo>
                        <a:pt x="114" y="147"/>
                        <a:pt x="114" y="147"/>
                        <a:pt x="114" y="147"/>
                      </a:cubicBezTo>
                      <a:cubicBezTo>
                        <a:pt x="112" y="149"/>
                        <a:pt x="109" y="152"/>
                        <a:pt x="107" y="155"/>
                      </a:cubicBezTo>
                      <a:cubicBezTo>
                        <a:pt x="105" y="157"/>
                        <a:pt x="105" y="157"/>
                        <a:pt x="105" y="157"/>
                      </a:cubicBezTo>
                      <a:cubicBezTo>
                        <a:pt x="104" y="159"/>
                        <a:pt x="104" y="159"/>
                        <a:pt x="104" y="159"/>
                      </a:cubicBezTo>
                      <a:cubicBezTo>
                        <a:pt x="102" y="162"/>
                        <a:pt x="100" y="165"/>
                        <a:pt x="98" y="168"/>
                      </a:cubicBezTo>
                      <a:cubicBezTo>
                        <a:pt x="34" y="167"/>
                        <a:pt x="34" y="167"/>
                        <a:pt x="34" y="167"/>
                      </a:cubicBezTo>
                      <a:cubicBezTo>
                        <a:pt x="26" y="182"/>
                        <a:pt x="26" y="182"/>
                        <a:pt x="26" y="182"/>
                      </a:cubicBezTo>
                      <a:cubicBezTo>
                        <a:pt x="17" y="197"/>
                        <a:pt x="11" y="213"/>
                        <a:pt x="5" y="237"/>
                      </a:cubicBezTo>
                      <a:cubicBezTo>
                        <a:pt x="4" y="244"/>
                        <a:pt x="4" y="244"/>
                        <a:pt x="4" y="244"/>
                      </a:cubicBezTo>
                      <a:cubicBezTo>
                        <a:pt x="17" y="290"/>
                        <a:pt x="17" y="290"/>
                        <a:pt x="17" y="290"/>
                      </a:cubicBezTo>
                      <a:cubicBezTo>
                        <a:pt x="52" y="315"/>
                        <a:pt x="52" y="315"/>
                        <a:pt x="52" y="315"/>
                      </a:cubicBezTo>
                      <a:cubicBezTo>
                        <a:pt x="52" y="316"/>
                        <a:pt x="52" y="317"/>
                        <a:pt x="52" y="319"/>
                      </a:cubicBezTo>
                      <a:cubicBezTo>
                        <a:pt x="1" y="349"/>
                        <a:pt x="1" y="349"/>
                        <a:pt x="1" y="349"/>
                      </a:cubicBezTo>
                      <a:cubicBezTo>
                        <a:pt x="1" y="364"/>
                        <a:pt x="1" y="364"/>
                        <a:pt x="1" y="364"/>
                      </a:cubicBezTo>
                      <a:cubicBezTo>
                        <a:pt x="0" y="376"/>
                        <a:pt x="3" y="386"/>
                        <a:pt x="5" y="394"/>
                      </a:cubicBezTo>
                      <a:cubicBezTo>
                        <a:pt x="14" y="425"/>
                        <a:pt x="14" y="425"/>
                        <a:pt x="14" y="425"/>
                      </a:cubicBezTo>
                      <a:cubicBezTo>
                        <a:pt x="17" y="435"/>
                        <a:pt x="20" y="446"/>
                        <a:pt x="26" y="458"/>
                      </a:cubicBezTo>
                      <a:cubicBezTo>
                        <a:pt x="35" y="472"/>
                        <a:pt x="35" y="472"/>
                        <a:pt x="35" y="472"/>
                      </a:cubicBezTo>
                      <a:cubicBezTo>
                        <a:pt x="96" y="471"/>
                        <a:pt x="96" y="471"/>
                        <a:pt x="96" y="471"/>
                      </a:cubicBezTo>
                      <a:cubicBezTo>
                        <a:pt x="98" y="473"/>
                        <a:pt x="99" y="475"/>
                        <a:pt x="100" y="477"/>
                      </a:cubicBezTo>
                      <a:cubicBezTo>
                        <a:pt x="85" y="513"/>
                        <a:pt x="85" y="513"/>
                        <a:pt x="85" y="513"/>
                      </a:cubicBezTo>
                      <a:cubicBezTo>
                        <a:pt x="97" y="558"/>
                        <a:pt x="97" y="558"/>
                        <a:pt x="97" y="558"/>
                      </a:cubicBezTo>
                      <a:cubicBezTo>
                        <a:pt x="102" y="563"/>
                        <a:pt x="102" y="563"/>
                        <a:pt x="102" y="563"/>
                      </a:cubicBezTo>
                      <a:cubicBezTo>
                        <a:pt x="111" y="573"/>
                        <a:pt x="119" y="579"/>
                        <a:pt x="128" y="585"/>
                      </a:cubicBezTo>
                      <a:cubicBezTo>
                        <a:pt x="136" y="591"/>
                        <a:pt x="143" y="595"/>
                        <a:pt x="152" y="600"/>
                      </a:cubicBezTo>
                      <a:cubicBezTo>
                        <a:pt x="167" y="609"/>
                        <a:pt x="167" y="609"/>
                        <a:pt x="167" y="609"/>
                      </a:cubicBezTo>
                      <a:cubicBezTo>
                        <a:pt x="218" y="572"/>
                        <a:pt x="218" y="572"/>
                        <a:pt x="218" y="572"/>
                      </a:cubicBezTo>
                      <a:cubicBezTo>
                        <a:pt x="227" y="576"/>
                        <a:pt x="237" y="579"/>
                        <a:pt x="247" y="581"/>
                      </a:cubicBezTo>
                      <a:cubicBezTo>
                        <a:pt x="249" y="590"/>
                        <a:pt x="249" y="590"/>
                        <a:pt x="249" y="590"/>
                      </a:cubicBezTo>
                      <a:cubicBezTo>
                        <a:pt x="263" y="640"/>
                        <a:pt x="263" y="640"/>
                        <a:pt x="263" y="640"/>
                      </a:cubicBezTo>
                      <a:cubicBezTo>
                        <a:pt x="282" y="642"/>
                        <a:pt x="282" y="642"/>
                        <a:pt x="282" y="642"/>
                      </a:cubicBezTo>
                      <a:cubicBezTo>
                        <a:pt x="295" y="643"/>
                        <a:pt x="307" y="644"/>
                        <a:pt x="320" y="644"/>
                      </a:cubicBezTo>
                      <a:cubicBezTo>
                        <a:pt x="327" y="644"/>
                        <a:pt x="333" y="644"/>
                        <a:pt x="341" y="643"/>
                      </a:cubicBezTo>
                      <a:cubicBezTo>
                        <a:pt x="361" y="643"/>
                        <a:pt x="361" y="643"/>
                        <a:pt x="361" y="643"/>
                      </a:cubicBezTo>
                      <a:cubicBezTo>
                        <a:pt x="380" y="582"/>
                        <a:pt x="380" y="582"/>
                        <a:pt x="380" y="582"/>
                      </a:cubicBezTo>
                      <a:cubicBezTo>
                        <a:pt x="390" y="579"/>
                        <a:pt x="400" y="577"/>
                        <a:pt x="409" y="573"/>
                      </a:cubicBezTo>
                      <a:cubicBezTo>
                        <a:pt x="461" y="612"/>
                        <a:pt x="461" y="612"/>
                        <a:pt x="461" y="612"/>
                      </a:cubicBezTo>
                      <a:cubicBezTo>
                        <a:pt x="477" y="602"/>
                        <a:pt x="477" y="602"/>
                        <a:pt x="477" y="602"/>
                      </a:cubicBezTo>
                      <a:cubicBezTo>
                        <a:pt x="480" y="601"/>
                        <a:pt x="482" y="599"/>
                        <a:pt x="485" y="597"/>
                      </a:cubicBezTo>
                      <a:cubicBezTo>
                        <a:pt x="497" y="590"/>
                        <a:pt x="512" y="581"/>
                        <a:pt x="525" y="570"/>
                      </a:cubicBezTo>
                      <a:cubicBezTo>
                        <a:pt x="539" y="559"/>
                        <a:pt x="539" y="559"/>
                        <a:pt x="539" y="559"/>
                      </a:cubicBezTo>
                      <a:cubicBezTo>
                        <a:pt x="526" y="512"/>
                        <a:pt x="526" y="512"/>
                        <a:pt x="526" y="512"/>
                      </a:cubicBezTo>
                      <a:cubicBezTo>
                        <a:pt x="521" y="498"/>
                        <a:pt x="521" y="498"/>
                        <a:pt x="521" y="498"/>
                      </a:cubicBezTo>
                      <a:cubicBezTo>
                        <a:pt x="523" y="495"/>
                        <a:pt x="526" y="492"/>
                        <a:pt x="528" y="490"/>
                      </a:cubicBezTo>
                      <a:cubicBezTo>
                        <a:pt x="529" y="488"/>
                        <a:pt x="529" y="488"/>
                        <a:pt x="529" y="488"/>
                      </a:cubicBezTo>
                      <a:cubicBezTo>
                        <a:pt x="530" y="487"/>
                        <a:pt x="532" y="485"/>
                        <a:pt x="533" y="483"/>
                      </a:cubicBezTo>
                      <a:cubicBezTo>
                        <a:pt x="535" y="481"/>
                        <a:pt x="537" y="478"/>
                        <a:pt x="539" y="476"/>
                      </a:cubicBezTo>
                      <a:cubicBezTo>
                        <a:pt x="603" y="478"/>
                        <a:pt x="603" y="478"/>
                        <a:pt x="603" y="478"/>
                      </a:cubicBezTo>
                      <a:cubicBezTo>
                        <a:pt x="610" y="461"/>
                        <a:pt x="610" y="461"/>
                        <a:pt x="610" y="461"/>
                      </a:cubicBezTo>
                      <a:cubicBezTo>
                        <a:pt x="618" y="444"/>
                        <a:pt x="626" y="426"/>
                        <a:pt x="631" y="409"/>
                      </a:cubicBezTo>
                      <a:cubicBezTo>
                        <a:pt x="643" y="370"/>
                        <a:pt x="643" y="370"/>
                        <a:pt x="643" y="370"/>
                      </a:cubicBezTo>
                      <a:cubicBezTo>
                        <a:pt x="620" y="353"/>
                        <a:pt x="620" y="353"/>
                        <a:pt x="620" y="353"/>
                      </a:cubicBezTo>
                      <a:lnTo>
                        <a:pt x="584" y="33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63"/>
                <p:cNvSpPr>
                  <a:spLocks noEditPoints="1"/>
                </p:cNvSpPr>
                <p:nvPr/>
              </p:nvSpPr>
              <p:spPr bwMode="auto">
                <a:xfrm>
                  <a:off x="1569" y="2423"/>
                  <a:ext cx="440" cy="443"/>
                </a:xfrm>
                <a:custGeom>
                  <a:avLst/>
                  <a:gdLst>
                    <a:gd name="T0" fmla="*/ 460 w 585"/>
                    <a:gd name="T1" fmla="*/ 465 h 590"/>
                    <a:gd name="T2" fmla="*/ 496 w 585"/>
                    <a:gd name="T3" fmla="*/ 421 h 590"/>
                    <a:gd name="T4" fmla="*/ 576 w 585"/>
                    <a:gd name="T5" fmla="*/ 374 h 590"/>
                    <a:gd name="T6" fmla="*/ 527 w 585"/>
                    <a:gd name="T7" fmla="*/ 318 h 590"/>
                    <a:gd name="T8" fmla="*/ 580 w 585"/>
                    <a:gd name="T9" fmla="*/ 250 h 590"/>
                    <a:gd name="T10" fmla="*/ 566 w 585"/>
                    <a:gd name="T11" fmla="*/ 203 h 590"/>
                    <a:gd name="T12" fmla="*/ 566 w 585"/>
                    <a:gd name="T13" fmla="*/ 201 h 590"/>
                    <a:gd name="T14" fmla="*/ 555 w 585"/>
                    <a:gd name="T15" fmla="*/ 173 h 590"/>
                    <a:gd name="T16" fmla="*/ 475 w 585"/>
                    <a:gd name="T17" fmla="*/ 145 h 590"/>
                    <a:gd name="T18" fmla="*/ 483 w 585"/>
                    <a:gd name="T19" fmla="*/ 72 h 590"/>
                    <a:gd name="T20" fmla="*/ 441 w 585"/>
                    <a:gd name="T21" fmla="*/ 43 h 590"/>
                    <a:gd name="T22" fmla="*/ 338 w 585"/>
                    <a:gd name="T23" fmla="*/ 60 h 590"/>
                    <a:gd name="T24" fmla="*/ 268 w 585"/>
                    <a:gd name="T25" fmla="*/ 3 h 590"/>
                    <a:gd name="T26" fmla="*/ 193 w 585"/>
                    <a:gd name="T27" fmla="*/ 77 h 590"/>
                    <a:gd name="T28" fmla="*/ 100 w 585"/>
                    <a:gd name="T29" fmla="*/ 70 h 590"/>
                    <a:gd name="T30" fmla="*/ 118 w 585"/>
                    <a:gd name="T31" fmla="*/ 127 h 590"/>
                    <a:gd name="T32" fmla="*/ 85 w 585"/>
                    <a:gd name="T33" fmla="*/ 171 h 590"/>
                    <a:gd name="T34" fmla="*/ 4 w 585"/>
                    <a:gd name="T35" fmla="*/ 218 h 590"/>
                    <a:gd name="T36" fmla="*/ 51 w 585"/>
                    <a:gd name="T37" fmla="*/ 274 h 590"/>
                    <a:gd name="T38" fmla="*/ 0 w 585"/>
                    <a:gd name="T39" fmla="*/ 340 h 590"/>
                    <a:gd name="T40" fmla="*/ 4 w 585"/>
                    <a:gd name="T41" fmla="*/ 360 h 590"/>
                    <a:gd name="T42" fmla="*/ 12 w 585"/>
                    <a:gd name="T43" fmla="*/ 392 h 590"/>
                    <a:gd name="T44" fmla="*/ 85 w 585"/>
                    <a:gd name="T45" fmla="*/ 417 h 590"/>
                    <a:gd name="T46" fmla="*/ 86 w 585"/>
                    <a:gd name="T47" fmla="*/ 489 h 590"/>
                    <a:gd name="T48" fmla="*/ 116 w 585"/>
                    <a:gd name="T49" fmla="*/ 536 h 590"/>
                    <a:gd name="T50" fmla="*/ 187 w 585"/>
                    <a:gd name="T51" fmla="*/ 514 h 590"/>
                    <a:gd name="T52" fmla="*/ 248 w 585"/>
                    <a:gd name="T53" fmla="*/ 559 h 590"/>
                    <a:gd name="T54" fmla="*/ 312 w 585"/>
                    <a:gd name="T55" fmla="*/ 589 h 590"/>
                    <a:gd name="T56" fmla="*/ 385 w 585"/>
                    <a:gd name="T57" fmla="*/ 515 h 590"/>
                    <a:gd name="T58" fmla="*/ 479 w 585"/>
                    <a:gd name="T59" fmla="*/ 523 h 590"/>
                    <a:gd name="T60" fmla="*/ 470 w 585"/>
                    <a:gd name="T61" fmla="*/ 494 h 590"/>
                    <a:gd name="T62" fmla="*/ 164 w 585"/>
                    <a:gd name="T63" fmla="*/ 315 h 590"/>
                    <a:gd name="T64" fmla="*/ 185 w 585"/>
                    <a:gd name="T65" fmla="*/ 210 h 590"/>
                    <a:gd name="T66" fmla="*/ 407 w 585"/>
                    <a:gd name="T67" fmla="*/ 246 h 590"/>
                    <a:gd name="T68" fmla="*/ 385 w 585"/>
                    <a:gd name="T69" fmla="*/ 354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5" h="590">
                      <a:moveTo>
                        <a:pt x="470" y="494"/>
                      </a:moveTo>
                      <a:cubicBezTo>
                        <a:pt x="460" y="465"/>
                        <a:pt x="460" y="465"/>
                        <a:pt x="460" y="465"/>
                      </a:cubicBezTo>
                      <a:cubicBezTo>
                        <a:pt x="467" y="458"/>
                        <a:pt x="473" y="452"/>
                        <a:pt x="478" y="446"/>
                      </a:cubicBezTo>
                      <a:cubicBezTo>
                        <a:pt x="485" y="436"/>
                        <a:pt x="491" y="430"/>
                        <a:pt x="496" y="421"/>
                      </a:cubicBezTo>
                      <a:cubicBezTo>
                        <a:pt x="556" y="423"/>
                        <a:pt x="556" y="423"/>
                        <a:pt x="556" y="423"/>
                      </a:cubicBezTo>
                      <a:cubicBezTo>
                        <a:pt x="564" y="407"/>
                        <a:pt x="569" y="390"/>
                        <a:pt x="576" y="374"/>
                      </a:cubicBezTo>
                      <a:cubicBezTo>
                        <a:pt x="585" y="355"/>
                        <a:pt x="568" y="345"/>
                        <a:pt x="568" y="345"/>
                      </a:cubicBezTo>
                      <a:cubicBezTo>
                        <a:pt x="527" y="318"/>
                        <a:pt x="527" y="318"/>
                        <a:pt x="527" y="318"/>
                      </a:cubicBezTo>
                      <a:cubicBezTo>
                        <a:pt x="529" y="308"/>
                        <a:pt x="528" y="296"/>
                        <a:pt x="527" y="284"/>
                      </a:cubicBezTo>
                      <a:cubicBezTo>
                        <a:pt x="580" y="250"/>
                        <a:pt x="580" y="250"/>
                        <a:pt x="580" y="250"/>
                      </a:cubicBezTo>
                      <a:cubicBezTo>
                        <a:pt x="578" y="246"/>
                        <a:pt x="576" y="239"/>
                        <a:pt x="574" y="232"/>
                      </a:cubicBezTo>
                      <a:cubicBezTo>
                        <a:pt x="566" y="203"/>
                        <a:pt x="566" y="203"/>
                        <a:pt x="566" y="203"/>
                      </a:cubicBezTo>
                      <a:cubicBezTo>
                        <a:pt x="566" y="203"/>
                        <a:pt x="566" y="203"/>
                        <a:pt x="566" y="203"/>
                      </a:cubicBezTo>
                      <a:cubicBezTo>
                        <a:pt x="566" y="203"/>
                        <a:pt x="566" y="203"/>
                        <a:pt x="566" y="201"/>
                      </a:cubicBezTo>
                      <a:cubicBezTo>
                        <a:pt x="566" y="201"/>
                        <a:pt x="566" y="201"/>
                        <a:pt x="566" y="201"/>
                      </a:cubicBezTo>
                      <a:cubicBezTo>
                        <a:pt x="563" y="192"/>
                        <a:pt x="561" y="183"/>
                        <a:pt x="555" y="173"/>
                      </a:cubicBezTo>
                      <a:cubicBezTo>
                        <a:pt x="493" y="176"/>
                        <a:pt x="493" y="176"/>
                        <a:pt x="493" y="176"/>
                      </a:cubicBezTo>
                      <a:cubicBezTo>
                        <a:pt x="488" y="165"/>
                        <a:pt x="470" y="156"/>
                        <a:pt x="475" y="145"/>
                      </a:cubicBezTo>
                      <a:cubicBezTo>
                        <a:pt x="497" y="93"/>
                        <a:pt x="497" y="93"/>
                        <a:pt x="497" y="93"/>
                      </a:cubicBezTo>
                      <a:cubicBezTo>
                        <a:pt x="486" y="77"/>
                        <a:pt x="483" y="72"/>
                        <a:pt x="483" y="72"/>
                      </a:cubicBezTo>
                      <a:cubicBezTo>
                        <a:pt x="477" y="67"/>
                        <a:pt x="471" y="61"/>
                        <a:pt x="464" y="56"/>
                      </a:cubicBezTo>
                      <a:cubicBezTo>
                        <a:pt x="458" y="50"/>
                        <a:pt x="449" y="46"/>
                        <a:pt x="441" y="43"/>
                      </a:cubicBezTo>
                      <a:cubicBezTo>
                        <a:pt x="391" y="79"/>
                        <a:pt x="391" y="79"/>
                        <a:pt x="391" y="79"/>
                      </a:cubicBezTo>
                      <a:cubicBezTo>
                        <a:pt x="374" y="69"/>
                        <a:pt x="356" y="65"/>
                        <a:pt x="338" y="60"/>
                      </a:cubicBezTo>
                      <a:cubicBezTo>
                        <a:pt x="321" y="2"/>
                        <a:pt x="321" y="2"/>
                        <a:pt x="321" y="2"/>
                      </a:cubicBezTo>
                      <a:cubicBezTo>
                        <a:pt x="304" y="2"/>
                        <a:pt x="285" y="0"/>
                        <a:pt x="268" y="3"/>
                      </a:cubicBezTo>
                      <a:cubicBezTo>
                        <a:pt x="248" y="59"/>
                        <a:pt x="248" y="59"/>
                        <a:pt x="248" y="59"/>
                      </a:cubicBezTo>
                      <a:cubicBezTo>
                        <a:pt x="230" y="62"/>
                        <a:pt x="210" y="70"/>
                        <a:pt x="193" y="77"/>
                      </a:cubicBezTo>
                      <a:cubicBezTo>
                        <a:pt x="144" y="40"/>
                        <a:pt x="144" y="40"/>
                        <a:pt x="144" y="40"/>
                      </a:cubicBezTo>
                      <a:cubicBezTo>
                        <a:pt x="129" y="47"/>
                        <a:pt x="116" y="58"/>
                        <a:pt x="100" y="70"/>
                      </a:cubicBezTo>
                      <a:cubicBezTo>
                        <a:pt x="108" y="99"/>
                        <a:pt x="108" y="99"/>
                        <a:pt x="108" y="99"/>
                      </a:cubicBezTo>
                      <a:cubicBezTo>
                        <a:pt x="118" y="127"/>
                        <a:pt x="118" y="127"/>
                        <a:pt x="118" y="127"/>
                      </a:cubicBezTo>
                      <a:cubicBezTo>
                        <a:pt x="113" y="134"/>
                        <a:pt x="105" y="141"/>
                        <a:pt x="100" y="147"/>
                      </a:cubicBezTo>
                      <a:cubicBezTo>
                        <a:pt x="95" y="156"/>
                        <a:pt x="90" y="162"/>
                        <a:pt x="85" y="171"/>
                      </a:cubicBezTo>
                      <a:cubicBezTo>
                        <a:pt x="22" y="169"/>
                        <a:pt x="22" y="169"/>
                        <a:pt x="22" y="169"/>
                      </a:cubicBezTo>
                      <a:cubicBezTo>
                        <a:pt x="14" y="184"/>
                        <a:pt x="9" y="199"/>
                        <a:pt x="4" y="218"/>
                      </a:cubicBezTo>
                      <a:cubicBezTo>
                        <a:pt x="12" y="247"/>
                        <a:pt x="12" y="247"/>
                        <a:pt x="12" y="247"/>
                      </a:cubicBezTo>
                      <a:cubicBezTo>
                        <a:pt x="51" y="274"/>
                        <a:pt x="51" y="274"/>
                        <a:pt x="51" y="274"/>
                      </a:cubicBezTo>
                      <a:cubicBezTo>
                        <a:pt x="52" y="284"/>
                        <a:pt x="51" y="296"/>
                        <a:pt x="51" y="308"/>
                      </a:cubicBezTo>
                      <a:cubicBezTo>
                        <a:pt x="0" y="340"/>
                        <a:pt x="0" y="340"/>
                        <a:pt x="0" y="340"/>
                      </a:cubicBezTo>
                      <a:cubicBezTo>
                        <a:pt x="0" y="347"/>
                        <a:pt x="2" y="354"/>
                        <a:pt x="4" y="360"/>
                      </a:cubicBezTo>
                      <a:cubicBezTo>
                        <a:pt x="4" y="360"/>
                        <a:pt x="4" y="360"/>
                        <a:pt x="4" y="360"/>
                      </a:cubicBezTo>
                      <a:cubicBezTo>
                        <a:pt x="12" y="389"/>
                        <a:pt x="12" y="389"/>
                        <a:pt x="12" y="389"/>
                      </a:cubicBezTo>
                      <a:cubicBezTo>
                        <a:pt x="12" y="389"/>
                        <a:pt x="12" y="389"/>
                        <a:pt x="12" y="392"/>
                      </a:cubicBezTo>
                      <a:cubicBezTo>
                        <a:pt x="15" y="401"/>
                        <a:pt x="18" y="409"/>
                        <a:pt x="22" y="418"/>
                      </a:cubicBezTo>
                      <a:cubicBezTo>
                        <a:pt x="85" y="417"/>
                        <a:pt x="85" y="417"/>
                        <a:pt x="85" y="417"/>
                      </a:cubicBezTo>
                      <a:cubicBezTo>
                        <a:pt x="90" y="428"/>
                        <a:pt x="96" y="438"/>
                        <a:pt x="103" y="448"/>
                      </a:cubicBezTo>
                      <a:cubicBezTo>
                        <a:pt x="86" y="489"/>
                        <a:pt x="86" y="489"/>
                        <a:pt x="86" y="489"/>
                      </a:cubicBezTo>
                      <a:cubicBezTo>
                        <a:pt x="94" y="518"/>
                        <a:pt x="94" y="518"/>
                        <a:pt x="94" y="518"/>
                      </a:cubicBezTo>
                      <a:cubicBezTo>
                        <a:pt x="101" y="526"/>
                        <a:pt x="107" y="531"/>
                        <a:pt x="116" y="536"/>
                      </a:cubicBezTo>
                      <a:cubicBezTo>
                        <a:pt x="122" y="542"/>
                        <a:pt x="128" y="545"/>
                        <a:pt x="137" y="550"/>
                      </a:cubicBezTo>
                      <a:cubicBezTo>
                        <a:pt x="187" y="514"/>
                        <a:pt x="187" y="514"/>
                        <a:pt x="187" y="514"/>
                      </a:cubicBezTo>
                      <a:cubicBezTo>
                        <a:pt x="204" y="523"/>
                        <a:pt x="222" y="528"/>
                        <a:pt x="243" y="532"/>
                      </a:cubicBezTo>
                      <a:cubicBezTo>
                        <a:pt x="248" y="559"/>
                        <a:pt x="248" y="559"/>
                        <a:pt x="248" y="559"/>
                      </a:cubicBezTo>
                      <a:cubicBezTo>
                        <a:pt x="256" y="588"/>
                        <a:pt x="256" y="588"/>
                        <a:pt x="256" y="588"/>
                      </a:cubicBezTo>
                      <a:cubicBezTo>
                        <a:pt x="276" y="590"/>
                        <a:pt x="293" y="590"/>
                        <a:pt x="312" y="589"/>
                      </a:cubicBezTo>
                      <a:cubicBezTo>
                        <a:pt x="330" y="533"/>
                        <a:pt x="330" y="533"/>
                        <a:pt x="330" y="533"/>
                      </a:cubicBezTo>
                      <a:cubicBezTo>
                        <a:pt x="350" y="528"/>
                        <a:pt x="368" y="523"/>
                        <a:pt x="385" y="515"/>
                      </a:cubicBezTo>
                      <a:cubicBezTo>
                        <a:pt x="434" y="552"/>
                        <a:pt x="434" y="552"/>
                        <a:pt x="434" y="552"/>
                      </a:cubicBezTo>
                      <a:cubicBezTo>
                        <a:pt x="448" y="543"/>
                        <a:pt x="465" y="534"/>
                        <a:pt x="479" y="523"/>
                      </a:cubicBezTo>
                      <a:cubicBezTo>
                        <a:pt x="470" y="494"/>
                        <a:pt x="470" y="494"/>
                        <a:pt x="470" y="494"/>
                      </a:cubicBezTo>
                      <a:cubicBezTo>
                        <a:pt x="470" y="494"/>
                        <a:pt x="470" y="494"/>
                        <a:pt x="470" y="494"/>
                      </a:cubicBezTo>
                      <a:close/>
                      <a:moveTo>
                        <a:pt x="209" y="379"/>
                      </a:moveTo>
                      <a:cubicBezTo>
                        <a:pt x="185" y="362"/>
                        <a:pt x="171" y="339"/>
                        <a:pt x="164" y="315"/>
                      </a:cubicBezTo>
                      <a:cubicBezTo>
                        <a:pt x="164" y="313"/>
                        <a:pt x="162" y="308"/>
                        <a:pt x="162" y="306"/>
                      </a:cubicBezTo>
                      <a:cubicBezTo>
                        <a:pt x="155" y="274"/>
                        <a:pt x="164" y="238"/>
                        <a:pt x="185" y="210"/>
                      </a:cubicBezTo>
                      <a:cubicBezTo>
                        <a:pt x="228" y="157"/>
                        <a:pt x="308" y="143"/>
                        <a:pt x="363" y="184"/>
                      </a:cubicBezTo>
                      <a:cubicBezTo>
                        <a:pt x="385" y="201"/>
                        <a:pt x="401" y="224"/>
                        <a:pt x="407" y="246"/>
                      </a:cubicBezTo>
                      <a:cubicBezTo>
                        <a:pt x="409" y="250"/>
                        <a:pt x="410" y="255"/>
                        <a:pt x="410" y="257"/>
                      </a:cubicBezTo>
                      <a:cubicBezTo>
                        <a:pt x="415" y="290"/>
                        <a:pt x="408" y="325"/>
                        <a:pt x="385" y="354"/>
                      </a:cubicBezTo>
                      <a:cubicBezTo>
                        <a:pt x="342" y="407"/>
                        <a:pt x="264" y="419"/>
                        <a:pt x="209" y="379"/>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64"/>
                <p:cNvSpPr>
                  <a:spLocks/>
                </p:cNvSpPr>
                <p:nvPr/>
              </p:nvSpPr>
              <p:spPr bwMode="auto">
                <a:xfrm>
                  <a:off x="1724" y="2579"/>
                  <a:ext cx="119" cy="108"/>
                </a:xfrm>
                <a:custGeom>
                  <a:avLst/>
                  <a:gdLst>
                    <a:gd name="T0" fmla="*/ 80 w 159"/>
                    <a:gd name="T1" fmla="*/ 0 h 143"/>
                    <a:gd name="T2" fmla="*/ 60 w 159"/>
                    <a:gd name="T3" fmla="*/ 3 h 143"/>
                    <a:gd name="T4" fmla="*/ 11 w 159"/>
                    <a:gd name="T5" fmla="*/ 91 h 143"/>
                    <a:gd name="T6" fmla="*/ 80 w 159"/>
                    <a:gd name="T7" fmla="*/ 143 h 143"/>
                    <a:gd name="T8" fmla="*/ 99 w 159"/>
                    <a:gd name="T9" fmla="*/ 141 h 143"/>
                    <a:gd name="T10" fmla="*/ 149 w 159"/>
                    <a:gd name="T11" fmla="*/ 52 h 143"/>
                    <a:gd name="T12" fmla="*/ 80 w 159"/>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159" h="143">
                      <a:moveTo>
                        <a:pt x="80" y="0"/>
                      </a:moveTo>
                      <a:cubicBezTo>
                        <a:pt x="73" y="0"/>
                        <a:pt x="67" y="1"/>
                        <a:pt x="60" y="3"/>
                      </a:cubicBezTo>
                      <a:cubicBezTo>
                        <a:pt x="22" y="14"/>
                        <a:pt x="0" y="53"/>
                        <a:pt x="11" y="91"/>
                      </a:cubicBezTo>
                      <a:cubicBezTo>
                        <a:pt x="20" y="122"/>
                        <a:pt x="48" y="143"/>
                        <a:pt x="80" y="143"/>
                      </a:cubicBezTo>
                      <a:cubicBezTo>
                        <a:pt x="86" y="143"/>
                        <a:pt x="93" y="142"/>
                        <a:pt x="99" y="141"/>
                      </a:cubicBezTo>
                      <a:cubicBezTo>
                        <a:pt x="137" y="130"/>
                        <a:pt x="159" y="90"/>
                        <a:pt x="149" y="52"/>
                      </a:cubicBezTo>
                      <a:cubicBezTo>
                        <a:pt x="140" y="22"/>
                        <a:pt x="112" y="0"/>
                        <a:pt x="80" y="0"/>
                      </a:cubicBezTo>
                      <a:close/>
                    </a:path>
                  </a:pathLst>
                </a:custGeom>
                <a:solidFill>
                  <a:srgbClr val="2AA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87" name="TextBox 86"/>
            <p:cNvSpPr txBox="1"/>
            <p:nvPr/>
          </p:nvSpPr>
          <p:spPr>
            <a:xfrm>
              <a:off x="2668267" y="3448294"/>
              <a:ext cx="1144865" cy="95410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Service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Fabric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Cluster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C00000"/>
                  </a:solidFill>
                  <a:effectLst/>
                  <a:uLnTx/>
                  <a:uFillTx/>
                  <a:latin typeface="Calibri" panose="020F0502020204030204"/>
                  <a:ea typeface="+mn-ea"/>
                  <a:cs typeface="+mn-cs"/>
                </a:rPr>
                <a:t>Quorum Loss</a:t>
              </a:r>
            </a:p>
          </p:txBody>
        </p:sp>
        <p:sp>
          <p:nvSpPr>
            <p:cNvPr id="107" name="Rounded Rectangle 106"/>
            <p:cNvSpPr/>
            <p:nvPr/>
          </p:nvSpPr>
          <p:spPr>
            <a:xfrm>
              <a:off x="7918463" y="2164892"/>
              <a:ext cx="1635853" cy="3337206"/>
            </a:xfrm>
            <a:prstGeom prst="roundRect">
              <a:avLst/>
            </a:prstGeom>
            <a:solidFill>
              <a:srgbClr val="C00000"/>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Network Controller Node 3 Down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Fault Domain 3</a:t>
              </a:r>
            </a:p>
          </p:txBody>
        </p:sp>
        <p:grpSp>
          <p:nvGrpSpPr>
            <p:cNvPr id="108" name="Group 107"/>
            <p:cNvGrpSpPr/>
            <p:nvPr/>
          </p:nvGrpSpPr>
          <p:grpSpPr>
            <a:xfrm>
              <a:off x="8258180" y="3439460"/>
              <a:ext cx="1102971" cy="1017466"/>
              <a:chOff x="2928132" y="3912475"/>
              <a:chExt cx="1102971" cy="1017466"/>
            </a:xfrm>
          </p:grpSpPr>
          <p:grpSp>
            <p:nvGrpSpPr>
              <p:cNvPr id="109" name="Group 108"/>
              <p:cNvGrpSpPr/>
              <p:nvPr/>
            </p:nvGrpSpPr>
            <p:grpSpPr>
              <a:xfrm>
                <a:off x="2929427" y="3912475"/>
                <a:ext cx="1101676" cy="1017466"/>
                <a:chOff x="2334460" y="3127976"/>
                <a:chExt cx="1101833" cy="1017611"/>
              </a:xfrm>
            </p:grpSpPr>
            <p:sp>
              <p:nvSpPr>
                <p:cNvPr id="114" name="Parallelogram 113"/>
                <p:cNvSpPr/>
                <p:nvPr/>
              </p:nvSpPr>
              <p:spPr bwMode="auto">
                <a:xfrm rot="20019349">
                  <a:off x="2638342" y="3511917"/>
                  <a:ext cx="797951" cy="458682"/>
                </a:xfrm>
                <a:prstGeom prst="parallelogram">
                  <a:avLst>
                    <a:gd name="adj" fmla="val 49494"/>
                  </a:avLst>
                </a:prstGeom>
                <a:solidFill>
                  <a:schemeClr val="tx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sp>
              <p:nvSpPr>
                <p:cNvPr id="115" name="Parallelogram 114"/>
                <p:cNvSpPr/>
                <p:nvPr/>
              </p:nvSpPr>
              <p:spPr bwMode="auto">
                <a:xfrm rot="5400000">
                  <a:off x="2169037" y="3525004"/>
                  <a:ext cx="786006" cy="455160"/>
                </a:xfrm>
                <a:prstGeom prst="parallelogram">
                  <a:avLst>
                    <a:gd name="adj" fmla="val 49494"/>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sp>
              <p:nvSpPr>
                <p:cNvPr id="116" name="Parallelogram 115"/>
                <p:cNvSpPr/>
                <p:nvPr/>
              </p:nvSpPr>
              <p:spPr bwMode="auto">
                <a:xfrm rot="12464147">
                  <a:off x="2379343" y="3127976"/>
                  <a:ext cx="871563" cy="458682"/>
                </a:xfrm>
                <a:prstGeom prst="parallelogram">
                  <a:avLst>
                    <a:gd name="adj" fmla="val 73788"/>
                  </a:avLst>
                </a:prstGeom>
                <a:solidFill>
                  <a:schemeClr val="accent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117" name="Group 116"/>
                <p:cNvGrpSpPr/>
                <p:nvPr/>
              </p:nvGrpSpPr>
              <p:grpSpPr>
                <a:xfrm>
                  <a:off x="2572979" y="3265268"/>
                  <a:ext cx="440304" cy="202234"/>
                  <a:chOff x="1712085" y="1119308"/>
                  <a:chExt cx="440304" cy="202234"/>
                </a:xfrm>
              </p:grpSpPr>
              <p:sp>
                <p:nvSpPr>
                  <p:cNvPr id="118" name="Freeform 12"/>
                  <p:cNvSpPr>
                    <a:spLocks/>
                  </p:cNvSpPr>
                  <p:nvPr/>
                </p:nvSpPr>
                <p:spPr bwMode="auto">
                  <a:xfrm>
                    <a:off x="1914318" y="1119308"/>
                    <a:ext cx="238071" cy="97277"/>
                  </a:xfrm>
                  <a:custGeom>
                    <a:avLst/>
                    <a:gdLst>
                      <a:gd name="T0" fmla="*/ 2 w 93"/>
                      <a:gd name="T1" fmla="*/ 5 h 38"/>
                      <a:gd name="T2" fmla="*/ 0 w 93"/>
                      <a:gd name="T3" fmla="*/ 36 h 38"/>
                      <a:gd name="T4" fmla="*/ 91 w 93"/>
                      <a:gd name="T5" fmla="*/ 38 h 38"/>
                      <a:gd name="T6" fmla="*/ 93 w 93"/>
                      <a:gd name="T7" fmla="*/ 0 h 38"/>
                      <a:gd name="T8" fmla="*/ 2 w 93"/>
                      <a:gd name="T9" fmla="*/ 5 h 38"/>
                    </a:gdLst>
                    <a:ahLst/>
                    <a:cxnLst>
                      <a:cxn ang="0">
                        <a:pos x="T0" y="T1"/>
                      </a:cxn>
                      <a:cxn ang="0">
                        <a:pos x="T2" y="T3"/>
                      </a:cxn>
                      <a:cxn ang="0">
                        <a:pos x="T4" y="T5"/>
                      </a:cxn>
                      <a:cxn ang="0">
                        <a:pos x="T6" y="T7"/>
                      </a:cxn>
                      <a:cxn ang="0">
                        <a:pos x="T8" y="T9"/>
                      </a:cxn>
                    </a:cxnLst>
                    <a:rect l="0" t="0" r="r" b="b"/>
                    <a:pathLst>
                      <a:path w="93" h="38">
                        <a:moveTo>
                          <a:pt x="2" y="5"/>
                        </a:moveTo>
                        <a:lnTo>
                          <a:pt x="0" y="36"/>
                        </a:lnTo>
                        <a:lnTo>
                          <a:pt x="91" y="38"/>
                        </a:lnTo>
                        <a:lnTo>
                          <a:pt x="93" y="0"/>
                        </a:lnTo>
                        <a:lnTo>
                          <a:pt x="2" y="5"/>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9" name="Freeform 14"/>
                  <p:cNvSpPr>
                    <a:spLocks/>
                  </p:cNvSpPr>
                  <p:nvPr/>
                </p:nvSpPr>
                <p:spPr bwMode="auto">
                  <a:xfrm>
                    <a:off x="1719765" y="1132107"/>
                    <a:ext cx="181754" cy="79358"/>
                  </a:xfrm>
                  <a:custGeom>
                    <a:avLst/>
                    <a:gdLst>
                      <a:gd name="T0" fmla="*/ 2 w 71"/>
                      <a:gd name="T1" fmla="*/ 2 h 31"/>
                      <a:gd name="T2" fmla="*/ 0 w 71"/>
                      <a:gd name="T3" fmla="*/ 29 h 31"/>
                      <a:gd name="T4" fmla="*/ 69 w 71"/>
                      <a:gd name="T5" fmla="*/ 31 h 31"/>
                      <a:gd name="T6" fmla="*/ 71 w 71"/>
                      <a:gd name="T7" fmla="*/ 0 h 31"/>
                      <a:gd name="T8" fmla="*/ 2 w 71"/>
                      <a:gd name="T9" fmla="*/ 2 h 31"/>
                    </a:gdLst>
                    <a:ahLst/>
                    <a:cxnLst>
                      <a:cxn ang="0">
                        <a:pos x="T0" y="T1"/>
                      </a:cxn>
                      <a:cxn ang="0">
                        <a:pos x="T2" y="T3"/>
                      </a:cxn>
                      <a:cxn ang="0">
                        <a:pos x="T4" y="T5"/>
                      </a:cxn>
                      <a:cxn ang="0">
                        <a:pos x="T6" y="T7"/>
                      </a:cxn>
                      <a:cxn ang="0">
                        <a:pos x="T8" y="T9"/>
                      </a:cxn>
                    </a:cxnLst>
                    <a:rect l="0" t="0" r="r" b="b"/>
                    <a:pathLst>
                      <a:path w="71" h="31">
                        <a:moveTo>
                          <a:pt x="2" y="2"/>
                        </a:moveTo>
                        <a:lnTo>
                          <a:pt x="0" y="29"/>
                        </a:lnTo>
                        <a:lnTo>
                          <a:pt x="69" y="31"/>
                        </a:lnTo>
                        <a:lnTo>
                          <a:pt x="71" y="0"/>
                        </a:lnTo>
                        <a:lnTo>
                          <a:pt x="2" y="2"/>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0" name="Freeform 16"/>
                  <p:cNvSpPr>
                    <a:spLocks/>
                  </p:cNvSpPr>
                  <p:nvPr/>
                </p:nvSpPr>
                <p:spPr bwMode="auto">
                  <a:xfrm>
                    <a:off x="1909198" y="1216585"/>
                    <a:ext cx="238071" cy="104957"/>
                  </a:xfrm>
                  <a:custGeom>
                    <a:avLst/>
                    <a:gdLst>
                      <a:gd name="T0" fmla="*/ 2 w 93"/>
                      <a:gd name="T1" fmla="*/ 0 h 41"/>
                      <a:gd name="T2" fmla="*/ 0 w 93"/>
                      <a:gd name="T3" fmla="*/ 34 h 41"/>
                      <a:gd name="T4" fmla="*/ 90 w 93"/>
                      <a:gd name="T5" fmla="*/ 41 h 41"/>
                      <a:gd name="T6" fmla="*/ 93 w 93"/>
                      <a:gd name="T7" fmla="*/ 3 h 41"/>
                      <a:gd name="T8" fmla="*/ 2 w 93"/>
                      <a:gd name="T9" fmla="*/ 0 h 41"/>
                    </a:gdLst>
                    <a:ahLst/>
                    <a:cxnLst>
                      <a:cxn ang="0">
                        <a:pos x="T0" y="T1"/>
                      </a:cxn>
                      <a:cxn ang="0">
                        <a:pos x="T2" y="T3"/>
                      </a:cxn>
                      <a:cxn ang="0">
                        <a:pos x="T4" y="T5"/>
                      </a:cxn>
                      <a:cxn ang="0">
                        <a:pos x="T6" y="T7"/>
                      </a:cxn>
                      <a:cxn ang="0">
                        <a:pos x="T8" y="T9"/>
                      </a:cxn>
                    </a:cxnLst>
                    <a:rect l="0" t="0" r="r" b="b"/>
                    <a:pathLst>
                      <a:path w="93" h="41">
                        <a:moveTo>
                          <a:pt x="2" y="0"/>
                        </a:moveTo>
                        <a:lnTo>
                          <a:pt x="0" y="34"/>
                        </a:lnTo>
                        <a:lnTo>
                          <a:pt x="90" y="41"/>
                        </a:lnTo>
                        <a:lnTo>
                          <a:pt x="93" y="3"/>
                        </a:lnTo>
                        <a:lnTo>
                          <a:pt x="2" y="0"/>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1" name="Freeform 18"/>
                  <p:cNvSpPr>
                    <a:spLocks/>
                  </p:cNvSpPr>
                  <p:nvPr/>
                </p:nvSpPr>
                <p:spPr bwMode="auto">
                  <a:xfrm>
                    <a:off x="1712085" y="1211465"/>
                    <a:ext cx="184313" cy="87037"/>
                  </a:xfrm>
                  <a:custGeom>
                    <a:avLst/>
                    <a:gdLst>
                      <a:gd name="T0" fmla="*/ 3 w 72"/>
                      <a:gd name="T1" fmla="*/ 0 h 34"/>
                      <a:gd name="T2" fmla="*/ 0 w 72"/>
                      <a:gd name="T3" fmla="*/ 29 h 34"/>
                      <a:gd name="T4" fmla="*/ 70 w 72"/>
                      <a:gd name="T5" fmla="*/ 34 h 34"/>
                      <a:gd name="T6" fmla="*/ 72 w 72"/>
                      <a:gd name="T7" fmla="*/ 2 h 34"/>
                      <a:gd name="T8" fmla="*/ 3 w 72"/>
                      <a:gd name="T9" fmla="*/ 0 h 34"/>
                    </a:gdLst>
                    <a:ahLst/>
                    <a:cxnLst>
                      <a:cxn ang="0">
                        <a:pos x="T0" y="T1"/>
                      </a:cxn>
                      <a:cxn ang="0">
                        <a:pos x="T2" y="T3"/>
                      </a:cxn>
                      <a:cxn ang="0">
                        <a:pos x="T4" y="T5"/>
                      </a:cxn>
                      <a:cxn ang="0">
                        <a:pos x="T6" y="T7"/>
                      </a:cxn>
                      <a:cxn ang="0">
                        <a:pos x="T8" y="T9"/>
                      </a:cxn>
                    </a:cxnLst>
                    <a:rect l="0" t="0" r="r" b="b"/>
                    <a:pathLst>
                      <a:path w="72" h="34">
                        <a:moveTo>
                          <a:pt x="3" y="0"/>
                        </a:moveTo>
                        <a:lnTo>
                          <a:pt x="0" y="29"/>
                        </a:lnTo>
                        <a:lnTo>
                          <a:pt x="70" y="34"/>
                        </a:lnTo>
                        <a:lnTo>
                          <a:pt x="72" y="2"/>
                        </a:lnTo>
                        <a:lnTo>
                          <a:pt x="3" y="0"/>
                        </a:lnTo>
                        <a:close/>
                      </a:path>
                    </a:pathLst>
                  </a:custGeom>
                  <a:solidFill>
                    <a:srgbClr val="015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nvGrpSpPr>
              <p:cNvPr id="110" name="Group 109"/>
              <p:cNvGrpSpPr/>
              <p:nvPr/>
            </p:nvGrpSpPr>
            <p:grpSpPr>
              <a:xfrm flipH="1">
                <a:off x="2928132" y="4275098"/>
                <a:ext cx="479559" cy="523790"/>
                <a:chOff x="8309447" y="3464885"/>
                <a:chExt cx="585208" cy="496251"/>
              </a:xfrm>
              <a:solidFill>
                <a:schemeClr val="bg1"/>
              </a:solidFill>
              <a:scene3d>
                <a:camera prst="isometricLeftDown"/>
                <a:lightRig rig="threePt" dir="t"/>
              </a:scene3d>
            </p:grpSpPr>
            <p:sp>
              <p:nvSpPr>
                <p:cNvPr id="112" name="Freeform 88"/>
                <p:cNvSpPr>
                  <a:spLocks noEditPoints="1"/>
                </p:cNvSpPr>
                <p:nvPr/>
              </p:nvSpPr>
              <p:spPr bwMode="black">
                <a:xfrm>
                  <a:off x="8309447" y="3464885"/>
                  <a:ext cx="585208" cy="496251"/>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Calibri" panose="020F0502020204030204"/>
                    <a:ea typeface="+mn-ea"/>
                    <a:cs typeface="+mn-cs"/>
                  </a:endParaRPr>
                </a:p>
              </p:txBody>
            </p:sp>
            <p:sp>
              <p:nvSpPr>
                <p:cNvPr id="113" name="Freeform 23"/>
                <p:cNvSpPr>
                  <a:spLocks noChangeAspect="1" noEditPoints="1"/>
                </p:cNvSpPr>
                <p:nvPr/>
              </p:nvSpPr>
              <p:spPr bwMode="black">
                <a:xfrm>
                  <a:off x="8502858" y="3581828"/>
                  <a:ext cx="198386" cy="19833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grpFill/>
                <a:ln>
                  <a:noFill/>
                </a:ln>
              </p:spPr>
              <p:txBody>
                <a:bodyPr vert="horz" wrap="square" lIns="82293" tIns="41147" rIns="82293" bIns="41147"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599" b="0" i="0" u="none" strike="noStrike" kern="1200" cap="none" spc="0" normalizeH="0" baseline="0" noProof="0">
                    <a:ln>
                      <a:noFill/>
                    </a:ln>
                    <a:solidFill>
                      <a:srgbClr val="505050"/>
                    </a:solidFill>
                    <a:effectLst/>
                    <a:uLnTx/>
                    <a:uFillTx/>
                    <a:latin typeface="Calibri" panose="020F0502020204030204"/>
                    <a:ea typeface="+mn-ea"/>
                    <a:cs typeface="+mn-cs"/>
                  </a:endParaRPr>
                </a:p>
              </p:txBody>
            </p:sp>
          </p:grpSp>
        </p:grpSp>
        <p:sp>
          <p:nvSpPr>
            <p:cNvPr id="2" name="TextBox 1"/>
            <p:cNvSpPr txBox="1"/>
            <p:nvPr/>
          </p:nvSpPr>
          <p:spPr>
            <a:xfrm>
              <a:off x="1505833" y="4809504"/>
              <a:ext cx="23248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lumMod val="50000"/>
                      <a:lumOff val="50000"/>
                    </a:prstClr>
                  </a:solidFill>
                  <a:effectLst/>
                  <a:uLnTx/>
                  <a:uFillTx/>
                  <a:latin typeface="Calibri" panose="020F0502020204030204"/>
                  <a:ea typeface="+mn-ea"/>
                  <a:cs typeface="+mn-cs"/>
                </a:rPr>
                <a:t>TargetReplicaSetSize</a:t>
              </a: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=3</a:t>
              </a:r>
            </a:p>
          </p:txBody>
        </p:sp>
      </p:grpSp>
    </p:spTree>
    <p:extLst>
      <p:ext uri="{BB962C8B-B14F-4D97-AF65-F5344CB8AC3E}">
        <p14:creationId xmlns:p14="http://schemas.microsoft.com/office/powerpoint/2010/main" val="240457382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DE302-7609-E0E1-3060-BB5E6E8BACF7}"/>
              </a:ext>
            </a:extLst>
          </p:cNvPr>
          <p:cNvSpPr>
            <a:spLocks noGrp="1"/>
          </p:cNvSpPr>
          <p:nvPr>
            <p:ph type="title"/>
          </p:nvPr>
        </p:nvSpPr>
        <p:spPr/>
        <p:txBody>
          <a:bodyPr/>
          <a:lstStyle/>
          <a:p>
            <a:r>
              <a:rPr lang="en-US"/>
              <a:t>Stateless services</a:t>
            </a:r>
          </a:p>
        </p:txBody>
      </p:sp>
      <p:sp>
        <p:nvSpPr>
          <p:cNvPr id="3" name="Content Placeholder 2">
            <a:extLst>
              <a:ext uri="{FF2B5EF4-FFF2-40B4-BE49-F238E27FC236}">
                <a16:creationId xmlns:a16="http://schemas.microsoft.com/office/drawing/2014/main" id="{6E445B1A-775A-B718-CC31-CB1D5D4F1132}"/>
              </a:ext>
            </a:extLst>
          </p:cNvPr>
          <p:cNvSpPr>
            <a:spLocks noGrp="1"/>
          </p:cNvSpPr>
          <p:nvPr>
            <p:ph idx="1"/>
          </p:nvPr>
        </p:nvSpPr>
        <p:spPr/>
        <p:txBody>
          <a:bodyPr vert="horz" lIns="91440" tIns="45720" rIns="91440" bIns="45720" rtlCol="0" anchor="t">
            <a:normAutofit/>
          </a:bodyPr>
          <a:lstStyle/>
          <a:p>
            <a:r>
              <a:rPr lang="en-US">
                <a:ea typeface="Batang"/>
              </a:rPr>
              <a:t>Does not require highly available or reliable service.</a:t>
            </a:r>
          </a:p>
          <a:p>
            <a:r>
              <a:rPr lang="en-US">
                <a:ea typeface="Batang"/>
              </a:rPr>
              <a:t>When instance of stateless named-service fails, new instance is created within the cluster.</a:t>
            </a:r>
          </a:p>
          <a:p>
            <a:endParaRPr lang="en-US"/>
          </a:p>
        </p:txBody>
      </p:sp>
    </p:spTree>
    <p:extLst>
      <p:ext uri="{BB962C8B-B14F-4D97-AF65-F5344CB8AC3E}">
        <p14:creationId xmlns:p14="http://schemas.microsoft.com/office/powerpoint/2010/main" val="132149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681CC-472D-D8A4-0F7B-08814E279009}"/>
              </a:ext>
            </a:extLst>
          </p:cNvPr>
          <p:cNvSpPr>
            <a:spLocks noGrp="1"/>
          </p:cNvSpPr>
          <p:nvPr>
            <p:ph type="title"/>
          </p:nvPr>
        </p:nvSpPr>
        <p:spPr/>
        <p:txBody>
          <a:bodyPr/>
          <a:lstStyle/>
          <a:p>
            <a:r>
              <a:rPr lang="en-US">
                <a:ea typeface="+mj-lt"/>
                <a:cs typeface="+mj-lt"/>
              </a:rPr>
              <a:t>Cluster authentication </a:t>
            </a:r>
            <a:endParaRPr lang="en-US"/>
          </a:p>
        </p:txBody>
      </p:sp>
      <p:sp>
        <p:nvSpPr>
          <p:cNvPr id="3" name="Content Placeholder 2">
            <a:extLst>
              <a:ext uri="{FF2B5EF4-FFF2-40B4-BE49-F238E27FC236}">
                <a16:creationId xmlns:a16="http://schemas.microsoft.com/office/drawing/2014/main" id="{08D4872A-1549-E608-FFBD-5D0F437C7A08}"/>
              </a:ext>
            </a:extLst>
          </p:cNvPr>
          <p:cNvSpPr>
            <a:spLocks noGrp="1"/>
          </p:cNvSpPr>
          <p:nvPr>
            <p:ph idx="1"/>
          </p:nvPr>
        </p:nvSpPr>
        <p:spPr/>
        <p:txBody>
          <a:bodyPr vert="horz" lIns="91440" tIns="45720" rIns="91440" bIns="45720" rtlCol="0" anchor="t">
            <a:normAutofit/>
          </a:bodyPr>
          <a:lstStyle/>
          <a:p>
            <a:r>
              <a:rPr lang="en-US">
                <a:latin typeface="Bembo_MSFontService"/>
              </a:rPr>
              <a:t>Network Controller nodes communicate with each other using WCF and TCP.</a:t>
            </a:r>
            <a:endParaRPr lang="en-US">
              <a:solidFill>
                <a:srgbClr val="000000"/>
              </a:solidFill>
              <a:latin typeface="Bembo_MSFontService"/>
            </a:endParaRPr>
          </a:p>
          <a:p>
            <a:r>
              <a:rPr lang="en-US">
                <a:latin typeface="Bembo_MSFontService"/>
              </a:rPr>
              <a:t>Cluster Authentication can be set to Kerberos, X509, or None.</a:t>
            </a:r>
          </a:p>
          <a:p>
            <a:endParaRPr lang="en-US">
              <a:latin typeface="Bembo_MSFontService"/>
            </a:endParaRPr>
          </a:p>
          <a:p>
            <a:endParaRPr lang="en-US">
              <a:latin typeface="Bembo_MSFontService"/>
            </a:endParaRPr>
          </a:p>
        </p:txBody>
      </p:sp>
      <p:graphicFrame>
        <p:nvGraphicFramePr>
          <p:cNvPr id="4" name="Table 3">
            <a:extLst>
              <a:ext uri="{FF2B5EF4-FFF2-40B4-BE49-F238E27FC236}">
                <a16:creationId xmlns:a16="http://schemas.microsoft.com/office/drawing/2014/main" id="{C01B0A52-A9AC-9A72-B24A-0115BF09BD8A}"/>
              </a:ext>
            </a:extLst>
          </p:cNvPr>
          <p:cNvGraphicFramePr>
            <a:graphicFrameLocks noGrp="1"/>
          </p:cNvGraphicFramePr>
          <p:nvPr>
            <p:extLst>
              <p:ext uri="{D42A27DB-BD31-4B8C-83A1-F6EECF244321}">
                <p14:modId xmlns:p14="http://schemas.microsoft.com/office/powerpoint/2010/main" val="1980450616"/>
              </p:ext>
            </p:extLst>
          </p:nvPr>
        </p:nvGraphicFramePr>
        <p:xfrm>
          <a:off x="887870" y="2972498"/>
          <a:ext cx="10898909" cy="2306320"/>
        </p:xfrm>
        <a:graphic>
          <a:graphicData uri="http://schemas.openxmlformats.org/drawingml/2006/table">
            <a:tbl>
              <a:tblPr firstRow="1" bandRow="1">
                <a:tableStyleId>{5C22544A-7EE6-4342-B048-85BDC9FD1C3A}</a:tableStyleId>
              </a:tblPr>
              <a:tblGrid>
                <a:gridCol w="3001818">
                  <a:extLst>
                    <a:ext uri="{9D8B030D-6E8A-4147-A177-3AD203B41FA5}">
                      <a16:colId xmlns:a16="http://schemas.microsoft.com/office/drawing/2014/main" val="1665635099"/>
                    </a:ext>
                  </a:extLst>
                </a:gridCol>
                <a:gridCol w="7897091">
                  <a:extLst>
                    <a:ext uri="{9D8B030D-6E8A-4147-A177-3AD203B41FA5}">
                      <a16:colId xmlns:a16="http://schemas.microsoft.com/office/drawing/2014/main" val="436393983"/>
                    </a:ext>
                  </a:extLst>
                </a:gridCol>
              </a:tblGrid>
              <a:tr h="381000">
                <a:tc>
                  <a:txBody>
                    <a:bodyPr/>
                    <a:lstStyle/>
                    <a:p>
                      <a:pPr algn="l" rtl="0" fontAlgn="base"/>
                      <a:r>
                        <a:rPr lang="en-US" sz="1800" b="1" kern="1200">
                          <a:solidFill>
                            <a:schemeClr val="lt1"/>
                          </a:solidFill>
                          <a:latin typeface="+mn-lt"/>
                          <a:ea typeface="+mn-ea"/>
                          <a:cs typeface="+mn-cs"/>
                        </a:rPr>
                        <a:t>Authentication type</a:t>
                      </a:r>
                    </a:p>
                  </a:txBody>
                  <a:tcPr/>
                </a:tc>
                <a:tc>
                  <a:txBody>
                    <a:bodyPr/>
                    <a:lstStyle/>
                    <a:p>
                      <a:r>
                        <a:rPr lang="en-US"/>
                        <a:t>Requirements</a:t>
                      </a:r>
                    </a:p>
                  </a:txBody>
                  <a:tcPr/>
                </a:tc>
                <a:extLst>
                  <a:ext uri="{0D108BD9-81ED-4DB2-BD59-A6C34878D82A}">
                    <a16:rowId xmlns:a16="http://schemas.microsoft.com/office/drawing/2014/main" val="1460082824"/>
                  </a:ext>
                </a:extLst>
              </a:tr>
              <a:tr h="370840">
                <a:tc>
                  <a:txBody>
                    <a:bodyPr/>
                    <a:lstStyle/>
                    <a:p>
                      <a:r>
                        <a:rPr lang="en-US"/>
                        <a:t>Kerberos</a:t>
                      </a:r>
                    </a:p>
                  </a:txBody>
                  <a:tcPr/>
                </a:tc>
                <a:tc>
                  <a:txBody>
                    <a:bodyPr/>
                    <a:lstStyle/>
                    <a:p>
                      <a:pPr marL="285750" lvl="0" indent="-285750">
                        <a:buFont typeface="Arial"/>
                        <a:buChar char="•"/>
                      </a:pPr>
                      <a:r>
                        <a:rPr lang="en-US"/>
                        <a:t>Nodes must be domain joined</a:t>
                      </a:r>
                    </a:p>
                  </a:txBody>
                  <a:tcPr/>
                </a:tc>
                <a:extLst>
                  <a:ext uri="{0D108BD9-81ED-4DB2-BD59-A6C34878D82A}">
                    <a16:rowId xmlns:a16="http://schemas.microsoft.com/office/drawing/2014/main" val="4909476"/>
                  </a:ext>
                </a:extLst>
              </a:tr>
              <a:tr h="370840">
                <a:tc>
                  <a:txBody>
                    <a:bodyPr/>
                    <a:lstStyle/>
                    <a:p>
                      <a:r>
                        <a:rPr lang="en-US"/>
                        <a:t>X509</a:t>
                      </a:r>
                    </a:p>
                  </a:txBody>
                  <a:tcPr/>
                </a:tc>
                <a:tc>
                  <a:txBody>
                    <a:bodyPr/>
                    <a:lstStyle/>
                    <a:p>
                      <a:pPr marL="285750" lvl="0" indent="-285750">
                        <a:buFont typeface="Arial"/>
                        <a:buChar char="•"/>
                      </a:pPr>
                      <a:r>
                        <a:rPr lang="en-US"/>
                        <a:t>Nodes do not need to be domain joined</a:t>
                      </a:r>
                    </a:p>
                    <a:p>
                      <a:pPr marL="285750" lvl="0" indent="-285750">
                        <a:buFont typeface="Arial"/>
                        <a:buChar char="•"/>
                      </a:pPr>
                      <a:r>
                        <a:rPr lang="en-US"/>
                        <a:t>Subject Name must match DNS name of node</a:t>
                      </a:r>
                    </a:p>
                    <a:p>
                      <a:pPr marL="285750" lvl="0" indent="-285750">
                        <a:buFont typeface="Arial"/>
                        <a:buChar char="•"/>
                      </a:pPr>
                      <a:r>
                        <a:rPr lang="en-US"/>
                        <a:t>Cert must be trusted on each of the NC nodes</a:t>
                      </a:r>
                    </a:p>
                  </a:txBody>
                  <a:tcPr/>
                </a:tc>
                <a:extLst>
                  <a:ext uri="{0D108BD9-81ED-4DB2-BD59-A6C34878D82A}">
                    <a16:rowId xmlns:a16="http://schemas.microsoft.com/office/drawing/2014/main" val="4036121716"/>
                  </a:ext>
                </a:extLst>
              </a:tr>
              <a:tr h="370840">
                <a:tc>
                  <a:txBody>
                    <a:bodyPr/>
                    <a:lstStyle/>
                    <a:p>
                      <a:pPr marL="0" algn="l" defTabSz="932742" rtl="0" eaLnBrk="1" latinLnBrk="0" hangingPunct="1"/>
                      <a:r>
                        <a:rPr lang="en-US" sz="1800" kern="1200">
                          <a:solidFill>
                            <a:schemeClr val="dk1"/>
                          </a:solidFill>
                          <a:latin typeface="+mn-lt"/>
                          <a:ea typeface="+mn-ea"/>
                          <a:cs typeface="+mn-cs"/>
                        </a:rPr>
                        <a:t>None</a:t>
                      </a:r>
                    </a:p>
                  </a:txBody>
                  <a:tcPr/>
                </a:tc>
                <a:tc>
                  <a:txBody>
                    <a:bodyPr/>
                    <a:lstStyle/>
                    <a:p>
                      <a:pPr marL="0" indent="-285750" algn="l" defTabSz="932742" rtl="0" eaLnBrk="1" latinLnBrk="0" hangingPunct="1">
                        <a:buFont typeface="Arial"/>
                        <a:buChar char="•"/>
                      </a:pPr>
                      <a:r>
                        <a:rPr lang="en-US" sz="1800" kern="1200">
                          <a:solidFill>
                            <a:schemeClr val="dk1"/>
                          </a:solidFill>
                          <a:latin typeface="+mn-lt"/>
                          <a:ea typeface="+mn-ea"/>
                          <a:cs typeface="+mn-cs"/>
                        </a:rPr>
                        <a:t>Used for test purposes only</a:t>
                      </a:r>
                    </a:p>
                    <a:p>
                      <a:pPr marL="0" indent="-285750" algn="l" defTabSz="932742" rtl="0" eaLnBrk="1" latinLnBrk="0" hangingPunct="1">
                        <a:buFont typeface="Arial"/>
                        <a:buChar char="•"/>
                      </a:pPr>
                      <a:r>
                        <a:rPr lang="en-US" sz="1800" kern="1200">
                          <a:solidFill>
                            <a:schemeClr val="dk1"/>
                          </a:solidFill>
                          <a:latin typeface="+mn-lt"/>
                          <a:ea typeface="+mn-ea"/>
                          <a:cs typeface="+mn-cs"/>
                        </a:rPr>
                        <a:t>No authentication performed</a:t>
                      </a:r>
                    </a:p>
                  </a:txBody>
                  <a:tcPr/>
                </a:tc>
                <a:extLst>
                  <a:ext uri="{0D108BD9-81ED-4DB2-BD59-A6C34878D82A}">
                    <a16:rowId xmlns:a16="http://schemas.microsoft.com/office/drawing/2014/main" val="4055437865"/>
                  </a:ext>
                </a:extLst>
              </a:tr>
            </a:tbl>
          </a:graphicData>
        </a:graphic>
      </p:graphicFrame>
    </p:spTree>
    <p:extLst>
      <p:ext uri="{BB962C8B-B14F-4D97-AF65-F5344CB8AC3E}">
        <p14:creationId xmlns:p14="http://schemas.microsoft.com/office/powerpoint/2010/main" val="3477086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5037E-4CFC-E5AD-A74E-E18A70F1E4D8}"/>
              </a:ext>
            </a:extLst>
          </p:cNvPr>
          <p:cNvSpPr>
            <a:spLocks noGrp="1"/>
          </p:cNvSpPr>
          <p:nvPr>
            <p:ph type="title"/>
          </p:nvPr>
        </p:nvSpPr>
        <p:spPr/>
        <p:txBody>
          <a:bodyPr/>
          <a:lstStyle/>
          <a:p>
            <a:r>
              <a:rPr lang="en-US">
                <a:ea typeface="+mj-lt"/>
                <a:cs typeface="+mj-lt"/>
              </a:rPr>
              <a:t>Cluster authorization </a:t>
            </a:r>
            <a:endParaRPr lang="en-US"/>
          </a:p>
        </p:txBody>
      </p:sp>
      <p:sp>
        <p:nvSpPr>
          <p:cNvPr id="3" name="Content Placeholder 2">
            <a:extLst>
              <a:ext uri="{FF2B5EF4-FFF2-40B4-BE49-F238E27FC236}">
                <a16:creationId xmlns:a16="http://schemas.microsoft.com/office/drawing/2014/main" id="{15125F17-A7D1-A20B-58E5-FF9B05A93DCF}"/>
              </a:ext>
            </a:extLst>
          </p:cNvPr>
          <p:cNvSpPr>
            <a:spLocks noGrp="1"/>
          </p:cNvSpPr>
          <p:nvPr>
            <p:ph idx="1"/>
          </p:nvPr>
        </p:nvSpPr>
        <p:spPr/>
        <p:txBody>
          <a:bodyPr vert="horz" lIns="91440" tIns="45720" rIns="91440" bIns="45720" rtlCol="0" anchor="t">
            <a:normAutofit fontScale="92500" lnSpcReduction="10000"/>
          </a:bodyPr>
          <a:lstStyle/>
          <a:p>
            <a:r>
              <a:rPr lang="en-US">
                <a:ea typeface="+mn-lt"/>
                <a:cs typeface="+mn-lt"/>
              </a:rPr>
              <a:t>Ensures that the NC cluster nodes are communicating with trusted nodes </a:t>
            </a:r>
            <a:endParaRPr lang="en-US"/>
          </a:p>
          <a:p>
            <a:r>
              <a:rPr lang="en-US">
                <a:ea typeface="+mn-lt"/>
                <a:cs typeface="+mn-lt"/>
              </a:rPr>
              <a:t>Accounts are added when adding new network controller node into the cluster</a:t>
            </a:r>
            <a:endParaRPr lang="en-US"/>
          </a:p>
        </p:txBody>
      </p:sp>
      <p:graphicFrame>
        <p:nvGraphicFramePr>
          <p:cNvPr id="4" name="Table 3">
            <a:extLst>
              <a:ext uri="{FF2B5EF4-FFF2-40B4-BE49-F238E27FC236}">
                <a16:creationId xmlns:a16="http://schemas.microsoft.com/office/drawing/2014/main" id="{5A781276-88E9-BDF6-8AB6-DA10854A1C2F}"/>
              </a:ext>
            </a:extLst>
          </p:cNvPr>
          <p:cNvGraphicFramePr>
            <a:graphicFrameLocks noGrp="1"/>
          </p:cNvGraphicFramePr>
          <p:nvPr>
            <p:extLst>
              <p:ext uri="{D42A27DB-BD31-4B8C-83A1-F6EECF244321}">
                <p14:modId xmlns:p14="http://schemas.microsoft.com/office/powerpoint/2010/main" val="1409077986"/>
              </p:ext>
            </p:extLst>
          </p:nvPr>
        </p:nvGraphicFramePr>
        <p:xfrm>
          <a:off x="916625" y="3162279"/>
          <a:ext cx="10898909" cy="3124200"/>
        </p:xfrm>
        <a:graphic>
          <a:graphicData uri="http://schemas.openxmlformats.org/drawingml/2006/table">
            <a:tbl>
              <a:tblPr firstRow="1" bandRow="1">
                <a:tableStyleId>{5C22544A-7EE6-4342-B048-85BDC9FD1C3A}</a:tableStyleId>
              </a:tblPr>
              <a:tblGrid>
                <a:gridCol w="3001818">
                  <a:extLst>
                    <a:ext uri="{9D8B030D-6E8A-4147-A177-3AD203B41FA5}">
                      <a16:colId xmlns:a16="http://schemas.microsoft.com/office/drawing/2014/main" val="1665635099"/>
                    </a:ext>
                  </a:extLst>
                </a:gridCol>
                <a:gridCol w="7897091">
                  <a:extLst>
                    <a:ext uri="{9D8B030D-6E8A-4147-A177-3AD203B41FA5}">
                      <a16:colId xmlns:a16="http://schemas.microsoft.com/office/drawing/2014/main" val="436393983"/>
                    </a:ext>
                  </a:extLst>
                </a:gridCol>
              </a:tblGrid>
              <a:tr h="381000">
                <a:tc>
                  <a:txBody>
                    <a:bodyPr/>
                    <a:lstStyle/>
                    <a:p>
                      <a:pPr algn="l" rtl="0" fontAlgn="base"/>
                      <a:r>
                        <a:rPr lang="en-US" sz="1800" b="1" kern="1200" dirty="0">
                          <a:solidFill>
                            <a:schemeClr val="lt1"/>
                          </a:solidFill>
                          <a:latin typeface="+mn-lt"/>
                          <a:ea typeface="+mn-ea"/>
                          <a:cs typeface="+mn-cs"/>
                        </a:rPr>
                        <a:t>Authentication type</a:t>
                      </a:r>
                    </a:p>
                  </a:txBody>
                  <a:tcPr/>
                </a:tc>
                <a:tc>
                  <a:txBody>
                    <a:bodyPr/>
                    <a:lstStyle/>
                    <a:p>
                      <a:r>
                        <a:rPr lang="en-US" dirty="0"/>
                        <a:t>Details</a:t>
                      </a:r>
                    </a:p>
                  </a:txBody>
                  <a:tcPr/>
                </a:tc>
                <a:extLst>
                  <a:ext uri="{0D108BD9-81ED-4DB2-BD59-A6C34878D82A}">
                    <a16:rowId xmlns:a16="http://schemas.microsoft.com/office/drawing/2014/main" val="1460082824"/>
                  </a:ext>
                </a:extLst>
              </a:tr>
              <a:tr h="370840">
                <a:tc>
                  <a:txBody>
                    <a:bodyPr/>
                    <a:lstStyle/>
                    <a:p>
                      <a:r>
                        <a:rPr lang="en-US" dirty="0"/>
                        <a:t>Kerberos</a:t>
                      </a:r>
                    </a:p>
                  </a:txBody>
                  <a:tcPr/>
                </a:tc>
                <a:tc>
                  <a:txBody>
                    <a:bodyPr/>
                    <a:lstStyle/>
                    <a:p>
                      <a:pPr marL="285750" lvl="0" indent="-285750">
                        <a:buFont typeface="Arial"/>
                        <a:buChar char="•"/>
                      </a:pPr>
                      <a:r>
                        <a:rPr lang="en-US" dirty="0"/>
                        <a:t>Accept communication requestions only from other Network Controller machine accounts.</a:t>
                      </a:r>
                    </a:p>
                    <a:p>
                      <a:pPr marL="285750" lvl="0" indent="-285750">
                        <a:buFont typeface="Arial"/>
                        <a:buChar char="•"/>
                      </a:pPr>
                      <a:r>
                        <a:rPr lang="en-US" dirty="0"/>
                        <a:t>Accounts leverage the Name parameter defined during deployment.</a:t>
                      </a:r>
                    </a:p>
                  </a:txBody>
                  <a:tcPr/>
                </a:tc>
                <a:extLst>
                  <a:ext uri="{0D108BD9-81ED-4DB2-BD59-A6C34878D82A}">
                    <a16:rowId xmlns:a16="http://schemas.microsoft.com/office/drawing/2014/main" val="4909476"/>
                  </a:ext>
                </a:extLst>
              </a:tr>
              <a:tr h="370840">
                <a:tc>
                  <a:txBody>
                    <a:bodyPr/>
                    <a:lstStyle/>
                    <a:p>
                      <a:r>
                        <a:rPr lang="en-US" dirty="0"/>
                        <a:t>X509</a:t>
                      </a:r>
                    </a:p>
                  </a:txBody>
                  <a:tcPr/>
                </a:tc>
                <a:tc>
                  <a:txBody>
                    <a:bodyPr/>
                    <a:lstStyle/>
                    <a:p>
                      <a:pPr marL="285750" lvl="0" indent="-285750">
                        <a:buFont typeface="Arial"/>
                        <a:buChar char="•"/>
                      </a:pPr>
                      <a:r>
                        <a:rPr lang="en-US" sz="1800" b="0" i="0" u="none" strike="noStrike" noProof="0" dirty="0">
                          <a:solidFill>
                            <a:srgbClr val="000000"/>
                          </a:solidFill>
                          <a:latin typeface="Segoe Sans Text_MSFontService"/>
                        </a:rPr>
                        <a:t>Authorization is based on subject name or thumbprint of the certificate of the caller</a:t>
                      </a:r>
                    </a:p>
                    <a:p>
                      <a:pPr marL="285750" lvl="0" indent="-285750">
                        <a:buFont typeface="Arial"/>
                        <a:buChar char="•"/>
                      </a:pPr>
                      <a:r>
                        <a:rPr lang="en-US" sz="1800" b="0" i="0" u="none" strike="noStrike" noProof="0" dirty="0">
                          <a:solidFill>
                            <a:srgbClr val="000000"/>
                          </a:solidFill>
                          <a:latin typeface="Segoe Sans Text_MSFontService"/>
                        </a:rPr>
                        <a:t>Subject name or thumbprint must match what is configured for network controller cluster</a:t>
                      </a:r>
                    </a:p>
                  </a:txBody>
                  <a:tcPr/>
                </a:tc>
                <a:extLst>
                  <a:ext uri="{0D108BD9-81ED-4DB2-BD59-A6C34878D82A}">
                    <a16:rowId xmlns:a16="http://schemas.microsoft.com/office/drawing/2014/main" val="4036121716"/>
                  </a:ext>
                </a:extLst>
              </a:tr>
              <a:tr h="370840">
                <a:tc>
                  <a:txBody>
                    <a:bodyPr/>
                    <a:lstStyle/>
                    <a:p>
                      <a:pPr marL="0" algn="l" defTabSz="932742" rtl="0" eaLnBrk="1" latinLnBrk="0" hangingPunct="1"/>
                      <a:r>
                        <a:rPr lang="en-US" sz="1800" kern="1200" dirty="0">
                          <a:solidFill>
                            <a:schemeClr val="dk1"/>
                          </a:solidFill>
                          <a:latin typeface="+mn-lt"/>
                          <a:ea typeface="+mn-ea"/>
                          <a:cs typeface="+mn-cs"/>
                        </a:rPr>
                        <a:t>None</a:t>
                      </a:r>
                    </a:p>
                  </a:txBody>
                  <a:tcPr/>
                </a:tc>
                <a:tc>
                  <a:txBody>
                    <a:bodyPr/>
                    <a:lstStyle/>
                    <a:p>
                      <a:pPr marL="0" indent="-285750" algn="l" defTabSz="932742" rtl="0" eaLnBrk="1" latinLnBrk="0" hangingPunct="1">
                        <a:buFont typeface="Arial"/>
                        <a:buChar char="•"/>
                      </a:pPr>
                      <a:r>
                        <a:rPr lang="en-US" sz="1800" kern="1200" dirty="0">
                          <a:solidFill>
                            <a:schemeClr val="dk1"/>
                          </a:solidFill>
                          <a:latin typeface="+mn-lt"/>
                          <a:ea typeface="+mn-ea"/>
                          <a:cs typeface="+mn-cs"/>
                        </a:rPr>
                        <a:t>No authorization performed.</a:t>
                      </a:r>
                    </a:p>
                    <a:p>
                      <a:pPr marL="0" indent="-285750" algn="l" defTabSz="932742" rtl="0" eaLnBrk="1" latinLnBrk="0" hangingPunct="1">
                        <a:buFont typeface="Arial"/>
                        <a:buChar char="•"/>
                      </a:pPr>
                      <a:r>
                        <a:rPr lang="en-US" sz="1800" kern="1200" dirty="0">
                          <a:solidFill>
                            <a:schemeClr val="dk1"/>
                          </a:solidFill>
                          <a:latin typeface="+mn-lt"/>
                          <a:ea typeface="+mn-ea"/>
                          <a:cs typeface="+mn-cs"/>
                        </a:rPr>
                        <a:t>For testing purposes only and not recommended for production.</a:t>
                      </a:r>
                    </a:p>
                  </a:txBody>
                  <a:tcPr/>
                </a:tc>
                <a:extLst>
                  <a:ext uri="{0D108BD9-81ED-4DB2-BD59-A6C34878D82A}">
                    <a16:rowId xmlns:a16="http://schemas.microsoft.com/office/drawing/2014/main" val="4055437865"/>
                  </a:ext>
                </a:extLst>
              </a:tr>
            </a:tbl>
          </a:graphicData>
        </a:graphic>
      </p:graphicFrame>
    </p:spTree>
    <p:extLst>
      <p:ext uri="{BB962C8B-B14F-4D97-AF65-F5344CB8AC3E}">
        <p14:creationId xmlns:p14="http://schemas.microsoft.com/office/powerpoint/2010/main" val="150949100"/>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69CBD-A686-A02A-AA85-6050369C2659}"/>
              </a:ext>
            </a:extLst>
          </p:cNvPr>
          <p:cNvSpPr>
            <a:spLocks noGrp="1"/>
          </p:cNvSpPr>
          <p:nvPr>
            <p:ph type="title"/>
          </p:nvPr>
        </p:nvSpPr>
        <p:spPr/>
        <p:txBody>
          <a:bodyPr/>
          <a:lstStyle/>
          <a:p>
            <a:r>
              <a:rPr lang="en-US">
                <a:ea typeface="+mj-lt"/>
                <a:cs typeface="+mj-lt"/>
              </a:rPr>
              <a:t>Cluster encryption </a:t>
            </a:r>
            <a:endParaRPr lang="en-US"/>
          </a:p>
        </p:txBody>
      </p:sp>
      <p:sp>
        <p:nvSpPr>
          <p:cNvPr id="3" name="Content Placeholder 2">
            <a:extLst>
              <a:ext uri="{FF2B5EF4-FFF2-40B4-BE49-F238E27FC236}">
                <a16:creationId xmlns:a16="http://schemas.microsoft.com/office/drawing/2014/main" id="{855E3460-430F-4AED-BADE-99F75EBA9392}"/>
              </a:ext>
            </a:extLst>
          </p:cNvPr>
          <p:cNvSpPr>
            <a:spLocks noGrp="1"/>
          </p:cNvSpPr>
          <p:nvPr>
            <p:ph idx="1"/>
          </p:nvPr>
        </p:nvSpPr>
        <p:spPr/>
        <p:txBody>
          <a:bodyPr vert="horz" wrap="square" lIns="91440" tIns="45720" rIns="91440" bIns="45720" rtlCol="0" anchor="t">
            <a:noAutofit/>
          </a:bodyPr>
          <a:lstStyle/>
          <a:p>
            <a:r>
              <a:rPr lang="en-US" sz="2400">
                <a:ea typeface="Batang"/>
              </a:rPr>
              <a:t>Cluster traffic between nodes is encrypted using WCF transport level encryption</a:t>
            </a:r>
          </a:p>
          <a:p>
            <a:r>
              <a:rPr lang="en-US" sz="2400">
                <a:ea typeface="Batang"/>
              </a:rPr>
              <a:t>Supports either X509 or Kerberos for authentication and authorization</a:t>
            </a:r>
          </a:p>
          <a:p>
            <a:r>
              <a:rPr lang="en-US" sz="2400">
                <a:ea typeface="Batang"/>
              </a:rPr>
              <a:t>More information on WCF encryption can be found at:</a:t>
            </a:r>
          </a:p>
          <a:p>
            <a:pPr lvl="1"/>
            <a:r>
              <a:rPr lang="en-US" sz="2400">
                <a:hlinkClick r:id="rId3"/>
              </a:rPr>
              <a:t>https://learn.microsoft.com/en-us/dotnet/framework/wcf/how-to-secure-a-service-with-windows-credentials</a:t>
            </a:r>
            <a:endParaRPr lang="en-US" sz="2400"/>
          </a:p>
          <a:p>
            <a:pPr lvl="1"/>
            <a:r>
              <a:rPr lang="en-US" sz="2400">
                <a:hlinkClick r:id="rId4"/>
              </a:rPr>
              <a:t>https://learn.microsoft.com/en-us/dotnet/framework/wcf/feature-details/how-to-secure-a-service-with-an-x-509-certificate</a:t>
            </a:r>
            <a:endParaRPr lang="en-US" sz="2400"/>
          </a:p>
        </p:txBody>
      </p:sp>
    </p:spTree>
    <p:extLst>
      <p:ext uri="{BB962C8B-B14F-4D97-AF65-F5344CB8AC3E}">
        <p14:creationId xmlns:p14="http://schemas.microsoft.com/office/powerpoint/2010/main" val="2905476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CF9BF-0DD1-CA70-7E23-29842F9FEBA9}"/>
              </a:ext>
            </a:extLst>
          </p:cNvPr>
          <p:cNvSpPr>
            <a:spLocks noGrp="1"/>
          </p:cNvSpPr>
          <p:nvPr>
            <p:ph type="title"/>
          </p:nvPr>
        </p:nvSpPr>
        <p:spPr>
          <a:xfrm>
            <a:off x="1050879" y="609600"/>
            <a:ext cx="5562706" cy="1426234"/>
          </a:xfrm>
        </p:spPr>
        <p:txBody>
          <a:bodyPr>
            <a:normAutofit/>
          </a:bodyPr>
          <a:lstStyle/>
          <a:p>
            <a:r>
              <a:rPr lang="en-US"/>
              <a:t>Lab	</a:t>
            </a:r>
          </a:p>
        </p:txBody>
      </p:sp>
      <p:sp>
        <p:nvSpPr>
          <p:cNvPr id="3" name="Content Placeholder 2">
            <a:extLst>
              <a:ext uri="{FF2B5EF4-FFF2-40B4-BE49-F238E27FC236}">
                <a16:creationId xmlns:a16="http://schemas.microsoft.com/office/drawing/2014/main" id="{7E60F16A-CDD1-4284-8AA4-5C08C92BD4C0}"/>
              </a:ext>
            </a:extLst>
          </p:cNvPr>
          <p:cNvSpPr>
            <a:spLocks noGrp="1"/>
          </p:cNvSpPr>
          <p:nvPr>
            <p:ph idx="1"/>
          </p:nvPr>
        </p:nvSpPr>
        <p:spPr>
          <a:xfrm>
            <a:off x="1050879" y="2357567"/>
            <a:ext cx="5216426" cy="3896810"/>
          </a:xfrm>
        </p:spPr>
        <p:txBody>
          <a:bodyPr>
            <a:normAutofit/>
          </a:bodyPr>
          <a:lstStyle/>
          <a:p>
            <a:pPr marL="457200" indent="-457200">
              <a:buFont typeface="+mj-lt"/>
              <a:buAutoNum type="arabicPeriod"/>
            </a:pPr>
            <a:r>
              <a:rPr lang="en-US"/>
              <a:t>Examine Service Fabric</a:t>
            </a:r>
          </a:p>
          <a:p>
            <a:pPr marL="457200" indent="-457200">
              <a:buFont typeface="+mj-lt"/>
              <a:buAutoNum type="arabicPeriod"/>
            </a:pPr>
            <a:r>
              <a:rPr lang="en-US"/>
              <a:t>Disable and Enable Service Fabric Node</a:t>
            </a:r>
          </a:p>
          <a:p>
            <a:pPr marL="457200" indent="-457200">
              <a:buFont typeface="+mj-lt"/>
              <a:buAutoNum type="arabicPeriod"/>
            </a:pPr>
            <a:r>
              <a:rPr lang="en-US"/>
              <a:t>Examine an Unhealthy Cluster</a:t>
            </a:r>
          </a:p>
          <a:p>
            <a:pPr marL="457200" indent="-457200">
              <a:buFont typeface="+mj-lt"/>
              <a:buAutoNum type="arabicPeriod"/>
            </a:pPr>
            <a:r>
              <a:rPr lang="en-US"/>
              <a:t>Examine Cluster Authentication</a:t>
            </a:r>
          </a:p>
        </p:txBody>
      </p:sp>
      <p:pic>
        <p:nvPicPr>
          <p:cNvPr id="9" name="Graphic 8" descr="Gears">
            <a:extLst>
              <a:ext uri="{FF2B5EF4-FFF2-40B4-BE49-F238E27FC236}">
                <a16:creationId xmlns:a16="http://schemas.microsoft.com/office/drawing/2014/main" id="{611F04DD-935E-76C9-E04C-A74CBE2FB6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53784" y="1460843"/>
            <a:ext cx="3951737" cy="3951737"/>
          </a:xfrm>
          <a:prstGeom prst="rect">
            <a:avLst/>
          </a:prstGeom>
        </p:spPr>
      </p:pic>
    </p:spTree>
    <p:extLst>
      <p:ext uri="{BB962C8B-B14F-4D97-AF65-F5344CB8AC3E}">
        <p14:creationId xmlns:p14="http://schemas.microsoft.com/office/powerpoint/2010/main" val="2478323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05C1-B22E-1951-1992-61824746D4E0}"/>
              </a:ext>
            </a:extLst>
          </p:cNvPr>
          <p:cNvSpPr>
            <a:spLocks noGrp="1"/>
          </p:cNvSpPr>
          <p:nvPr>
            <p:ph type="title"/>
          </p:nvPr>
        </p:nvSpPr>
        <p:spPr/>
        <p:txBody>
          <a:bodyPr/>
          <a:lstStyle/>
          <a:p>
            <a:r>
              <a:rPr lang="en-US">
                <a:cs typeface="Segoe UI"/>
              </a:rPr>
              <a:t>Knowledge check – </a:t>
            </a:r>
            <a:r>
              <a:rPr lang="en-US"/>
              <a:t>Network Controller architecture</a:t>
            </a:r>
          </a:p>
        </p:txBody>
      </p:sp>
      <p:sp>
        <p:nvSpPr>
          <p:cNvPr id="3" name="Content Placeholder 2">
            <a:extLst>
              <a:ext uri="{FF2B5EF4-FFF2-40B4-BE49-F238E27FC236}">
                <a16:creationId xmlns:a16="http://schemas.microsoft.com/office/drawing/2014/main" id="{D2202D92-066E-1E5B-0DE5-4F41D27DA976}"/>
              </a:ext>
            </a:extLst>
          </p:cNvPr>
          <p:cNvSpPr>
            <a:spLocks noGrp="1"/>
          </p:cNvSpPr>
          <p:nvPr>
            <p:ph idx="1"/>
          </p:nvPr>
        </p:nvSpPr>
        <p:spPr>
          <a:xfrm>
            <a:off x="584200" y="1435503"/>
            <a:ext cx="11018520" cy="947952"/>
          </a:xfrm>
        </p:spPr>
        <p:txBody>
          <a:bodyPr vert="horz" wrap="square" lIns="0" tIns="0" rIns="0" bIns="0" rtlCol="0" anchor="t">
            <a:spAutoFit/>
          </a:bodyPr>
          <a:lstStyle/>
          <a:p>
            <a:pPr marL="514350" indent="-514350">
              <a:buAutoNum type="arabicPeriod"/>
            </a:pPr>
            <a:r>
              <a:rPr lang="en-US">
                <a:cs typeface="Segoe UI"/>
              </a:rPr>
              <a:t>What is the role of Windows Service Fabric in Network Controller?</a:t>
            </a:r>
            <a:endParaRPr lang="en-US"/>
          </a:p>
          <a:p>
            <a:pPr marL="514350" indent="-514350">
              <a:buAutoNum type="arabicPeriod"/>
            </a:pPr>
            <a:r>
              <a:rPr lang="en-US">
                <a:cs typeface="Segoe UI"/>
              </a:rPr>
              <a:t>What are the two types of Services within Service Fabric?</a:t>
            </a:r>
            <a:endParaRPr lang="en-US"/>
          </a:p>
        </p:txBody>
      </p:sp>
    </p:spTree>
    <p:extLst>
      <p:ext uri="{BB962C8B-B14F-4D97-AF65-F5344CB8AC3E}">
        <p14:creationId xmlns:p14="http://schemas.microsoft.com/office/powerpoint/2010/main" val="2573603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a:xfrm>
            <a:off x="588263" y="2676970"/>
            <a:ext cx="11110930" cy="1504060"/>
          </a:xfrm>
        </p:spPr>
        <p:txBody>
          <a:bodyPr vert="horz" wrap="square" lIns="91440" tIns="45720" rIns="91440" bIns="45720" rtlCol="0" anchor="t">
            <a:normAutofit/>
          </a:bodyPr>
          <a:lstStyle/>
          <a:p>
            <a:pPr>
              <a:lnSpc>
                <a:spcPct val="90000"/>
              </a:lnSpc>
              <a:spcAft>
                <a:spcPts val="600"/>
              </a:spcAft>
            </a:pPr>
            <a:r>
              <a:rPr lang="en-US" sz="4000"/>
              <a:t>Describe Northbound API</a:t>
            </a:r>
          </a:p>
        </p:txBody>
      </p:sp>
    </p:spTree>
    <p:extLst>
      <p:ext uri="{BB962C8B-B14F-4D97-AF65-F5344CB8AC3E}">
        <p14:creationId xmlns:p14="http://schemas.microsoft.com/office/powerpoint/2010/main" val="178074346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E092A-C808-203C-22EE-E3785E1FC1B4}"/>
              </a:ext>
            </a:extLst>
          </p:cNvPr>
          <p:cNvSpPr>
            <a:spLocks noGrp="1"/>
          </p:cNvSpPr>
          <p:nvPr>
            <p:ph type="title"/>
          </p:nvPr>
        </p:nvSpPr>
        <p:spPr>
          <a:xfrm>
            <a:off x="584200" y="609601"/>
            <a:ext cx="10277283" cy="573740"/>
          </a:xfrm>
        </p:spPr>
        <p:txBody>
          <a:bodyPr/>
          <a:lstStyle/>
          <a:p>
            <a:r>
              <a:rPr lang="en-US"/>
              <a:t>Copyright and terms of use</a:t>
            </a:r>
          </a:p>
        </p:txBody>
      </p:sp>
      <p:sp>
        <p:nvSpPr>
          <p:cNvPr id="4" name="Content Placeholder 3">
            <a:extLst>
              <a:ext uri="{FF2B5EF4-FFF2-40B4-BE49-F238E27FC236}">
                <a16:creationId xmlns:a16="http://schemas.microsoft.com/office/drawing/2014/main" id="{5ACD4D7D-D3C8-F99D-1F1F-868C63D96B3B}"/>
              </a:ext>
            </a:extLst>
          </p:cNvPr>
          <p:cNvSpPr>
            <a:spLocks noGrp="1"/>
          </p:cNvSpPr>
          <p:nvPr>
            <p:ph idx="1"/>
          </p:nvPr>
        </p:nvSpPr>
        <p:spPr>
          <a:xfrm>
            <a:off x="584200" y="1435503"/>
            <a:ext cx="11018520" cy="4530471"/>
          </a:xfrm>
        </p:spPr>
        <p:txBody>
          <a:bodyPr/>
          <a:lstStyle/>
          <a:p>
            <a:pPr marL="0" indent="0">
              <a:buNone/>
            </a:pPr>
            <a:r>
              <a:rPr lang="en-US" sz="1600" b="1"/>
              <a:t>Copyright and trademarks</a:t>
            </a:r>
          </a:p>
          <a:p>
            <a:pPr marL="0" indent="0">
              <a:buNone/>
            </a:pPr>
            <a:r>
              <a:rPr lang="en-US" sz="1600"/>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endParaRPr lang="en-US" sz="1600"/>
          </a:p>
          <a:p>
            <a:pPr marL="0" indent="0">
              <a:buNone/>
            </a:pPr>
            <a:r>
              <a:rPr lang="en-US" sz="1600"/>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endParaRPr lang="en-US" sz="1600"/>
          </a:p>
          <a:p>
            <a:pPr marL="0" indent="0">
              <a:buNone/>
            </a:pPr>
            <a:r>
              <a:rPr lang="en-US" sz="1600" b="1"/>
              <a:t>Conditions and terms of use</a:t>
            </a:r>
          </a:p>
          <a:p>
            <a:pPr marL="0" indent="0">
              <a:buNone/>
            </a:pPr>
            <a:r>
              <a:rPr lang="en-US" sz="1600"/>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600"/>
          </a:p>
        </p:txBody>
      </p:sp>
    </p:spTree>
    <p:extLst>
      <p:ext uri="{BB962C8B-B14F-4D97-AF65-F5344CB8AC3E}">
        <p14:creationId xmlns:p14="http://schemas.microsoft.com/office/powerpoint/2010/main" val="3265446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Northbound API overview</a:t>
            </a:r>
          </a:p>
        </p:txBody>
      </p:sp>
      <p:sp>
        <p:nvSpPr>
          <p:cNvPr id="2" name="Text Placeholder 1"/>
          <p:cNvSpPr>
            <a:spLocks noGrp="1"/>
          </p:cNvSpPr>
          <p:nvPr>
            <p:ph sz="half" idx="1"/>
          </p:nvPr>
        </p:nvSpPr>
        <p:spPr>
          <a:xfrm>
            <a:off x="644106" y="1825624"/>
            <a:ext cx="5906219" cy="4460875"/>
          </a:xfrm>
        </p:spPr>
        <p:txBody>
          <a:bodyPr>
            <a:noAutofit/>
          </a:bodyPr>
          <a:lstStyle/>
          <a:p>
            <a:r>
              <a:rPr lang="en-US" sz="2000"/>
              <a:t>Network Controller control plane capabilities are exposed up to management applications (such as SCVMM, WAC, WAP/NRP, and SCOM) through a </a:t>
            </a:r>
            <a:r>
              <a:rPr lang="en-US" sz="2000" err="1"/>
              <a:t>NorthBound</a:t>
            </a:r>
            <a:r>
              <a:rPr lang="en-US" sz="2000"/>
              <a:t> interface (NBI). </a:t>
            </a:r>
          </a:p>
          <a:p>
            <a:r>
              <a:rPr lang="en-US" sz="2000"/>
              <a:t>The NBI is a RESTful API using JSON as the message format. </a:t>
            </a:r>
          </a:p>
          <a:p>
            <a:r>
              <a:rPr lang="en-US" sz="2000"/>
              <a:t>NBI is its own service (SDNAPI.exe) in the network controller cluster</a:t>
            </a:r>
          </a:p>
          <a:p>
            <a:r>
              <a:rPr lang="en-US" sz="2000"/>
              <a:t>SDNAPI provides orchestration across the other services</a:t>
            </a:r>
          </a:p>
          <a:p>
            <a:r>
              <a:rPr lang="en-US" sz="2000"/>
              <a:t>NBI provides unified view of services</a:t>
            </a:r>
          </a:p>
          <a:p>
            <a:r>
              <a:rPr lang="en-US" sz="2000"/>
              <a:t>Operations against NBI are orchestrated across one or many services</a:t>
            </a:r>
          </a:p>
        </p:txBody>
      </p:sp>
      <p:sp>
        <p:nvSpPr>
          <p:cNvPr id="20" name="Rectangle 19">
            <a:extLst>
              <a:ext uri="{FF2B5EF4-FFF2-40B4-BE49-F238E27FC236}">
                <a16:creationId xmlns:a16="http://schemas.microsoft.com/office/drawing/2014/main" id="{40442422-7ACB-E849-E548-7BCFCDEF87B1}"/>
              </a:ext>
            </a:extLst>
          </p:cNvPr>
          <p:cNvSpPr/>
          <p:nvPr/>
        </p:nvSpPr>
        <p:spPr bwMode="auto">
          <a:xfrm>
            <a:off x="6910374" y="1825624"/>
            <a:ext cx="4230748" cy="4230119"/>
          </a:xfrm>
          <a:prstGeom prst="rect">
            <a:avLst/>
          </a:prstGeom>
          <a:solidFill>
            <a:sysClr val="window" lastClr="FFFFFF">
              <a:lumMod val="9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5" name="Rectangle 6">
            <a:extLst>
              <a:ext uri="{FF2B5EF4-FFF2-40B4-BE49-F238E27FC236}">
                <a16:creationId xmlns:a16="http://schemas.microsoft.com/office/drawing/2014/main" id="{B55C3C83-CBB5-1146-A80E-79AD6D518803}"/>
              </a:ext>
            </a:extLst>
          </p:cNvPr>
          <p:cNvSpPr/>
          <p:nvPr/>
        </p:nvSpPr>
        <p:spPr bwMode="auto">
          <a:xfrm>
            <a:off x="7010670" y="2990169"/>
            <a:ext cx="1998188" cy="788854"/>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lang="en-US">
                <a:solidFill>
                  <a:schemeClr val="bg1"/>
                </a:solidFill>
              </a:rPr>
              <a:t>Management applications </a:t>
            </a:r>
          </a:p>
        </p:txBody>
      </p:sp>
      <p:sp>
        <p:nvSpPr>
          <p:cNvPr id="26" name="Rectangle 6">
            <a:extLst>
              <a:ext uri="{FF2B5EF4-FFF2-40B4-BE49-F238E27FC236}">
                <a16:creationId xmlns:a16="http://schemas.microsoft.com/office/drawing/2014/main" id="{F26A13C2-2CFE-A19C-6C65-AE7D2D37F030}"/>
              </a:ext>
            </a:extLst>
          </p:cNvPr>
          <p:cNvSpPr/>
          <p:nvPr/>
        </p:nvSpPr>
        <p:spPr bwMode="auto">
          <a:xfrm>
            <a:off x="9048405" y="2990169"/>
            <a:ext cx="1996176" cy="788854"/>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lang="en-US">
                <a:solidFill>
                  <a:schemeClr val="bg1"/>
                </a:solidFill>
              </a:rPr>
              <a:t>Network-aware applications</a:t>
            </a:r>
          </a:p>
        </p:txBody>
      </p:sp>
      <p:sp>
        <p:nvSpPr>
          <p:cNvPr id="27" name="TextBox 26">
            <a:extLst>
              <a:ext uri="{FF2B5EF4-FFF2-40B4-BE49-F238E27FC236}">
                <a16:creationId xmlns:a16="http://schemas.microsoft.com/office/drawing/2014/main" id="{CD093A40-F6E3-0832-6F72-53DF98349DAF}"/>
              </a:ext>
            </a:extLst>
          </p:cNvPr>
          <p:cNvSpPr txBox="1"/>
          <p:nvPr/>
        </p:nvSpPr>
        <p:spPr>
          <a:xfrm>
            <a:off x="8196133" y="3783810"/>
            <a:ext cx="1762149" cy="369332"/>
          </a:xfrm>
          <a:prstGeom prst="rect">
            <a:avLst/>
          </a:prstGeom>
          <a:noFill/>
        </p:spPr>
        <p:txBody>
          <a:bodyPr wrap="none" rtlCol="0">
            <a:spAutoFit/>
          </a:bodyPr>
          <a:lstStyle/>
          <a:p>
            <a:pPr>
              <a:defRPr/>
            </a:pPr>
            <a:r>
              <a:rPr lang="en-US"/>
              <a:t>Northbound API</a:t>
            </a:r>
          </a:p>
        </p:txBody>
      </p:sp>
      <p:sp>
        <p:nvSpPr>
          <p:cNvPr id="39" name="Rectangle 38">
            <a:extLst>
              <a:ext uri="{FF2B5EF4-FFF2-40B4-BE49-F238E27FC236}">
                <a16:creationId xmlns:a16="http://schemas.microsoft.com/office/drawing/2014/main" id="{FCA8D613-BA7D-B061-E163-6DD4BB7A81FA}"/>
              </a:ext>
            </a:extLst>
          </p:cNvPr>
          <p:cNvSpPr/>
          <p:nvPr/>
        </p:nvSpPr>
        <p:spPr bwMode="auto">
          <a:xfrm>
            <a:off x="7031447" y="4153142"/>
            <a:ext cx="4033912" cy="1408401"/>
          </a:xfrm>
          <a:prstGeom prst="rect">
            <a:avLst/>
          </a:prstGeom>
          <a:solidFill>
            <a:srgbClr val="E7E6E6">
              <a:lumMod val="9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176" b="1" i="0" u="none" strike="noStrike" kern="0" cap="none" spc="0" normalizeH="0" baseline="0" noProof="0">
              <a:ln>
                <a:noFill/>
              </a:ln>
              <a:gradFill>
                <a:gsLst>
                  <a:gs pos="3810">
                    <a:prstClr val="white"/>
                  </a:gs>
                  <a:gs pos="100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40" name="Rectangle 39">
            <a:extLst>
              <a:ext uri="{FF2B5EF4-FFF2-40B4-BE49-F238E27FC236}">
                <a16:creationId xmlns:a16="http://schemas.microsoft.com/office/drawing/2014/main" id="{97573D0F-FCC5-B13B-407A-D1EEFE584F8B}"/>
              </a:ext>
            </a:extLst>
          </p:cNvPr>
          <p:cNvSpPr/>
          <p:nvPr/>
        </p:nvSpPr>
        <p:spPr bwMode="auto">
          <a:xfrm>
            <a:off x="7135583" y="4253744"/>
            <a:ext cx="3825643" cy="1207200"/>
          </a:xfrm>
          <a:prstGeom prst="rect">
            <a:avLst/>
          </a:prstGeom>
          <a:solidFill>
            <a:srgbClr val="4472C4"/>
          </a:solidFill>
          <a:ln w="6350" cap="flat" cmpd="sng" algn="ctr">
            <a:noFill/>
            <a:prstDash val="solid"/>
            <a:miter lim="800000"/>
            <a:headEnd type="none" w="med" len="med"/>
            <a:tailEnd type="none" w="med" len="med"/>
          </a:ln>
          <a:effectLst/>
        </p:spPr>
        <p:txBody>
          <a:bodyPr rot="0" spcFirstLastPara="0" vertOverflow="overflow" horzOverflow="overflow" vert="horz" wrap="square" lIns="986067"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568" b="1" i="0" u="none" strike="noStrike" kern="0" cap="none" spc="0" normalizeH="0" baseline="0" noProof="0">
                <a:ln>
                  <a:noFill/>
                </a:ln>
                <a:gradFill>
                  <a:gsLst>
                    <a:gs pos="3810">
                      <a:prstClr val="white"/>
                    </a:gs>
                    <a:gs pos="100000">
                      <a:prstClr val="white"/>
                    </a:gs>
                  </a:gsLst>
                  <a:lin ang="5400000" scaled="0"/>
                </a:gradFill>
                <a:effectLst/>
                <a:uLnTx/>
                <a:uFillTx/>
                <a:latin typeface="Calibri" panose="020F0502020204030204"/>
                <a:ea typeface="Segoe UI" pitchFamily="34" charset="0"/>
                <a:cs typeface="Segoe UI" pitchFamily="34" charset="0"/>
              </a:rPr>
              <a:t>Network </a:t>
            </a:r>
            <a:br>
              <a:rPr kumimoji="0" lang="en-US" sz="1568" b="1" i="0" u="none" strike="noStrike" kern="0" cap="none" spc="0" normalizeH="0" baseline="0" noProof="0">
                <a:ln>
                  <a:noFill/>
                </a:ln>
                <a:gradFill>
                  <a:gsLst>
                    <a:gs pos="3810">
                      <a:prstClr val="white"/>
                    </a:gs>
                    <a:gs pos="100000">
                      <a:prstClr val="white"/>
                    </a:gs>
                  </a:gsLst>
                  <a:lin ang="5400000" scaled="0"/>
                </a:gradFill>
                <a:effectLst/>
                <a:uLnTx/>
                <a:uFillTx/>
                <a:latin typeface="Calibri" panose="020F0502020204030204"/>
                <a:ea typeface="Segoe UI" pitchFamily="34" charset="0"/>
                <a:cs typeface="Segoe UI" pitchFamily="34" charset="0"/>
              </a:rPr>
            </a:br>
            <a:r>
              <a:rPr kumimoji="0" lang="en-US" sz="1568" b="1" i="0" u="none" strike="noStrike" kern="0" cap="none" spc="0" normalizeH="0" baseline="0" noProof="0">
                <a:ln>
                  <a:noFill/>
                </a:ln>
                <a:gradFill>
                  <a:gsLst>
                    <a:gs pos="3810">
                      <a:prstClr val="white"/>
                    </a:gs>
                    <a:gs pos="100000">
                      <a:prstClr val="white"/>
                    </a:gs>
                  </a:gsLst>
                  <a:lin ang="5400000" scaled="0"/>
                </a:gradFill>
                <a:effectLst/>
                <a:uLnTx/>
                <a:uFillTx/>
                <a:latin typeface="Calibri" panose="020F0502020204030204"/>
                <a:ea typeface="Segoe UI" pitchFamily="34" charset="0"/>
                <a:cs typeface="Segoe UI" pitchFamily="34" charset="0"/>
              </a:rPr>
              <a:t>controller</a:t>
            </a:r>
            <a:endParaRPr kumimoji="0" lang="en-US" sz="1568" b="0" i="1" u="none" strike="noStrike" kern="0" cap="none" spc="0" normalizeH="0" baseline="0" noProof="0">
              <a:ln>
                <a:noFill/>
              </a:ln>
              <a:gradFill>
                <a:gsLst>
                  <a:gs pos="3810">
                    <a:prstClr val="white"/>
                  </a:gs>
                  <a:gs pos="100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41" name="Group 40">
            <a:extLst>
              <a:ext uri="{FF2B5EF4-FFF2-40B4-BE49-F238E27FC236}">
                <a16:creationId xmlns:a16="http://schemas.microsoft.com/office/drawing/2014/main" id="{8554C8FD-52A2-66BF-DA6D-B8F26F99D1F5}"/>
              </a:ext>
            </a:extLst>
          </p:cNvPr>
          <p:cNvGrpSpPr/>
          <p:nvPr/>
        </p:nvGrpSpPr>
        <p:grpSpPr>
          <a:xfrm>
            <a:off x="7374808" y="4387454"/>
            <a:ext cx="3352652" cy="977877"/>
            <a:chOff x="7136145" y="3548628"/>
            <a:chExt cx="3419880" cy="997485"/>
          </a:xfrm>
        </p:grpSpPr>
        <p:sp>
          <p:nvSpPr>
            <p:cNvPr id="42" name="Up-Down Arrow 8">
              <a:extLst>
                <a:ext uri="{FF2B5EF4-FFF2-40B4-BE49-F238E27FC236}">
                  <a16:creationId xmlns:a16="http://schemas.microsoft.com/office/drawing/2014/main" id="{1F400C34-DFA2-E6A5-4633-D435820EE647}"/>
                </a:ext>
              </a:extLst>
            </p:cNvPr>
            <p:cNvSpPr/>
            <p:nvPr/>
          </p:nvSpPr>
          <p:spPr bwMode="auto">
            <a:xfrm>
              <a:off x="7136145" y="3548628"/>
              <a:ext cx="547604" cy="997485"/>
            </a:xfrm>
            <a:prstGeom prst="upDownArrow">
              <a:avLst/>
            </a:prstGeom>
            <a:solidFill>
              <a:sysClr val="window" lastClr="FFFFFF">
                <a:alpha val="50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3" name="Up-Down Arrow 10">
              <a:extLst>
                <a:ext uri="{FF2B5EF4-FFF2-40B4-BE49-F238E27FC236}">
                  <a16:creationId xmlns:a16="http://schemas.microsoft.com/office/drawing/2014/main" id="{1F9793C8-016D-2F20-303C-D6BB0992DDDA}"/>
                </a:ext>
              </a:extLst>
            </p:cNvPr>
            <p:cNvSpPr/>
            <p:nvPr/>
          </p:nvSpPr>
          <p:spPr bwMode="auto">
            <a:xfrm>
              <a:off x="10008421" y="3548628"/>
              <a:ext cx="547604" cy="997485"/>
            </a:xfrm>
            <a:prstGeom prst="upDownArrow">
              <a:avLst/>
            </a:prstGeom>
            <a:solidFill>
              <a:sysClr val="window" lastClr="FFFFFF">
                <a:alpha val="50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44" name="Group 4">
            <a:extLst>
              <a:ext uri="{FF2B5EF4-FFF2-40B4-BE49-F238E27FC236}">
                <a16:creationId xmlns:a16="http://schemas.microsoft.com/office/drawing/2014/main" id="{965FDAF1-2066-A3CC-FBEC-7236325E1C65}"/>
              </a:ext>
            </a:extLst>
          </p:cNvPr>
          <p:cNvGrpSpPr>
            <a:grpSpLocks noChangeAspect="1"/>
          </p:cNvGrpSpPr>
          <p:nvPr/>
        </p:nvGrpSpPr>
        <p:grpSpPr bwMode="auto">
          <a:xfrm>
            <a:off x="9230532" y="4492213"/>
            <a:ext cx="782350" cy="800844"/>
            <a:chOff x="6489" y="3204"/>
            <a:chExt cx="973" cy="996"/>
          </a:xfrm>
        </p:grpSpPr>
        <p:sp>
          <p:nvSpPr>
            <p:cNvPr id="45" name="Freeform 5">
              <a:extLst>
                <a:ext uri="{FF2B5EF4-FFF2-40B4-BE49-F238E27FC236}">
                  <a16:creationId xmlns:a16="http://schemas.microsoft.com/office/drawing/2014/main" id="{FBA947B1-6FEE-7499-5956-F4A5D45BAD2C}"/>
                </a:ext>
              </a:extLst>
            </p:cNvPr>
            <p:cNvSpPr>
              <a:spLocks noEditPoints="1"/>
            </p:cNvSpPr>
            <p:nvPr/>
          </p:nvSpPr>
          <p:spPr bwMode="auto">
            <a:xfrm>
              <a:off x="6489" y="3204"/>
              <a:ext cx="943" cy="943"/>
            </a:xfrm>
            <a:custGeom>
              <a:avLst/>
              <a:gdLst>
                <a:gd name="T0" fmla="*/ 628 w 1256"/>
                <a:gd name="T1" fmla="*/ 0 h 1256"/>
                <a:gd name="T2" fmla="*/ 0 w 1256"/>
                <a:gd name="T3" fmla="*/ 628 h 1256"/>
                <a:gd name="T4" fmla="*/ 628 w 1256"/>
                <a:gd name="T5" fmla="*/ 1256 h 1256"/>
                <a:gd name="T6" fmla="*/ 1256 w 1256"/>
                <a:gd name="T7" fmla="*/ 628 h 1256"/>
                <a:gd name="T8" fmla="*/ 628 w 1256"/>
                <a:gd name="T9" fmla="*/ 0 h 1256"/>
                <a:gd name="T10" fmla="*/ 628 w 1256"/>
                <a:gd name="T11" fmla="*/ 1192 h 1256"/>
                <a:gd name="T12" fmla="*/ 64 w 1256"/>
                <a:gd name="T13" fmla="*/ 628 h 1256"/>
                <a:gd name="T14" fmla="*/ 628 w 1256"/>
                <a:gd name="T15" fmla="*/ 64 h 1256"/>
                <a:gd name="T16" fmla="*/ 1191 w 1256"/>
                <a:gd name="T17" fmla="*/ 628 h 1256"/>
                <a:gd name="T18" fmla="*/ 628 w 1256"/>
                <a:gd name="T19" fmla="*/ 119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6" h="1256">
                  <a:moveTo>
                    <a:pt x="628" y="0"/>
                  </a:moveTo>
                  <a:cubicBezTo>
                    <a:pt x="281" y="0"/>
                    <a:pt x="0" y="281"/>
                    <a:pt x="0" y="628"/>
                  </a:cubicBezTo>
                  <a:cubicBezTo>
                    <a:pt x="0" y="975"/>
                    <a:pt x="281" y="1256"/>
                    <a:pt x="628" y="1256"/>
                  </a:cubicBezTo>
                  <a:cubicBezTo>
                    <a:pt x="974" y="1256"/>
                    <a:pt x="1256" y="975"/>
                    <a:pt x="1256" y="628"/>
                  </a:cubicBezTo>
                  <a:cubicBezTo>
                    <a:pt x="1256" y="281"/>
                    <a:pt x="974" y="0"/>
                    <a:pt x="628" y="0"/>
                  </a:cubicBezTo>
                  <a:close/>
                  <a:moveTo>
                    <a:pt x="628" y="1192"/>
                  </a:moveTo>
                  <a:cubicBezTo>
                    <a:pt x="316" y="1192"/>
                    <a:pt x="64" y="939"/>
                    <a:pt x="64" y="628"/>
                  </a:cubicBezTo>
                  <a:cubicBezTo>
                    <a:pt x="64" y="317"/>
                    <a:pt x="316" y="64"/>
                    <a:pt x="628" y="64"/>
                  </a:cubicBezTo>
                  <a:cubicBezTo>
                    <a:pt x="939" y="64"/>
                    <a:pt x="1191" y="317"/>
                    <a:pt x="1191" y="628"/>
                  </a:cubicBezTo>
                  <a:cubicBezTo>
                    <a:pt x="1191" y="939"/>
                    <a:pt x="939" y="1192"/>
                    <a:pt x="628" y="1192"/>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46" name="Oval 6">
              <a:extLst>
                <a:ext uri="{FF2B5EF4-FFF2-40B4-BE49-F238E27FC236}">
                  <a16:creationId xmlns:a16="http://schemas.microsoft.com/office/drawing/2014/main" id="{C2490E50-4A6A-D111-5F2E-0BE4FA5C66B4}"/>
                </a:ext>
              </a:extLst>
            </p:cNvPr>
            <p:cNvSpPr>
              <a:spLocks noChangeArrowheads="1"/>
            </p:cNvSpPr>
            <p:nvPr/>
          </p:nvSpPr>
          <p:spPr bwMode="auto">
            <a:xfrm>
              <a:off x="6763" y="3377"/>
              <a:ext cx="144" cy="144"/>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47" name="Oval 7">
              <a:extLst>
                <a:ext uri="{FF2B5EF4-FFF2-40B4-BE49-F238E27FC236}">
                  <a16:creationId xmlns:a16="http://schemas.microsoft.com/office/drawing/2014/main" id="{400EBF31-EC7D-6B84-D9C7-A6221A234A7B}"/>
                </a:ext>
              </a:extLst>
            </p:cNvPr>
            <p:cNvSpPr>
              <a:spLocks noChangeArrowheads="1"/>
            </p:cNvSpPr>
            <p:nvPr/>
          </p:nvSpPr>
          <p:spPr bwMode="auto">
            <a:xfrm>
              <a:off x="6632" y="3703"/>
              <a:ext cx="85" cy="84"/>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48" name="Oval 8">
              <a:extLst>
                <a:ext uri="{FF2B5EF4-FFF2-40B4-BE49-F238E27FC236}">
                  <a16:creationId xmlns:a16="http://schemas.microsoft.com/office/drawing/2014/main" id="{93F3F5AE-7087-8B8D-0E50-D4519AA7CBBD}"/>
                </a:ext>
              </a:extLst>
            </p:cNvPr>
            <p:cNvSpPr>
              <a:spLocks noChangeArrowheads="1"/>
            </p:cNvSpPr>
            <p:nvPr/>
          </p:nvSpPr>
          <p:spPr bwMode="auto">
            <a:xfrm>
              <a:off x="6891" y="3850"/>
              <a:ext cx="85" cy="84"/>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49" name="Oval 9">
              <a:extLst>
                <a:ext uri="{FF2B5EF4-FFF2-40B4-BE49-F238E27FC236}">
                  <a16:creationId xmlns:a16="http://schemas.microsoft.com/office/drawing/2014/main" id="{DFE65432-3690-4204-9905-5250FB95DA34}"/>
                </a:ext>
              </a:extLst>
            </p:cNvPr>
            <p:cNvSpPr>
              <a:spLocks noChangeArrowheads="1"/>
            </p:cNvSpPr>
            <p:nvPr/>
          </p:nvSpPr>
          <p:spPr bwMode="auto">
            <a:xfrm>
              <a:off x="6876" y="3607"/>
              <a:ext cx="84" cy="84"/>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50" name="Oval 10">
              <a:extLst>
                <a:ext uri="{FF2B5EF4-FFF2-40B4-BE49-F238E27FC236}">
                  <a16:creationId xmlns:a16="http://schemas.microsoft.com/office/drawing/2014/main" id="{06C15148-1C21-BBB4-EAFA-D93465A78C70}"/>
                </a:ext>
              </a:extLst>
            </p:cNvPr>
            <p:cNvSpPr>
              <a:spLocks noChangeArrowheads="1"/>
            </p:cNvSpPr>
            <p:nvPr/>
          </p:nvSpPr>
          <p:spPr bwMode="auto">
            <a:xfrm>
              <a:off x="7051" y="3607"/>
              <a:ext cx="85" cy="84"/>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51" name="Oval 11">
              <a:extLst>
                <a:ext uri="{FF2B5EF4-FFF2-40B4-BE49-F238E27FC236}">
                  <a16:creationId xmlns:a16="http://schemas.microsoft.com/office/drawing/2014/main" id="{30871A79-44DA-2317-6B5D-89CEA871689C}"/>
                </a:ext>
              </a:extLst>
            </p:cNvPr>
            <p:cNvSpPr>
              <a:spLocks noChangeArrowheads="1"/>
            </p:cNvSpPr>
            <p:nvPr/>
          </p:nvSpPr>
          <p:spPr bwMode="auto">
            <a:xfrm>
              <a:off x="7078" y="3437"/>
              <a:ext cx="85" cy="84"/>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52" name="Freeform 12">
              <a:extLst>
                <a:ext uri="{FF2B5EF4-FFF2-40B4-BE49-F238E27FC236}">
                  <a16:creationId xmlns:a16="http://schemas.microsoft.com/office/drawing/2014/main" id="{516701FF-16D1-9194-6AF8-D944CAB1980D}"/>
                </a:ext>
              </a:extLst>
            </p:cNvPr>
            <p:cNvSpPr>
              <a:spLocks/>
            </p:cNvSpPr>
            <p:nvPr/>
          </p:nvSpPr>
          <p:spPr bwMode="auto">
            <a:xfrm>
              <a:off x="6734" y="3274"/>
              <a:ext cx="420" cy="811"/>
            </a:xfrm>
            <a:custGeom>
              <a:avLst/>
              <a:gdLst>
                <a:gd name="T0" fmla="*/ 14 w 560"/>
                <a:gd name="T1" fmla="*/ 1081 h 1081"/>
                <a:gd name="T2" fmla="*/ 0 w 560"/>
                <a:gd name="T3" fmla="*/ 1057 h 1081"/>
                <a:gd name="T4" fmla="*/ 278 w 560"/>
                <a:gd name="T5" fmla="*/ 803 h 1081"/>
                <a:gd name="T6" fmla="*/ 522 w 560"/>
                <a:gd name="T7" fmla="*/ 1 h 1081"/>
                <a:gd name="T8" fmla="*/ 550 w 560"/>
                <a:gd name="T9" fmla="*/ 0 h 1081"/>
                <a:gd name="T10" fmla="*/ 486 w 560"/>
                <a:gd name="T11" fmla="*/ 484 h 1081"/>
                <a:gd name="T12" fmla="*/ 299 w 560"/>
                <a:gd name="T13" fmla="*/ 821 h 1081"/>
                <a:gd name="T14" fmla="*/ 14 w 560"/>
                <a:gd name="T15" fmla="*/ 1081 h 10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0" h="1081">
                  <a:moveTo>
                    <a:pt x="14" y="1081"/>
                  </a:moveTo>
                  <a:cubicBezTo>
                    <a:pt x="0" y="1057"/>
                    <a:pt x="0" y="1057"/>
                    <a:pt x="0" y="1057"/>
                  </a:cubicBezTo>
                  <a:cubicBezTo>
                    <a:pt x="1" y="1056"/>
                    <a:pt x="143" y="974"/>
                    <a:pt x="278" y="803"/>
                  </a:cubicBezTo>
                  <a:cubicBezTo>
                    <a:pt x="402" y="645"/>
                    <a:pt x="545" y="379"/>
                    <a:pt x="522" y="1"/>
                  </a:cubicBezTo>
                  <a:cubicBezTo>
                    <a:pt x="550" y="0"/>
                    <a:pt x="550" y="0"/>
                    <a:pt x="550" y="0"/>
                  </a:cubicBezTo>
                  <a:cubicBezTo>
                    <a:pt x="560" y="170"/>
                    <a:pt x="539" y="333"/>
                    <a:pt x="486" y="484"/>
                  </a:cubicBezTo>
                  <a:cubicBezTo>
                    <a:pt x="443" y="605"/>
                    <a:pt x="380" y="718"/>
                    <a:pt x="299" y="821"/>
                  </a:cubicBezTo>
                  <a:cubicBezTo>
                    <a:pt x="161" y="996"/>
                    <a:pt x="20" y="1078"/>
                    <a:pt x="14" y="1081"/>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53" name="Freeform 13">
              <a:extLst>
                <a:ext uri="{FF2B5EF4-FFF2-40B4-BE49-F238E27FC236}">
                  <a16:creationId xmlns:a16="http://schemas.microsoft.com/office/drawing/2014/main" id="{DF4EDFB0-A48C-85E7-2B55-89899509CE37}"/>
                </a:ext>
              </a:extLst>
            </p:cNvPr>
            <p:cNvSpPr>
              <a:spLocks/>
            </p:cNvSpPr>
            <p:nvPr/>
          </p:nvSpPr>
          <p:spPr bwMode="auto">
            <a:xfrm>
              <a:off x="6629" y="3236"/>
              <a:ext cx="413" cy="800"/>
            </a:xfrm>
            <a:custGeom>
              <a:avLst/>
              <a:gdLst>
                <a:gd name="T0" fmla="*/ 32 w 549"/>
                <a:gd name="T1" fmla="*/ 1065 h 1065"/>
                <a:gd name="T2" fmla="*/ 60 w 549"/>
                <a:gd name="T3" fmla="*/ 627 h 1065"/>
                <a:gd name="T4" fmla="*/ 238 w 549"/>
                <a:gd name="T5" fmla="*/ 291 h 1065"/>
                <a:gd name="T6" fmla="*/ 534 w 549"/>
                <a:gd name="T7" fmla="*/ 0 h 1065"/>
                <a:gd name="T8" fmla="*/ 549 w 549"/>
                <a:gd name="T9" fmla="*/ 23 h 1065"/>
                <a:gd name="T10" fmla="*/ 260 w 549"/>
                <a:gd name="T11" fmla="*/ 309 h 1065"/>
                <a:gd name="T12" fmla="*/ 60 w 549"/>
                <a:gd name="T13" fmla="*/ 1060 h 1065"/>
                <a:gd name="T14" fmla="*/ 32 w 549"/>
                <a:gd name="T15" fmla="*/ 1065 h 10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9" h="1065">
                  <a:moveTo>
                    <a:pt x="32" y="1065"/>
                  </a:moveTo>
                  <a:cubicBezTo>
                    <a:pt x="5" y="919"/>
                    <a:pt x="14" y="771"/>
                    <a:pt x="60" y="627"/>
                  </a:cubicBezTo>
                  <a:cubicBezTo>
                    <a:pt x="97" y="512"/>
                    <a:pt x="157" y="399"/>
                    <a:pt x="238" y="291"/>
                  </a:cubicBezTo>
                  <a:cubicBezTo>
                    <a:pt x="377" y="108"/>
                    <a:pt x="532" y="1"/>
                    <a:pt x="534" y="0"/>
                  </a:cubicBezTo>
                  <a:cubicBezTo>
                    <a:pt x="549" y="23"/>
                    <a:pt x="549" y="23"/>
                    <a:pt x="549" y="23"/>
                  </a:cubicBezTo>
                  <a:cubicBezTo>
                    <a:pt x="548" y="24"/>
                    <a:pt x="396" y="129"/>
                    <a:pt x="260" y="309"/>
                  </a:cubicBezTo>
                  <a:cubicBezTo>
                    <a:pt x="136" y="474"/>
                    <a:pt x="0" y="738"/>
                    <a:pt x="60" y="1060"/>
                  </a:cubicBezTo>
                  <a:lnTo>
                    <a:pt x="32" y="1065"/>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54" name="Freeform 14">
              <a:extLst>
                <a:ext uri="{FF2B5EF4-FFF2-40B4-BE49-F238E27FC236}">
                  <a16:creationId xmlns:a16="http://schemas.microsoft.com/office/drawing/2014/main" id="{07354785-7ADD-7CE1-6C87-51201B55A1D9}"/>
                </a:ext>
              </a:extLst>
            </p:cNvPr>
            <p:cNvSpPr>
              <a:spLocks/>
            </p:cNvSpPr>
            <p:nvPr/>
          </p:nvSpPr>
          <p:spPr bwMode="auto">
            <a:xfrm>
              <a:off x="6527" y="3630"/>
              <a:ext cx="743" cy="227"/>
            </a:xfrm>
            <a:custGeom>
              <a:avLst/>
              <a:gdLst>
                <a:gd name="T0" fmla="*/ 22 w 990"/>
                <a:gd name="T1" fmla="*/ 302 h 302"/>
                <a:gd name="T2" fmla="*/ 0 w 990"/>
                <a:gd name="T3" fmla="*/ 284 h 302"/>
                <a:gd name="T4" fmla="*/ 257 w 990"/>
                <a:gd name="T5" fmla="*/ 88 h 302"/>
                <a:gd name="T6" fmla="*/ 545 w 990"/>
                <a:gd name="T7" fmla="*/ 7 h 302"/>
                <a:gd name="T8" fmla="*/ 907 w 990"/>
                <a:gd name="T9" fmla="*/ 84 h 302"/>
                <a:gd name="T10" fmla="*/ 907 w 990"/>
                <a:gd name="T11" fmla="*/ 84 h 302"/>
                <a:gd name="T12" fmla="*/ 979 w 990"/>
                <a:gd name="T13" fmla="*/ 158 h 302"/>
                <a:gd name="T14" fmla="*/ 953 w 990"/>
                <a:gd name="T15" fmla="*/ 148 h 302"/>
                <a:gd name="T16" fmla="*/ 952 w 990"/>
                <a:gd name="T17" fmla="*/ 152 h 302"/>
                <a:gd name="T18" fmla="*/ 894 w 990"/>
                <a:gd name="T19" fmla="*/ 109 h 302"/>
                <a:gd name="T20" fmla="*/ 271 w 990"/>
                <a:gd name="T21" fmla="*/ 112 h 302"/>
                <a:gd name="T22" fmla="*/ 22 w 990"/>
                <a:gd name="T23"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0" h="302">
                  <a:moveTo>
                    <a:pt x="22" y="302"/>
                  </a:moveTo>
                  <a:cubicBezTo>
                    <a:pt x="0" y="284"/>
                    <a:pt x="0" y="284"/>
                    <a:pt x="0" y="284"/>
                  </a:cubicBezTo>
                  <a:cubicBezTo>
                    <a:pt x="4" y="279"/>
                    <a:pt x="98" y="169"/>
                    <a:pt x="257" y="88"/>
                  </a:cubicBezTo>
                  <a:cubicBezTo>
                    <a:pt x="351" y="40"/>
                    <a:pt x="448" y="13"/>
                    <a:pt x="545" y="7"/>
                  </a:cubicBezTo>
                  <a:cubicBezTo>
                    <a:pt x="666" y="0"/>
                    <a:pt x="788" y="26"/>
                    <a:pt x="907" y="84"/>
                  </a:cubicBezTo>
                  <a:cubicBezTo>
                    <a:pt x="907" y="84"/>
                    <a:pt x="907" y="84"/>
                    <a:pt x="907" y="84"/>
                  </a:cubicBezTo>
                  <a:cubicBezTo>
                    <a:pt x="990" y="129"/>
                    <a:pt x="981" y="151"/>
                    <a:pt x="979" y="158"/>
                  </a:cubicBezTo>
                  <a:cubicBezTo>
                    <a:pt x="953" y="148"/>
                    <a:pt x="953" y="148"/>
                    <a:pt x="953" y="148"/>
                  </a:cubicBezTo>
                  <a:cubicBezTo>
                    <a:pt x="952" y="150"/>
                    <a:pt x="952" y="152"/>
                    <a:pt x="952" y="152"/>
                  </a:cubicBezTo>
                  <a:cubicBezTo>
                    <a:pt x="950" y="145"/>
                    <a:pt x="922" y="125"/>
                    <a:pt x="894" y="109"/>
                  </a:cubicBezTo>
                  <a:cubicBezTo>
                    <a:pt x="686" y="7"/>
                    <a:pt x="477" y="8"/>
                    <a:pt x="271" y="112"/>
                  </a:cubicBezTo>
                  <a:cubicBezTo>
                    <a:pt x="117" y="190"/>
                    <a:pt x="23" y="301"/>
                    <a:pt x="22" y="302"/>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55" name="Freeform 15">
              <a:extLst>
                <a:ext uri="{FF2B5EF4-FFF2-40B4-BE49-F238E27FC236}">
                  <a16:creationId xmlns:a16="http://schemas.microsoft.com/office/drawing/2014/main" id="{253223FC-05E7-5F50-AAED-C39B7EAA9AEB}"/>
                </a:ext>
              </a:extLst>
            </p:cNvPr>
            <p:cNvSpPr>
              <a:spLocks/>
            </p:cNvSpPr>
            <p:nvPr/>
          </p:nvSpPr>
          <p:spPr bwMode="auto">
            <a:xfrm>
              <a:off x="6670" y="3334"/>
              <a:ext cx="290" cy="793"/>
            </a:xfrm>
            <a:custGeom>
              <a:avLst/>
              <a:gdLst>
                <a:gd name="T0" fmla="*/ 281 w 386"/>
                <a:gd name="T1" fmla="*/ 1056 h 1056"/>
                <a:gd name="T2" fmla="*/ 259 w 386"/>
                <a:gd name="T3" fmla="*/ 1037 h 1056"/>
                <a:gd name="T4" fmla="*/ 344 w 386"/>
                <a:gd name="T5" fmla="*/ 550 h 1056"/>
                <a:gd name="T6" fmla="*/ 167 w 386"/>
                <a:gd name="T7" fmla="*/ 148 h 1056"/>
                <a:gd name="T8" fmla="*/ 0 w 386"/>
                <a:gd name="T9" fmla="*/ 26 h 1056"/>
                <a:gd name="T10" fmla="*/ 12 w 386"/>
                <a:gd name="T11" fmla="*/ 0 h 1056"/>
                <a:gd name="T12" fmla="*/ 187 w 386"/>
                <a:gd name="T13" fmla="*/ 128 h 1056"/>
                <a:gd name="T14" fmla="*/ 372 w 386"/>
                <a:gd name="T15" fmla="*/ 549 h 1056"/>
                <a:gd name="T16" fmla="*/ 281 w 386"/>
                <a:gd name="T1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6" h="1056">
                  <a:moveTo>
                    <a:pt x="281" y="1056"/>
                  </a:moveTo>
                  <a:cubicBezTo>
                    <a:pt x="259" y="1037"/>
                    <a:pt x="259" y="1037"/>
                    <a:pt x="259" y="1037"/>
                  </a:cubicBezTo>
                  <a:cubicBezTo>
                    <a:pt x="260" y="1036"/>
                    <a:pt x="358" y="919"/>
                    <a:pt x="344" y="550"/>
                  </a:cubicBezTo>
                  <a:cubicBezTo>
                    <a:pt x="337" y="357"/>
                    <a:pt x="244" y="225"/>
                    <a:pt x="167" y="148"/>
                  </a:cubicBezTo>
                  <a:cubicBezTo>
                    <a:pt x="83" y="64"/>
                    <a:pt x="1" y="26"/>
                    <a:pt x="0" y="26"/>
                  </a:cubicBezTo>
                  <a:cubicBezTo>
                    <a:pt x="12" y="0"/>
                    <a:pt x="12" y="0"/>
                    <a:pt x="12" y="0"/>
                  </a:cubicBezTo>
                  <a:cubicBezTo>
                    <a:pt x="16" y="2"/>
                    <a:pt x="100" y="41"/>
                    <a:pt x="187" y="128"/>
                  </a:cubicBezTo>
                  <a:cubicBezTo>
                    <a:pt x="267" y="209"/>
                    <a:pt x="364" y="347"/>
                    <a:pt x="372" y="549"/>
                  </a:cubicBezTo>
                  <a:cubicBezTo>
                    <a:pt x="386" y="931"/>
                    <a:pt x="285" y="1051"/>
                    <a:pt x="281" y="1056"/>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56" name="Freeform 16">
              <a:extLst>
                <a:ext uri="{FF2B5EF4-FFF2-40B4-BE49-F238E27FC236}">
                  <a16:creationId xmlns:a16="http://schemas.microsoft.com/office/drawing/2014/main" id="{2F1F5329-C5FC-0F6E-99EC-1CCD088C43CD}"/>
                </a:ext>
              </a:extLst>
            </p:cNvPr>
            <p:cNvSpPr>
              <a:spLocks/>
            </p:cNvSpPr>
            <p:nvPr/>
          </p:nvSpPr>
          <p:spPr bwMode="auto">
            <a:xfrm>
              <a:off x="6506" y="3406"/>
              <a:ext cx="844" cy="361"/>
            </a:xfrm>
            <a:custGeom>
              <a:avLst/>
              <a:gdLst>
                <a:gd name="T0" fmla="*/ 1097 w 1125"/>
                <a:gd name="T1" fmla="*/ 481 h 481"/>
                <a:gd name="T2" fmla="*/ 1059 w 1125"/>
                <a:gd name="T3" fmla="*/ 338 h 481"/>
                <a:gd name="T4" fmla="*/ 814 w 1125"/>
                <a:gd name="T5" fmla="*/ 111 h 481"/>
                <a:gd name="T6" fmla="*/ 19 w 1125"/>
                <a:gd name="T7" fmla="*/ 278 h 481"/>
                <a:gd name="T8" fmla="*/ 0 w 1125"/>
                <a:gd name="T9" fmla="*/ 258 h 481"/>
                <a:gd name="T10" fmla="*/ 387 w 1125"/>
                <a:gd name="T11" fmla="*/ 46 h 481"/>
                <a:gd name="T12" fmla="*/ 825 w 1125"/>
                <a:gd name="T13" fmla="*/ 85 h 481"/>
                <a:gd name="T14" fmla="*/ 1085 w 1125"/>
                <a:gd name="T15" fmla="*/ 327 h 481"/>
                <a:gd name="T16" fmla="*/ 1125 w 1125"/>
                <a:gd name="T17" fmla="*/ 481 h 481"/>
                <a:gd name="T18" fmla="*/ 1097 w 1125"/>
                <a:gd name="T19" fmla="*/ 481 h 481"/>
                <a:gd name="T20" fmla="*/ 1111 w 1125"/>
                <a:gd name="T21" fmla="*/ 481 h 481"/>
                <a:gd name="T22" fmla="*/ 1097 w 1125"/>
                <a:gd name="T23" fmla="*/ 481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5" h="481">
                  <a:moveTo>
                    <a:pt x="1097" y="481"/>
                  </a:moveTo>
                  <a:cubicBezTo>
                    <a:pt x="1097" y="481"/>
                    <a:pt x="1095" y="416"/>
                    <a:pt x="1059" y="338"/>
                  </a:cubicBezTo>
                  <a:cubicBezTo>
                    <a:pt x="1011" y="234"/>
                    <a:pt x="929" y="158"/>
                    <a:pt x="814" y="111"/>
                  </a:cubicBezTo>
                  <a:cubicBezTo>
                    <a:pt x="543" y="0"/>
                    <a:pt x="239" y="64"/>
                    <a:pt x="19" y="278"/>
                  </a:cubicBezTo>
                  <a:cubicBezTo>
                    <a:pt x="0" y="258"/>
                    <a:pt x="0" y="258"/>
                    <a:pt x="0" y="258"/>
                  </a:cubicBezTo>
                  <a:cubicBezTo>
                    <a:pt x="110" y="150"/>
                    <a:pt x="244" y="77"/>
                    <a:pt x="387" y="46"/>
                  </a:cubicBezTo>
                  <a:cubicBezTo>
                    <a:pt x="533" y="14"/>
                    <a:pt x="684" y="28"/>
                    <a:pt x="825" y="85"/>
                  </a:cubicBezTo>
                  <a:cubicBezTo>
                    <a:pt x="976" y="147"/>
                    <a:pt x="1050" y="251"/>
                    <a:pt x="1085" y="327"/>
                  </a:cubicBezTo>
                  <a:cubicBezTo>
                    <a:pt x="1123" y="410"/>
                    <a:pt x="1125" y="478"/>
                    <a:pt x="1125" y="481"/>
                  </a:cubicBezTo>
                  <a:cubicBezTo>
                    <a:pt x="1097" y="481"/>
                    <a:pt x="1097" y="481"/>
                    <a:pt x="1097" y="481"/>
                  </a:cubicBezTo>
                  <a:cubicBezTo>
                    <a:pt x="1111" y="481"/>
                    <a:pt x="1111" y="481"/>
                    <a:pt x="1111" y="481"/>
                  </a:cubicBezTo>
                  <a:lnTo>
                    <a:pt x="1097" y="481"/>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57" name="Freeform 17">
              <a:extLst>
                <a:ext uri="{FF2B5EF4-FFF2-40B4-BE49-F238E27FC236}">
                  <a16:creationId xmlns:a16="http://schemas.microsoft.com/office/drawing/2014/main" id="{6758F8B6-4D59-57B7-C0E0-1DFCD94CB87E}"/>
                </a:ext>
              </a:extLst>
            </p:cNvPr>
            <p:cNvSpPr>
              <a:spLocks/>
            </p:cNvSpPr>
            <p:nvPr/>
          </p:nvSpPr>
          <p:spPr bwMode="auto">
            <a:xfrm>
              <a:off x="6979" y="3717"/>
              <a:ext cx="483" cy="483"/>
            </a:xfrm>
            <a:custGeom>
              <a:avLst/>
              <a:gdLst>
                <a:gd name="T0" fmla="*/ 584 w 643"/>
                <a:gd name="T1" fmla="*/ 325 h 644"/>
                <a:gd name="T2" fmla="*/ 621 w 643"/>
                <a:gd name="T3" fmla="*/ 219 h 644"/>
                <a:gd name="T4" fmla="*/ 600 w 643"/>
                <a:gd name="T5" fmla="*/ 170 h 644"/>
                <a:gd name="T6" fmla="*/ 535 w 643"/>
                <a:gd name="T7" fmla="*/ 167 h 644"/>
                <a:gd name="T8" fmla="*/ 536 w 643"/>
                <a:gd name="T9" fmla="*/ 82 h 644"/>
                <a:gd name="T10" fmla="*/ 478 w 643"/>
                <a:gd name="T11" fmla="*/ 42 h 644"/>
                <a:gd name="T12" fmla="*/ 417 w 643"/>
                <a:gd name="T13" fmla="*/ 72 h 644"/>
                <a:gd name="T14" fmla="*/ 371 w 643"/>
                <a:gd name="T15" fmla="*/ 0 h 644"/>
                <a:gd name="T16" fmla="*/ 335 w 643"/>
                <a:gd name="T17" fmla="*/ 0 h 644"/>
                <a:gd name="T18" fmla="*/ 293 w 643"/>
                <a:gd name="T19" fmla="*/ 1 h 644"/>
                <a:gd name="T20" fmla="*/ 256 w 643"/>
                <a:gd name="T21" fmla="*/ 61 h 644"/>
                <a:gd name="T22" fmla="*/ 176 w 643"/>
                <a:gd name="T23" fmla="*/ 34 h 644"/>
                <a:gd name="T24" fmla="*/ 119 w 643"/>
                <a:gd name="T25" fmla="*/ 68 h 644"/>
                <a:gd name="T26" fmla="*/ 96 w 643"/>
                <a:gd name="T27" fmla="*/ 85 h 644"/>
                <a:gd name="T28" fmla="*/ 114 w 643"/>
                <a:gd name="T29" fmla="*/ 147 h 644"/>
                <a:gd name="T30" fmla="*/ 105 w 643"/>
                <a:gd name="T31" fmla="*/ 157 h 644"/>
                <a:gd name="T32" fmla="*/ 98 w 643"/>
                <a:gd name="T33" fmla="*/ 168 h 644"/>
                <a:gd name="T34" fmla="*/ 26 w 643"/>
                <a:gd name="T35" fmla="*/ 182 h 644"/>
                <a:gd name="T36" fmla="*/ 4 w 643"/>
                <a:gd name="T37" fmla="*/ 244 h 644"/>
                <a:gd name="T38" fmla="*/ 52 w 643"/>
                <a:gd name="T39" fmla="*/ 315 h 644"/>
                <a:gd name="T40" fmla="*/ 1 w 643"/>
                <a:gd name="T41" fmla="*/ 349 h 644"/>
                <a:gd name="T42" fmla="*/ 5 w 643"/>
                <a:gd name="T43" fmla="*/ 394 h 644"/>
                <a:gd name="T44" fmla="*/ 26 w 643"/>
                <a:gd name="T45" fmla="*/ 458 h 644"/>
                <a:gd name="T46" fmla="*/ 96 w 643"/>
                <a:gd name="T47" fmla="*/ 471 h 644"/>
                <a:gd name="T48" fmla="*/ 85 w 643"/>
                <a:gd name="T49" fmla="*/ 513 h 644"/>
                <a:gd name="T50" fmla="*/ 102 w 643"/>
                <a:gd name="T51" fmla="*/ 563 h 644"/>
                <a:gd name="T52" fmla="*/ 152 w 643"/>
                <a:gd name="T53" fmla="*/ 600 h 644"/>
                <a:gd name="T54" fmla="*/ 218 w 643"/>
                <a:gd name="T55" fmla="*/ 572 h 644"/>
                <a:gd name="T56" fmla="*/ 249 w 643"/>
                <a:gd name="T57" fmla="*/ 590 h 644"/>
                <a:gd name="T58" fmla="*/ 282 w 643"/>
                <a:gd name="T59" fmla="*/ 642 h 644"/>
                <a:gd name="T60" fmla="*/ 341 w 643"/>
                <a:gd name="T61" fmla="*/ 643 h 644"/>
                <a:gd name="T62" fmla="*/ 380 w 643"/>
                <a:gd name="T63" fmla="*/ 582 h 644"/>
                <a:gd name="T64" fmla="*/ 461 w 643"/>
                <a:gd name="T65" fmla="*/ 612 h 644"/>
                <a:gd name="T66" fmla="*/ 485 w 643"/>
                <a:gd name="T67" fmla="*/ 597 h 644"/>
                <a:gd name="T68" fmla="*/ 539 w 643"/>
                <a:gd name="T69" fmla="*/ 559 h 644"/>
                <a:gd name="T70" fmla="*/ 521 w 643"/>
                <a:gd name="T71" fmla="*/ 498 h 644"/>
                <a:gd name="T72" fmla="*/ 529 w 643"/>
                <a:gd name="T73" fmla="*/ 488 h 644"/>
                <a:gd name="T74" fmla="*/ 539 w 643"/>
                <a:gd name="T75" fmla="*/ 476 h 644"/>
                <a:gd name="T76" fmla="*/ 610 w 643"/>
                <a:gd name="T77" fmla="*/ 461 h 644"/>
                <a:gd name="T78" fmla="*/ 643 w 643"/>
                <a:gd name="T79" fmla="*/ 370 h 644"/>
                <a:gd name="T80" fmla="*/ 584 w 643"/>
                <a:gd name="T81" fmla="*/ 33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3" h="644">
                  <a:moveTo>
                    <a:pt x="584" y="330"/>
                  </a:moveTo>
                  <a:cubicBezTo>
                    <a:pt x="584" y="328"/>
                    <a:pt x="584" y="327"/>
                    <a:pt x="584" y="325"/>
                  </a:cubicBezTo>
                  <a:cubicBezTo>
                    <a:pt x="641" y="288"/>
                    <a:pt x="641" y="288"/>
                    <a:pt x="641" y="288"/>
                  </a:cubicBezTo>
                  <a:cubicBezTo>
                    <a:pt x="621" y="219"/>
                    <a:pt x="621" y="219"/>
                    <a:pt x="621" y="219"/>
                  </a:cubicBezTo>
                  <a:cubicBezTo>
                    <a:pt x="618" y="210"/>
                    <a:pt x="615" y="199"/>
                    <a:pt x="609" y="186"/>
                  </a:cubicBezTo>
                  <a:cubicBezTo>
                    <a:pt x="600" y="170"/>
                    <a:pt x="600" y="170"/>
                    <a:pt x="600" y="170"/>
                  </a:cubicBezTo>
                  <a:cubicBezTo>
                    <a:pt x="538" y="173"/>
                    <a:pt x="538" y="173"/>
                    <a:pt x="538" y="173"/>
                  </a:cubicBezTo>
                  <a:cubicBezTo>
                    <a:pt x="537" y="171"/>
                    <a:pt x="536" y="169"/>
                    <a:pt x="535" y="167"/>
                  </a:cubicBezTo>
                  <a:cubicBezTo>
                    <a:pt x="560" y="107"/>
                    <a:pt x="560" y="107"/>
                    <a:pt x="560" y="107"/>
                  </a:cubicBezTo>
                  <a:cubicBezTo>
                    <a:pt x="536" y="82"/>
                    <a:pt x="536" y="82"/>
                    <a:pt x="536" y="82"/>
                  </a:cubicBezTo>
                  <a:cubicBezTo>
                    <a:pt x="511" y="61"/>
                    <a:pt x="511" y="61"/>
                    <a:pt x="511" y="61"/>
                  </a:cubicBezTo>
                  <a:cubicBezTo>
                    <a:pt x="502" y="53"/>
                    <a:pt x="490" y="46"/>
                    <a:pt x="478" y="42"/>
                  </a:cubicBezTo>
                  <a:cubicBezTo>
                    <a:pt x="465" y="38"/>
                    <a:pt x="465" y="38"/>
                    <a:pt x="465" y="38"/>
                  </a:cubicBezTo>
                  <a:cubicBezTo>
                    <a:pt x="417" y="72"/>
                    <a:pt x="417" y="72"/>
                    <a:pt x="417" y="72"/>
                  </a:cubicBezTo>
                  <a:cubicBezTo>
                    <a:pt x="407" y="69"/>
                    <a:pt x="398" y="66"/>
                    <a:pt x="389" y="63"/>
                  </a:cubicBezTo>
                  <a:cubicBezTo>
                    <a:pt x="371" y="0"/>
                    <a:pt x="371" y="0"/>
                    <a:pt x="371" y="0"/>
                  </a:cubicBezTo>
                  <a:cubicBezTo>
                    <a:pt x="350" y="0"/>
                    <a:pt x="350" y="0"/>
                    <a:pt x="350" y="0"/>
                  </a:cubicBezTo>
                  <a:cubicBezTo>
                    <a:pt x="345" y="0"/>
                    <a:pt x="340" y="0"/>
                    <a:pt x="335" y="0"/>
                  </a:cubicBezTo>
                  <a:cubicBezTo>
                    <a:pt x="329" y="0"/>
                    <a:pt x="323" y="0"/>
                    <a:pt x="317" y="0"/>
                  </a:cubicBezTo>
                  <a:cubicBezTo>
                    <a:pt x="308" y="0"/>
                    <a:pt x="300" y="0"/>
                    <a:pt x="293" y="1"/>
                  </a:cubicBezTo>
                  <a:cubicBezTo>
                    <a:pt x="276" y="3"/>
                    <a:pt x="276" y="3"/>
                    <a:pt x="276" y="3"/>
                  </a:cubicBezTo>
                  <a:cubicBezTo>
                    <a:pt x="256" y="61"/>
                    <a:pt x="256" y="61"/>
                    <a:pt x="256" y="61"/>
                  </a:cubicBezTo>
                  <a:cubicBezTo>
                    <a:pt x="245" y="64"/>
                    <a:pt x="235" y="67"/>
                    <a:pt x="226" y="71"/>
                  </a:cubicBezTo>
                  <a:cubicBezTo>
                    <a:pt x="176" y="34"/>
                    <a:pt x="176" y="34"/>
                    <a:pt x="176" y="34"/>
                  </a:cubicBezTo>
                  <a:cubicBezTo>
                    <a:pt x="161" y="41"/>
                    <a:pt x="161" y="41"/>
                    <a:pt x="161" y="41"/>
                  </a:cubicBezTo>
                  <a:cubicBezTo>
                    <a:pt x="146" y="48"/>
                    <a:pt x="133" y="57"/>
                    <a:pt x="119" y="68"/>
                  </a:cubicBezTo>
                  <a:cubicBezTo>
                    <a:pt x="116" y="70"/>
                    <a:pt x="114" y="71"/>
                    <a:pt x="111" y="73"/>
                  </a:cubicBezTo>
                  <a:cubicBezTo>
                    <a:pt x="96" y="85"/>
                    <a:pt x="96" y="85"/>
                    <a:pt x="96" y="85"/>
                  </a:cubicBezTo>
                  <a:cubicBezTo>
                    <a:pt x="109" y="133"/>
                    <a:pt x="109" y="133"/>
                    <a:pt x="109" y="133"/>
                  </a:cubicBezTo>
                  <a:cubicBezTo>
                    <a:pt x="114" y="147"/>
                    <a:pt x="114" y="147"/>
                    <a:pt x="114" y="147"/>
                  </a:cubicBezTo>
                  <a:cubicBezTo>
                    <a:pt x="112" y="149"/>
                    <a:pt x="109" y="152"/>
                    <a:pt x="107" y="155"/>
                  </a:cubicBezTo>
                  <a:cubicBezTo>
                    <a:pt x="105" y="157"/>
                    <a:pt x="105" y="157"/>
                    <a:pt x="105" y="157"/>
                  </a:cubicBezTo>
                  <a:cubicBezTo>
                    <a:pt x="104" y="159"/>
                    <a:pt x="104" y="159"/>
                    <a:pt x="104" y="159"/>
                  </a:cubicBezTo>
                  <a:cubicBezTo>
                    <a:pt x="102" y="162"/>
                    <a:pt x="100" y="165"/>
                    <a:pt x="98" y="168"/>
                  </a:cubicBezTo>
                  <a:cubicBezTo>
                    <a:pt x="34" y="167"/>
                    <a:pt x="34" y="167"/>
                    <a:pt x="34" y="167"/>
                  </a:cubicBezTo>
                  <a:cubicBezTo>
                    <a:pt x="26" y="182"/>
                    <a:pt x="26" y="182"/>
                    <a:pt x="26" y="182"/>
                  </a:cubicBezTo>
                  <a:cubicBezTo>
                    <a:pt x="17" y="197"/>
                    <a:pt x="11" y="213"/>
                    <a:pt x="5" y="237"/>
                  </a:cubicBezTo>
                  <a:cubicBezTo>
                    <a:pt x="4" y="244"/>
                    <a:pt x="4" y="244"/>
                    <a:pt x="4" y="244"/>
                  </a:cubicBezTo>
                  <a:cubicBezTo>
                    <a:pt x="17" y="290"/>
                    <a:pt x="17" y="290"/>
                    <a:pt x="17" y="290"/>
                  </a:cubicBezTo>
                  <a:cubicBezTo>
                    <a:pt x="52" y="315"/>
                    <a:pt x="52" y="315"/>
                    <a:pt x="52" y="315"/>
                  </a:cubicBezTo>
                  <a:cubicBezTo>
                    <a:pt x="52" y="316"/>
                    <a:pt x="52" y="317"/>
                    <a:pt x="52" y="319"/>
                  </a:cubicBezTo>
                  <a:cubicBezTo>
                    <a:pt x="1" y="349"/>
                    <a:pt x="1" y="349"/>
                    <a:pt x="1" y="349"/>
                  </a:cubicBezTo>
                  <a:cubicBezTo>
                    <a:pt x="1" y="364"/>
                    <a:pt x="1" y="364"/>
                    <a:pt x="1" y="364"/>
                  </a:cubicBezTo>
                  <a:cubicBezTo>
                    <a:pt x="0" y="376"/>
                    <a:pt x="3" y="386"/>
                    <a:pt x="5" y="394"/>
                  </a:cubicBezTo>
                  <a:cubicBezTo>
                    <a:pt x="14" y="425"/>
                    <a:pt x="14" y="425"/>
                    <a:pt x="14" y="425"/>
                  </a:cubicBezTo>
                  <a:cubicBezTo>
                    <a:pt x="17" y="435"/>
                    <a:pt x="20" y="446"/>
                    <a:pt x="26" y="458"/>
                  </a:cubicBezTo>
                  <a:cubicBezTo>
                    <a:pt x="35" y="472"/>
                    <a:pt x="35" y="472"/>
                    <a:pt x="35" y="472"/>
                  </a:cubicBezTo>
                  <a:cubicBezTo>
                    <a:pt x="96" y="471"/>
                    <a:pt x="96" y="471"/>
                    <a:pt x="96" y="471"/>
                  </a:cubicBezTo>
                  <a:cubicBezTo>
                    <a:pt x="98" y="473"/>
                    <a:pt x="99" y="475"/>
                    <a:pt x="100" y="477"/>
                  </a:cubicBezTo>
                  <a:cubicBezTo>
                    <a:pt x="85" y="513"/>
                    <a:pt x="85" y="513"/>
                    <a:pt x="85" y="513"/>
                  </a:cubicBezTo>
                  <a:cubicBezTo>
                    <a:pt x="97" y="558"/>
                    <a:pt x="97" y="558"/>
                    <a:pt x="97" y="558"/>
                  </a:cubicBezTo>
                  <a:cubicBezTo>
                    <a:pt x="102" y="563"/>
                    <a:pt x="102" y="563"/>
                    <a:pt x="102" y="563"/>
                  </a:cubicBezTo>
                  <a:cubicBezTo>
                    <a:pt x="111" y="573"/>
                    <a:pt x="119" y="579"/>
                    <a:pt x="128" y="585"/>
                  </a:cubicBezTo>
                  <a:cubicBezTo>
                    <a:pt x="136" y="591"/>
                    <a:pt x="143" y="595"/>
                    <a:pt x="152" y="600"/>
                  </a:cubicBezTo>
                  <a:cubicBezTo>
                    <a:pt x="167" y="609"/>
                    <a:pt x="167" y="609"/>
                    <a:pt x="167" y="609"/>
                  </a:cubicBezTo>
                  <a:cubicBezTo>
                    <a:pt x="218" y="572"/>
                    <a:pt x="218" y="572"/>
                    <a:pt x="218" y="572"/>
                  </a:cubicBezTo>
                  <a:cubicBezTo>
                    <a:pt x="227" y="576"/>
                    <a:pt x="237" y="579"/>
                    <a:pt x="247" y="581"/>
                  </a:cubicBezTo>
                  <a:cubicBezTo>
                    <a:pt x="249" y="590"/>
                    <a:pt x="249" y="590"/>
                    <a:pt x="249" y="590"/>
                  </a:cubicBezTo>
                  <a:cubicBezTo>
                    <a:pt x="263" y="640"/>
                    <a:pt x="263" y="640"/>
                    <a:pt x="263" y="640"/>
                  </a:cubicBezTo>
                  <a:cubicBezTo>
                    <a:pt x="282" y="642"/>
                    <a:pt x="282" y="642"/>
                    <a:pt x="282" y="642"/>
                  </a:cubicBezTo>
                  <a:cubicBezTo>
                    <a:pt x="295" y="643"/>
                    <a:pt x="307" y="644"/>
                    <a:pt x="320" y="644"/>
                  </a:cubicBezTo>
                  <a:cubicBezTo>
                    <a:pt x="327" y="644"/>
                    <a:pt x="333" y="644"/>
                    <a:pt x="341" y="643"/>
                  </a:cubicBezTo>
                  <a:cubicBezTo>
                    <a:pt x="361" y="643"/>
                    <a:pt x="361" y="643"/>
                    <a:pt x="361" y="643"/>
                  </a:cubicBezTo>
                  <a:cubicBezTo>
                    <a:pt x="380" y="582"/>
                    <a:pt x="380" y="582"/>
                    <a:pt x="380" y="582"/>
                  </a:cubicBezTo>
                  <a:cubicBezTo>
                    <a:pt x="390" y="579"/>
                    <a:pt x="400" y="577"/>
                    <a:pt x="409" y="573"/>
                  </a:cubicBezTo>
                  <a:cubicBezTo>
                    <a:pt x="461" y="612"/>
                    <a:pt x="461" y="612"/>
                    <a:pt x="461" y="612"/>
                  </a:cubicBezTo>
                  <a:cubicBezTo>
                    <a:pt x="477" y="602"/>
                    <a:pt x="477" y="602"/>
                    <a:pt x="477" y="602"/>
                  </a:cubicBezTo>
                  <a:cubicBezTo>
                    <a:pt x="480" y="601"/>
                    <a:pt x="482" y="599"/>
                    <a:pt x="485" y="597"/>
                  </a:cubicBezTo>
                  <a:cubicBezTo>
                    <a:pt x="497" y="590"/>
                    <a:pt x="512" y="581"/>
                    <a:pt x="525" y="570"/>
                  </a:cubicBezTo>
                  <a:cubicBezTo>
                    <a:pt x="539" y="559"/>
                    <a:pt x="539" y="559"/>
                    <a:pt x="539" y="559"/>
                  </a:cubicBezTo>
                  <a:cubicBezTo>
                    <a:pt x="526" y="512"/>
                    <a:pt x="526" y="512"/>
                    <a:pt x="526" y="512"/>
                  </a:cubicBezTo>
                  <a:cubicBezTo>
                    <a:pt x="521" y="498"/>
                    <a:pt x="521" y="498"/>
                    <a:pt x="521" y="498"/>
                  </a:cubicBezTo>
                  <a:cubicBezTo>
                    <a:pt x="523" y="495"/>
                    <a:pt x="526" y="492"/>
                    <a:pt x="528" y="490"/>
                  </a:cubicBezTo>
                  <a:cubicBezTo>
                    <a:pt x="529" y="488"/>
                    <a:pt x="529" y="488"/>
                    <a:pt x="529" y="488"/>
                  </a:cubicBezTo>
                  <a:cubicBezTo>
                    <a:pt x="530" y="487"/>
                    <a:pt x="532" y="485"/>
                    <a:pt x="533" y="483"/>
                  </a:cubicBezTo>
                  <a:cubicBezTo>
                    <a:pt x="535" y="481"/>
                    <a:pt x="537" y="478"/>
                    <a:pt x="539" y="476"/>
                  </a:cubicBezTo>
                  <a:cubicBezTo>
                    <a:pt x="603" y="478"/>
                    <a:pt x="603" y="478"/>
                    <a:pt x="603" y="478"/>
                  </a:cubicBezTo>
                  <a:cubicBezTo>
                    <a:pt x="610" y="461"/>
                    <a:pt x="610" y="461"/>
                    <a:pt x="610" y="461"/>
                  </a:cubicBezTo>
                  <a:cubicBezTo>
                    <a:pt x="618" y="444"/>
                    <a:pt x="626" y="426"/>
                    <a:pt x="631" y="409"/>
                  </a:cubicBezTo>
                  <a:cubicBezTo>
                    <a:pt x="643" y="370"/>
                    <a:pt x="643" y="370"/>
                    <a:pt x="643" y="370"/>
                  </a:cubicBezTo>
                  <a:cubicBezTo>
                    <a:pt x="620" y="353"/>
                    <a:pt x="620" y="353"/>
                    <a:pt x="620" y="353"/>
                  </a:cubicBezTo>
                  <a:lnTo>
                    <a:pt x="584" y="330"/>
                  </a:lnTo>
                  <a:close/>
                </a:path>
              </a:pathLst>
            </a:custGeom>
            <a:solidFill>
              <a:srgbClr val="4472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58" name="Freeform 18">
              <a:extLst>
                <a:ext uri="{FF2B5EF4-FFF2-40B4-BE49-F238E27FC236}">
                  <a16:creationId xmlns:a16="http://schemas.microsoft.com/office/drawing/2014/main" id="{F84E7935-4C53-358A-8241-36819027D9B8}"/>
                </a:ext>
              </a:extLst>
            </p:cNvPr>
            <p:cNvSpPr>
              <a:spLocks noEditPoints="1"/>
            </p:cNvSpPr>
            <p:nvPr/>
          </p:nvSpPr>
          <p:spPr bwMode="auto">
            <a:xfrm>
              <a:off x="6997" y="3736"/>
              <a:ext cx="439" cy="443"/>
            </a:xfrm>
            <a:custGeom>
              <a:avLst/>
              <a:gdLst>
                <a:gd name="T0" fmla="*/ 460 w 585"/>
                <a:gd name="T1" fmla="*/ 465 h 590"/>
                <a:gd name="T2" fmla="*/ 496 w 585"/>
                <a:gd name="T3" fmla="*/ 421 h 590"/>
                <a:gd name="T4" fmla="*/ 576 w 585"/>
                <a:gd name="T5" fmla="*/ 374 h 590"/>
                <a:gd name="T6" fmla="*/ 527 w 585"/>
                <a:gd name="T7" fmla="*/ 318 h 590"/>
                <a:gd name="T8" fmla="*/ 580 w 585"/>
                <a:gd name="T9" fmla="*/ 250 h 590"/>
                <a:gd name="T10" fmla="*/ 566 w 585"/>
                <a:gd name="T11" fmla="*/ 203 h 590"/>
                <a:gd name="T12" fmla="*/ 566 w 585"/>
                <a:gd name="T13" fmla="*/ 201 h 590"/>
                <a:gd name="T14" fmla="*/ 555 w 585"/>
                <a:gd name="T15" fmla="*/ 173 h 590"/>
                <a:gd name="T16" fmla="*/ 475 w 585"/>
                <a:gd name="T17" fmla="*/ 145 h 590"/>
                <a:gd name="T18" fmla="*/ 483 w 585"/>
                <a:gd name="T19" fmla="*/ 72 h 590"/>
                <a:gd name="T20" fmla="*/ 441 w 585"/>
                <a:gd name="T21" fmla="*/ 43 h 590"/>
                <a:gd name="T22" fmla="*/ 338 w 585"/>
                <a:gd name="T23" fmla="*/ 60 h 590"/>
                <a:gd name="T24" fmla="*/ 268 w 585"/>
                <a:gd name="T25" fmla="*/ 3 h 590"/>
                <a:gd name="T26" fmla="*/ 193 w 585"/>
                <a:gd name="T27" fmla="*/ 77 h 590"/>
                <a:gd name="T28" fmla="*/ 100 w 585"/>
                <a:gd name="T29" fmla="*/ 70 h 590"/>
                <a:gd name="T30" fmla="*/ 118 w 585"/>
                <a:gd name="T31" fmla="*/ 127 h 590"/>
                <a:gd name="T32" fmla="*/ 85 w 585"/>
                <a:gd name="T33" fmla="*/ 171 h 590"/>
                <a:gd name="T34" fmla="*/ 4 w 585"/>
                <a:gd name="T35" fmla="*/ 218 h 590"/>
                <a:gd name="T36" fmla="*/ 51 w 585"/>
                <a:gd name="T37" fmla="*/ 274 h 590"/>
                <a:gd name="T38" fmla="*/ 0 w 585"/>
                <a:gd name="T39" fmla="*/ 340 h 590"/>
                <a:gd name="T40" fmla="*/ 4 w 585"/>
                <a:gd name="T41" fmla="*/ 360 h 590"/>
                <a:gd name="T42" fmla="*/ 12 w 585"/>
                <a:gd name="T43" fmla="*/ 392 h 590"/>
                <a:gd name="T44" fmla="*/ 85 w 585"/>
                <a:gd name="T45" fmla="*/ 417 h 590"/>
                <a:gd name="T46" fmla="*/ 86 w 585"/>
                <a:gd name="T47" fmla="*/ 489 h 590"/>
                <a:gd name="T48" fmla="*/ 116 w 585"/>
                <a:gd name="T49" fmla="*/ 536 h 590"/>
                <a:gd name="T50" fmla="*/ 187 w 585"/>
                <a:gd name="T51" fmla="*/ 514 h 590"/>
                <a:gd name="T52" fmla="*/ 248 w 585"/>
                <a:gd name="T53" fmla="*/ 559 h 590"/>
                <a:gd name="T54" fmla="*/ 312 w 585"/>
                <a:gd name="T55" fmla="*/ 589 h 590"/>
                <a:gd name="T56" fmla="*/ 385 w 585"/>
                <a:gd name="T57" fmla="*/ 515 h 590"/>
                <a:gd name="T58" fmla="*/ 479 w 585"/>
                <a:gd name="T59" fmla="*/ 523 h 590"/>
                <a:gd name="T60" fmla="*/ 470 w 585"/>
                <a:gd name="T61" fmla="*/ 494 h 590"/>
                <a:gd name="T62" fmla="*/ 164 w 585"/>
                <a:gd name="T63" fmla="*/ 315 h 590"/>
                <a:gd name="T64" fmla="*/ 185 w 585"/>
                <a:gd name="T65" fmla="*/ 210 h 590"/>
                <a:gd name="T66" fmla="*/ 407 w 585"/>
                <a:gd name="T67" fmla="*/ 246 h 590"/>
                <a:gd name="T68" fmla="*/ 385 w 585"/>
                <a:gd name="T69" fmla="*/ 354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5" h="590">
                  <a:moveTo>
                    <a:pt x="470" y="494"/>
                  </a:moveTo>
                  <a:cubicBezTo>
                    <a:pt x="460" y="465"/>
                    <a:pt x="460" y="465"/>
                    <a:pt x="460" y="465"/>
                  </a:cubicBezTo>
                  <a:cubicBezTo>
                    <a:pt x="467" y="458"/>
                    <a:pt x="473" y="452"/>
                    <a:pt x="478" y="446"/>
                  </a:cubicBezTo>
                  <a:cubicBezTo>
                    <a:pt x="485" y="436"/>
                    <a:pt x="491" y="430"/>
                    <a:pt x="496" y="421"/>
                  </a:cubicBezTo>
                  <a:cubicBezTo>
                    <a:pt x="556" y="423"/>
                    <a:pt x="556" y="423"/>
                    <a:pt x="556" y="423"/>
                  </a:cubicBezTo>
                  <a:cubicBezTo>
                    <a:pt x="564" y="407"/>
                    <a:pt x="569" y="390"/>
                    <a:pt x="576" y="374"/>
                  </a:cubicBezTo>
                  <a:cubicBezTo>
                    <a:pt x="585" y="355"/>
                    <a:pt x="568" y="345"/>
                    <a:pt x="568" y="345"/>
                  </a:cubicBezTo>
                  <a:cubicBezTo>
                    <a:pt x="527" y="318"/>
                    <a:pt x="527" y="318"/>
                    <a:pt x="527" y="318"/>
                  </a:cubicBezTo>
                  <a:cubicBezTo>
                    <a:pt x="529" y="308"/>
                    <a:pt x="528" y="296"/>
                    <a:pt x="527" y="284"/>
                  </a:cubicBezTo>
                  <a:cubicBezTo>
                    <a:pt x="580" y="250"/>
                    <a:pt x="580" y="250"/>
                    <a:pt x="580" y="250"/>
                  </a:cubicBezTo>
                  <a:cubicBezTo>
                    <a:pt x="578" y="246"/>
                    <a:pt x="576" y="239"/>
                    <a:pt x="574" y="232"/>
                  </a:cubicBezTo>
                  <a:cubicBezTo>
                    <a:pt x="566" y="203"/>
                    <a:pt x="566" y="203"/>
                    <a:pt x="566" y="203"/>
                  </a:cubicBezTo>
                  <a:cubicBezTo>
                    <a:pt x="566" y="203"/>
                    <a:pt x="566" y="203"/>
                    <a:pt x="566" y="203"/>
                  </a:cubicBezTo>
                  <a:cubicBezTo>
                    <a:pt x="566" y="203"/>
                    <a:pt x="566" y="203"/>
                    <a:pt x="566" y="201"/>
                  </a:cubicBezTo>
                  <a:cubicBezTo>
                    <a:pt x="566" y="201"/>
                    <a:pt x="566" y="201"/>
                    <a:pt x="566" y="201"/>
                  </a:cubicBezTo>
                  <a:cubicBezTo>
                    <a:pt x="563" y="192"/>
                    <a:pt x="561" y="183"/>
                    <a:pt x="555" y="173"/>
                  </a:cubicBezTo>
                  <a:cubicBezTo>
                    <a:pt x="493" y="176"/>
                    <a:pt x="493" y="176"/>
                    <a:pt x="493" y="176"/>
                  </a:cubicBezTo>
                  <a:cubicBezTo>
                    <a:pt x="488" y="165"/>
                    <a:pt x="470" y="156"/>
                    <a:pt x="475" y="145"/>
                  </a:cubicBezTo>
                  <a:cubicBezTo>
                    <a:pt x="497" y="93"/>
                    <a:pt x="497" y="93"/>
                    <a:pt x="497" y="93"/>
                  </a:cubicBezTo>
                  <a:cubicBezTo>
                    <a:pt x="486" y="77"/>
                    <a:pt x="483" y="72"/>
                    <a:pt x="483" y="72"/>
                  </a:cubicBezTo>
                  <a:cubicBezTo>
                    <a:pt x="477" y="67"/>
                    <a:pt x="471" y="61"/>
                    <a:pt x="464" y="56"/>
                  </a:cubicBezTo>
                  <a:cubicBezTo>
                    <a:pt x="458" y="50"/>
                    <a:pt x="449" y="46"/>
                    <a:pt x="441" y="43"/>
                  </a:cubicBezTo>
                  <a:cubicBezTo>
                    <a:pt x="391" y="79"/>
                    <a:pt x="391" y="79"/>
                    <a:pt x="391" y="79"/>
                  </a:cubicBezTo>
                  <a:cubicBezTo>
                    <a:pt x="374" y="69"/>
                    <a:pt x="356" y="65"/>
                    <a:pt x="338" y="60"/>
                  </a:cubicBezTo>
                  <a:cubicBezTo>
                    <a:pt x="321" y="2"/>
                    <a:pt x="321" y="2"/>
                    <a:pt x="321" y="2"/>
                  </a:cubicBezTo>
                  <a:cubicBezTo>
                    <a:pt x="304" y="2"/>
                    <a:pt x="285" y="0"/>
                    <a:pt x="268" y="3"/>
                  </a:cubicBezTo>
                  <a:cubicBezTo>
                    <a:pt x="248" y="59"/>
                    <a:pt x="248" y="59"/>
                    <a:pt x="248" y="59"/>
                  </a:cubicBezTo>
                  <a:cubicBezTo>
                    <a:pt x="230" y="62"/>
                    <a:pt x="210" y="70"/>
                    <a:pt x="193" y="77"/>
                  </a:cubicBezTo>
                  <a:cubicBezTo>
                    <a:pt x="144" y="40"/>
                    <a:pt x="144" y="40"/>
                    <a:pt x="144" y="40"/>
                  </a:cubicBezTo>
                  <a:cubicBezTo>
                    <a:pt x="129" y="47"/>
                    <a:pt x="116" y="58"/>
                    <a:pt x="100" y="70"/>
                  </a:cubicBezTo>
                  <a:cubicBezTo>
                    <a:pt x="108" y="99"/>
                    <a:pt x="108" y="99"/>
                    <a:pt x="108" y="99"/>
                  </a:cubicBezTo>
                  <a:cubicBezTo>
                    <a:pt x="118" y="127"/>
                    <a:pt x="118" y="127"/>
                    <a:pt x="118" y="127"/>
                  </a:cubicBezTo>
                  <a:cubicBezTo>
                    <a:pt x="113" y="134"/>
                    <a:pt x="105" y="141"/>
                    <a:pt x="100" y="147"/>
                  </a:cubicBezTo>
                  <a:cubicBezTo>
                    <a:pt x="95" y="156"/>
                    <a:pt x="90" y="162"/>
                    <a:pt x="85" y="171"/>
                  </a:cubicBezTo>
                  <a:cubicBezTo>
                    <a:pt x="22" y="169"/>
                    <a:pt x="22" y="169"/>
                    <a:pt x="22" y="169"/>
                  </a:cubicBezTo>
                  <a:cubicBezTo>
                    <a:pt x="14" y="184"/>
                    <a:pt x="9" y="199"/>
                    <a:pt x="4" y="218"/>
                  </a:cubicBezTo>
                  <a:cubicBezTo>
                    <a:pt x="12" y="247"/>
                    <a:pt x="12" y="247"/>
                    <a:pt x="12" y="247"/>
                  </a:cubicBezTo>
                  <a:cubicBezTo>
                    <a:pt x="51" y="274"/>
                    <a:pt x="51" y="274"/>
                    <a:pt x="51" y="274"/>
                  </a:cubicBezTo>
                  <a:cubicBezTo>
                    <a:pt x="52" y="284"/>
                    <a:pt x="51" y="296"/>
                    <a:pt x="51" y="308"/>
                  </a:cubicBezTo>
                  <a:cubicBezTo>
                    <a:pt x="0" y="340"/>
                    <a:pt x="0" y="340"/>
                    <a:pt x="0" y="340"/>
                  </a:cubicBezTo>
                  <a:cubicBezTo>
                    <a:pt x="0" y="347"/>
                    <a:pt x="2" y="354"/>
                    <a:pt x="4" y="360"/>
                  </a:cubicBezTo>
                  <a:cubicBezTo>
                    <a:pt x="4" y="360"/>
                    <a:pt x="4" y="360"/>
                    <a:pt x="4" y="360"/>
                  </a:cubicBezTo>
                  <a:cubicBezTo>
                    <a:pt x="12" y="389"/>
                    <a:pt x="12" y="389"/>
                    <a:pt x="12" y="389"/>
                  </a:cubicBezTo>
                  <a:cubicBezTo>
                    <a:pt x="12" y="389"/>
                    <a:pt x="12" y="389"/>
                    <a:pt x="12" y="392"/>
                  </a:cubicBezTo>
                  <a:cubicBezTo>
                    <a:pt x="15" y="401"/>
                    <a:pt x="18" y="409"/>
                    <a:pt x="22" y="418"/>
                  </a:cubicBezTo>
                  <a:cubicBezTo>
                    <a:pt x="85" y="417"/>
                    <a:pt x="85" y="417"/>
                    <a:pt x="85" y="417"/>
                  </a:cubicBezTo>
                  <a:cubicBezTo>
                    <a:pt x="90" y="428"/>
                    <a:pt x="96" y="438"/>
                    <a:pt x="103" y="448"/>
                  </a:cubicBezTo>
                  <a:cubicBezTo>
                    <a:pt x="86" y="489"/>
                    <a:pt x="86" y="489"/>
                    <a:pt x="86" y="489"/>
                  </a:cubicBezTo>
                  <a:cubicBezTo>
                    <a:pt x="94" y="518"/>
                    <a:pt x="94" y="518"/>
                    <a:pt x="94" y="518"/>
                  </a:cubicBezTo>
                  <a:cubicBezTo>
                    <a:pt x="101" y="526"/>
                    <a:pt x="107" y="531"/>
                    <a:pt x="116" y="536"/>
                  </a:cubicBezTo>
                  <a:cubicBezTo>
                    <a:pt x="122" y="542"/>
                    <a:pt x="128" y="545"/>
                    <a:pt x="137" y="550"/>
                  </a:cubicBezTo>
                  <a:cubicBezTo>
                    <a:pt x="187" y="514"/>
                    <a:pt x="187" y="514"/>
                    <a:pt x="187" y="514"/>
                  </a:cubicBezTo>
                  <a:cubicBezTo>
                    <a:pt x="204" y="523"/>
                    <a:pt x="222" y="528"/>
                    <a:pt x="243" y="532"/>
                  </a:cubicBezTo>
                  <a:cubicBezTo>
                    <a:pt x="248" y="559"/>
                    <a:pt x="248" y="559"/>
                    <a:pt x="248" y="559"/>
                  </a:cubicBezTo>
                  <a:cubicBezTo>
                    <a:pt x="256" y="588"/>
                    <a:pt x="256" y="588"/>
                    <a:pt x="256" y="588"/>
                  </a:cubicBezTo>
                  <a:cubicBezTo>
                    <a:pt x="276" y="590"/>
                    <a:pt x="293" y="590"/>
                    <a:pt x="312" y="589"/>
                  </a:cubicBezTo>
                  <a:cubicBezTo>
                    <a:pt x="330" y="533"/>
                    <a:pt x="330" y="533"/>
                    <a:pt x="330" y="533"/>
                  </a:cubicBezTo>
                  <a:cubicBezTo>
                    <a:pt x="350" y="528"/>
                    <a:pt x="368" y="523"/>
                    <a:pt x="385" y="515"/>
                  </a:cubicBezTo>
                  <a:cubicBezTo>
                    <a:pt x="434" y="552"/>
                    <a:pt x="434" y="552"/>
                    <a:pt x="434" y="552"/>
                  </a:cubicBezTo>
                  <a:cubicBezTo>
                    <a:pt x="448" y="543"/>
                    <a:pt x="465" y="534"/>
                    <a:pt x="479" y="523"/>
                  </a:cubicBezTo>
                  <a:cubicBezTo>
                    <a:pt x="470" y="494"/>
                    <a:pt x="470" y="494"/>
                    <a:pt x="470" y="494"/>
                  </a:cubicBezTo>
                  <a:cubicBezTo>
                    <a:pt x="470" y="494"/>
                    <a:pt x="470" y="494"/>
                    <a:pt x="470" y="494"/>
                  </a:cubicBezTo>
                  <a:close/>
                  <a:moveTo>
                    <a:pt x="209" y="379"/>
                  </a:moveTo>
                  <a:cubicBezTo>
                    <a:pt x="185" y="362"/>
                    <a:pt x="171" y="339"/>
                    <a:pt x="164" y="315"/>
                  </a:cubicBezTo>
                  <a:cubicBezTo>
                    <a:pt x="164" y="313"/>
                    <a:pt x="162" y="308"/>
                    <a:pt x="162" y="306"/>
                  </a:cubicBezTo>
                  <a:cubicBezTo>
                    <a:pt x="155" y="274"/>
                    <a:pt x="164" y="238"/>
                    <a:pt x="185" y="210"/>
                  </a:cubicBezTo>
                  <a:cubicBezTo>
                    <a:pt x="228" y="157"/>
                    <a:pt x="308" y="143"/>
                    <a:pt x="363" y="184"/>
                  </a:cubicBezTo>
                  <a:cubicBezTo>
                    <a:pt x="385" y="201"/>
                    <a:pt x="401" y="224"/>
                    <a:pt x="407" y="246"/>
                  </a:cubicBezTo>
                  <a:cubicBezTo>
                    <a:pt x="409" y="250"/>
                    <a:pt x="410" y="255"/>
                    <a:pt x="410" y="257"/>
                  </a:cubicBezTo>
                  <a:cubicBezTo>
                    <a:pt x="415" y="290"/>
                    <a:pt x="408" y="325"/>
                    <a:pt x="385" y="354"/>
                  </a:cubicBezTo>
                  <a:cubicBezTo>
                    <a:pt x="342" y="407"/>
                    <a:pt x="264" y="419"/>
                    <a:pt x="209" y="379"/>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59" name="Freeform 19">
              <a:extLst>
                <a:ext uri="{FF2B5EF4-FFF2-40B4-BE49-F238E27FC236}">
                  <a16:creationId xmlns:a16="http://schemas.microsoft.com/office/drawing/2014/main" id="{C381A236-C43C-3CD2-D753-721BA964F3D7}"/>
                </a:ext>
              </a:extLst>
            </p:cNvPr>
            <p:cNvSpPr>
              <a:spLocks/>
            </p:cNvSpPr>
            <p:nvPr/>
          </p:nvSpPr>
          <p:spPr bwMode="auto">
            <a:xfrm>
              <a:off x="7151" y="3892"/>
              <a:ext cx="120" cy="108"/>
            </a:xfrm>
            <a:custGeom>
              <a:avLst/>
              <a:gdLst>
                <a:gd name="T0" fmla="*/ 80 w 159"/>
                <a:gd name="T1" fmla="*/ 0 h 143"/>
                <a:gd name="T2" fmla="*/ 60 w 159"/>
                <a:gd name="T3" fmla="*/ 3 h 143"/>
                <a:gd name="T4" fmla="*/ 11 w 159"/>
                <a:gd name="T5" fmla="*/ 91 h 143"/>
                <a:gd name="T6" fmla="*/ 80 w 159"/>
                <a:gd name="T7" fmla="*/ 143 h 143"/>
                <a:gd name="T8" fmla="*/ 99 w 159"/>
                <a:gd name="T9" fmla="*/ 141 h 143"/>
                <a:gd name="T10" fmla="*/ 149 w 159"/>
                <a:gd name="T11" fmla="*/ 52 h 143"/>
                <a:gd name="T12" fmla="*/ 80 w 159"/>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159" h="143">
                  <a:moveTo>
                    <a:pt x="80" y="0"/>
                  </a:moveTo>
                  <a:cubicBezTo>
                    <a:pt x="73" y="0"/>
                    <a:pt x="67" y="1"/>
                    <a:pt x="60" y="3"/>
                  </a:cubicBezTo>
                  <a:cubicBezTo>
                    <a:pt x="22" y="14"/>
                    <a:pt x="0" y="53"/>
                    <a:pt x="11" y="91"/>
                  </a:cubicBezTo>
                  <a:cubicBezTo>
                    <a:pt x="20" y="122"/>
                    <a:pt x="48" y="143"/>
                    <a:pt x="80" y="143"/>
                  </a:cubicBezTo>
                  <a:cubicBezTo>
                    <a:pt x="86" y="143"/>
                    <a:pt x="93" y="142"/>
                    <a:pt x="99" y="141"/>
                  </a:cubicBezTo>
                  <a:cubicBezTo>
                    <a:pt x="137" y="130"/>
                    <a:pt x="159" y="90"/>
                    <a:pt x="149" y="52"/>
                  </a:cubicBezTo>
                  <a:cubicBezTo>
                    <a:pt x="140" y="22"/>
                    <a:pt x="112" y="0"/>
                    <a:pt x="80" y="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grpSp>
    </p:spTree>
    <p:extLst>
      <p:ext uri="{BB962C8B-B14F-4D97-AF65-F5344CB8AC3E}">
        <p14:creationId xmlns:p14="http://schemas.microsoft.com/office/powerpoint/2010/main" val="436276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Northbound API</a:t>
            </a:r>
          </a:p>
        </p:txBody>
      </p:sp>
      <p:sp>
        <p:nvSpPr>
          <p:cNvPr id="5" name="Text Placeholder 4"/>
          <p:cNvSpPr>
            <a:spLocks noGrp="1"/>
          </p:cNvSpPr>
          <p:nvPr>
            <p:ph idx="1"/>
          </p:nvPr>
        </p:nvSpPr>
        <p:spPr>
          <a:xfrm>
            <a:off x="584200" y="1435503"/>
            <a:ext cx="11018520" cy="4580736"/>
          </a:xfrm>
        </p:spPr>
        <p:txBody>
          <a:bodyPr>
            <a:normAutofit/>
          </a:bodyPr>
          <a:lstStyle/>
          <a:p>
            <a:r>
              <a:rPr lang="en-US" sz="2400"/>
              <a:t>Secured via HTTPS (TLS) with X.509 certificates</a:t>
            </a:r>
          </a:p>
          <a:p>
            <a:r>
              <a:rPr lang="en-US" sz="2400"/>
              <a:t>Defines a hierarchical URI scheme for defining resources</a:t>
            </a:r>
          </a:p>
          <a:p>
            <a:pPr lvl="1"/>
            <a:r>
              <a:rPr lang="en-US"/>
              <a:t>https://&lt;NC URL&gt;/networking/&lt;</a:t>
            </a:r>
            <a:r>
              <a:rPr lang="en-US" err="1"/>
              <a:t>api</a:t>
            </a:r>
            <a:r>
              <a:rPr lang="en-US"/>
              <a:t> version&gt;/&lt;parent resource&gt;/&lt;parent </a:t>
            </a:r>
            <a:r>
              <a:rPr lang="en-US" err="1"/>
              <a:t>resourceId</a:t>
            </a:r>
            <a:r>
              <a:rPr lang="en-US"/>
              <a:t>&gt;/&lt;child resource&gt;/&lt;child </a:t>
            </a:r>
            <a:r>
              <a:rPr lang="en-US" err="1"/>
              <a:t>resourceId</a:t>
            </a:r>
            <a:r>
              <a:rPr lang="en-US"/>
              <a:t>&gt;</a:t>
            </a:r>
          </a:p>
          <a:p>
            <a:r>
              <a:rPr lang="en-US" sz="2400"/>
              <a:t>RESTful using HTTP verbs GET, PUT, and DELETE</a:t>
            </a:r>
          </a:p>
          <a:p>
            <a:pPr lvl="1">
              <a:lnSpc>
                <a:spcPct val="110000"/>
              </a:lnSpc>
            </a:pPr>
            <a:r>
              <a:rPr lang="en-US"/>
              <a:t>Create (PUT), Read (GET), Update (PUT), Delete (DELETE)</a:t>
            </a:r>
          </a:p>
          <a:p>
            <a:pPr lvl="1">
              <a:lnSpc>
                <a:spcPct val="110000"/>
              </a:lnSpc>
            </a:pPr>
            <a:r>
              <a:rPr lang="en-US"/>
              <a:t>Create new resources through an HTTP PUT to the resource URI (with unique </a:t>
            </a:r>
            <a:r>
              <a:rPr lang="en-US" err="1"/>
              <a:t>resourceId</a:t>
            </a:r>
            <a:r>
              <a:rPr lang="en-US"/>
              <a:t>) with JSON in request body</a:t>
            </a:r>
          </a:p>
          <a:p>
            <a:pPr lvl="1">
              <a:lnSpc>
                <a:spcPct val="110000"/>
              </a:lnSpc>
            </a:pPr>
            <a:r>
              <a:rPr lang="en-US"/>
              <a:t>Read existing resources through an HTTP GET of a URI: Returns JSON</a:t>
            </a:r>
          </a:p>
          <a:p>
            <a:pPr lvl="1">
              <a:lnSpc>
                <a:spcPct val="110000"/>
              </a:lnSpc>
            </a:pPr>
            <a:r>
              <a:rPr lang="en-US"/>
              <a:t>Update existing resources through an HTTP PUT to the resource URI with updated JSON in request body</a:t>
            </a:r>
          </a:p>
          <a:p>
            <a:pPr lvl="1">
              <a:lnSpc>
                <a:spcPct val="110000"/>
              </a:lnSpc>
            </a:pPr>
            <a:r>
              <a:rPr lang="en-US"/>
              <a:t>Delete existing resources with an HTTP DELETE of the resource’s URI</a:t>
            </a:r>
          </a:p>
        </p:txBody>
      </p:sp>
    </p:spTree>
    <p:extLst>
      <p:ext uri="{BB962C8B-B14F-4D97-AF65-F5344CB8AC3E}">
        <p14:creationId xmlns:p14="http://schemas.microsoft.com/office/powerpoint/2010/main" val="38181054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96A47-DC84-5E9A-E94C-8120ACD26793}"/>
              </a:ext>
            </a:extLst>
          </p:cNvPr>
          <p:cNvSpPr>
            <a:spLocks noGrp="1"/>
          </p:cNvSpPr>
          <p:nvPr>
            <p:ph type="title"/>
          </p:nvPr>
        </p:nvSpPr>
        <p:spPr/>
        <p:txBody>
          <a:bodyPr/>
          <a:lstStyle/>
          <a:p>
            <a:r>
              <a:rPr lang="en-US">
                <a:cs typeface="Segoe UI"/>
              </a:rPr>
              <a:t>Northbound API endpoint</a:t>
            </a:r>
            <a:endParaRPr lang="en-US"/>
          </a:p>
        </p:txBody>
      </p:sp>
      <p:sp>
        <p:nvSpPr>
          <p:cNvPr id="3" name="Content Placeholder 2">
            <a:extLst>
              <a:ext uri="{FF2B5EF4-FFF2-40B4-BE49-F238E27FC236}">
                <a16:creationId xmlns:a16="http://schemas.microsoft.com/office/drawing/2014/main" id="{7EA6EC6A-F478-A988-76A3-F457B9AA9670}"/>
              </a:ext>
            </a:extLst>
          </p:cNvPr>
          <p:cNvSpPr>
            <a:spLocks noGrp="1"/>
          </p:cNvSpPr>
          <p:nvPr>
            <p:ph idx="1"/>
          </p:nvPr>
        </p:nvSpPr>
        <p:spPr>
          <a:xfrm>
            <a:off x="584200" y="1435503"/>
            <a:ext cx="11018520" cy="947952"/>
          </a:xfrm>
        </p:spPr>
        <p:txBody>
          <a:bodyPr vert="horz" wrap="square" lIns="0" tIns="0" rIns="0" bIns="0" rtlCol="0" anchor="t">
            <a:spAutoFit/>
          </a:bodyPr>
          <a:lstStyle/>
          <a:p>
            <a:r>
              <a:rPr lang="en-US">
                <a:cs typeface="Segoe UI"/>
              </a:rPr>
              <a:t>Can leverage dynamic DNS or Static IP for endpoint.</a:t>
            </a:r>
            <a:endParaRPr lang="en-US"/>
          </a:p>
          <a:p>
            <a:r>
              <a:rPr lang="en-US">
                <a:cs typeface="Segoe UI"/>
              </a:rPr>
              <a:t>FQDN will match the x509 certificate subject.</a:t>
            </a:r>
            <a:endParaRPr lang="en-US"/>
          </a:p>
        </p:txBody>
      </p:sp>
      <p:graphicFrame>
        <p:nvGraphicFramePr>
          <p:cNvPr id="4" name="Table 3">
            <a:extLst>
              <a:ext uri="{FF2B5EF4-FFF2-40B4-BE49-F238E27FC236}">
                <a16:creationId xmlns:a16="http://schemas.microsoft.com/office/drawing/2014/main" id="{4A65C740-5203-3553-1D8F-D228D90BF88E}"/>
              </a:ext>
            </a:extLst>
          </p:cNvPr>
          <p:cNvGraphicFramePr>
            <a:graphicFrameLocks noGrp="1"/>
          </p:cNvGraphicFramePr>
          <p:nvPr>
            <p:extLst>
              <p:ext uri="{D42A27DB-BD31-4B8C-83A1-F6EECF244321}">
                <p14:modId xmlns:p14="http://schemas.microsoft.com/office/powerpoint/2010/main" val="4075175016"/>
              </p:ext>
            </p:extLst>
          </p:nvPr>
        </p:nvGraphicFramePr>
        <p:xfrm>
          <a:off x="790103" y="2851727"/>
          <a:ext cx="10898909" cy="2758440"/>
        </p:xfrm>
        <a:graphic>
          <a:graphicData uri="http://schemas.openxmlformats.org/drawingml/2006/table">
            <a:tbl>
              <a:tblPr firstRow="1" bandRow="1">
                <a:tableStyleId>{5C22544A-7EE6-4342-B048-85BDC9FD1C3A}</a:tableStyleId>
              </a:tblPr>
              <a:tblGrid>
                <a:gridCol w="3001818">
                  <a:extLst>
                    <a:ext uri="{9D8B030D-6E8A-4147-A177-3AD203B41FA5}">
                      <a16:colId xmlns:a16="http://schemas.microsoft.com/office/drawing/2014/main" val="1665635099"/>
                    </a:ext>
                  </a:extLst>
                </a:gridCol>
                <a:gridCol w="7897091">
                  <a:extLst>
                    <a:ext uri="{9D8B030D-6E8A-4147-A177-3AD203B41FA5}">
                      <a16:colId xmlns:a16="http://schemas.microsoft.com/office/drawing/2014/main" val="436393983"/>
                    </a:ext>
                  </a:extLst>
                </a:gridCol>
              </a:tblGrid>
              <a:tr h="381000">
                <a:tc>
                  <a:txBody>
                    <a:bodyPr/>
                    <a:lstStyle/>
                    <a:p>
                      <a:r>
                        <a:rPr lang="en-US"/>
                        <a:t>Deployment Type</a:t>
                      </a:r>
                    </a:p>
                  </a:txBody>
                  <a:tcPr/>
                </a:tc>
                <a:tc>
                  <a:txBody>
                    <a:bodyPr/>
                    <a:lstStyle/>
                    <a:p>
                      <a:r>
                        <a:rPr lang="en-US"/>
                        <a:t>Details</a:t>
                      </a:r>
                    </a:p>
                  </a:txBody>
                  <a:tcPr/>
                </a:tc>
                <a:extLst>
                  <a:ext uri="{0D108BD9-81ED-4DB2-BD59-A6C34878D82A}">
                    <a16:rowId xmlns:a16="http://schemas.microsoft.com/office/drawing/2014/main" val="1460082824"/>
                  </a:ext>
                </a:extLst>
              </a:tr>
              <a:tr h="370840">
                <a:tc>
                  <a:txBody>
                    <a:bodyPr/>
                    <a:lstStyle/>
                    <a:p>
                      <a:r>
                        <a:rPr lang="en-US"/>
                        <a:t>Dynamic DNS Registration</a:t>
                      </a:r>
                    </a:p>
                  </a:txBody>
                  <a:tcPr/>
                </a:tc>
                <a:tc>
                  <a:txBody>
                    <a:bodyPr/>
                    <a:lstStyle/>
                    <a:p>
                      <a:pPr marL="285750" indent="-285750">
                        <a:buFont typeface="Arial"/>
                        <a:buChar char="•"/>
                      </a:pPr>
                      <a:r>
                        <a:rPr lang="en-US"/>
                        <a:t>Api Service will dynamically register NB API FQDN in DNS during replica failover.</a:t>
                      </a:r>
                    </a:p>
                    <a:p>
                      <a:pPr marL="285750" lvl="0" indent="-285750">
                        <a:buFont typeface="Arial"/>
                        <a:buChar char="•"/>
                      </a:pPr>
                      <a:r>
                        <a:rPr lang="en-US"/>
                        <a:t>Requires appropriate permissions within DNS infrastructure for dynamic registration. </a:t>
                      </a:r>
                      <a:r>
                        <a:rPr lang="en-US">
                          <a:hlinkClick r:id="rId4"/>
                        </a:rPr>
                        <a:t>HCI - Dynamic DNS updates</a:t>
                      </a:r>
                    </a:p>
                    <a:p>
                      <a:pPr marL="285750" lvl="0" indent="-285750">
                        <a:buFont typeface="Arial"/>
                        <a:buChar char="•"/>
                      </a:pPr>
                      <a:endParaRPr lang="en-US"/>
                    </a:p>
                  </a:txBody>
                  <a:tcPr/>
                </a:tc>
                <a:extLst>
                  <a:ext uri="{0D108BD9-81ED-4DB2-BD59-A6C34878D82A}">
                    <a16:rowId xmlns:a16="http://schemas.microsoft.com/office/drawing/2014/main" val="4036121716"/>
                  </a:ext>
                </a:extLst>
              </a:tr>
              <a:tr h="370840">
                <a:tc>
                  <a:txBody>
                    <a:bodyPr/>
                    <a:lstStyle/>
                    <a:p>
                      <a:pPr marL="0" algn="l" defTabSz="932742" rtl="0" eaLnBrk="1" latinLnBrk="0" hangingPunct="1"/>
                      <a:r>
                        <a:rPr lang="en-US" sz="1800" kern="1200">
                          <a:solidFill>
                            <a:schemeClr val="dk1"/>
                          </a:solidFill>
                          <a:latin typeface="+mn-lt"/>
                          <a:ea typeface="+mn-ea"/>
                          <a:cs typeface="+mn-cs"/>
                        </a:rPr>
                        <a:t>Static IP</a:t>
                      </a:r>
                    </a:p>
                  </a:txBody>
                  <a:tcPr/>
                </a:tc>
                <a:tc>
                  <a:txBody>
                    <a:bodyPr/>
                    <a:lstStyle/>
                    <a:p>
                      <a:pPr marL="0" indent="-285750" algn="l" defTabSz="932742" rtl="0" eaLnBrk="1" latinLnBrk="0" hangingPunct="1">
                        <a:buFont typeface="Arial"/>
                        <a:buChar char="•"/>
                      </a:pPr>
                      <a:r>
                        <a:rPr lang="en-US" sz="1800" kern="1200">
                          <a:solidFill>
                            <a:schemeClr val="dk1"/>
                          </a:solidFill>
                          <a:latin typeface="+mn-lt"/>
                          <a:ea typeface="+mn-ea"/>
                          <a:cs typeface="+mn-cs"/>
                        </a:rPr>
                        <a:t>Operator must manually configure static IP address in their DNS.</a:t>
                      </a:r>
                    </a:p>
                    <a:p>
                      <a:pPr marL="0" lvl="0" indent="-285750" algn="l" defTabSz="932742" rtl="0" eaLnBrk="1" latinLnBrk="0" hangingPunct="1">
                        <a:buFont typeface="Arial"/>
                        <a:buChar char="•"/>
                      </a:pPr>
                      <a:r>
                        <a:rPr lang="en-US" sz="1800" kern="1200">
                          <a:solidFill>
                            <a:schemeClr val="dk1"/>
                          </a:solidFill>
                          <a:latin typeface="+mn-lt"/>
                          <a:ea typeface="+mn-ea"/>
                          <a:cs typeface="+mn-cs"/>
                        </a:rPr>
                        <a:t>During failover, </a:t>
                      </a:r>
                      <a:r>
                        <a:rPr lang="en-US" sz="1800" kern="1200" err="1">
                          <a:solidFill>
                            <a:schemeClr val="dk1"/>
                          </a:solidFill>
                          <a:latin typeface="+mn-lt"/>
                          <a:ea typeface="+mn-ea"/>
                          <a:cs typeface="+mn-cs"/>
                        </a:rPr>
                        <a:t>ApiService</a:t>
                      </a:r>
                      <a:r>
                        <a:rPr lang="en-US" sz="1800" kern="1200">
                          <a:solidFill>
                            <a:schemeClr val="dk1"/>
                          </a:solidFill>
                          <a:latin typeface="+mn-lt"/>
                          <a:ea typeface="+mn-ea"/>
                          <a:cs typeface="+mn-cs"/>
                        </a:rPr>
                        <a:t> will program secondary IP address on adapter.</a:t>
                      </a:r>
                    </a:p>
                    <a:p>
                      <a:pPr marL="0" lvl="0" indent="-285750" algn="l" defTabSz="932742" rtl="0" eaLnBrk="1" latinLnBrk="0" hangingPunct="1">
                        <a:buFont typeface="Arial"/>
                        <a:buChar char="•"/>
                      </a:pPr>
                      <a:r>
                        <a:rPr lang="en-US" sz="1800" kern="1200">
                          <a:solidFill>
                            <a:schemeClr val="dk1"/>
                          </a:solidFill>
                          <a:latin typeface="+mn-lt"/>
                          <a:ea typeface="+mn-ea"/>
                          <a:cs typeface="+mn-cs"/>
                        </a:rPr>
                        <a:t>IP Address must be within same subnet as Network Controller VMs.</a:t>
                      </a:r>
                    </a:p>
                  </a:txBody>
                  <a:tcPr/>
                </a:tc>
                <a:extLst>
                  <a:ext uri="{0D108BD9-81ED-4DB2-BD59-A6C34878D82A}">
                    <a16:rowId xmlns:a16="http://schemas.microsoft.com/office/drawing/2014/main" val="4055437865"/>
                  </a:ext>
                </a:extLst>
              </a:tr>
            </a:tbl>
          </a:graphicData>
        </a:graphic>
      </p:graphicFrame>
    </p:spTree>
    <p:extLst>
      <p:ext uri="{BB962C8B-B14F-4D97-AF65-F5344CB8AC3E}">
        <p14:creationId xmlns:p14="http://schemas.microsoft.com/office/powerpoint/2010/main" val="3401942565"/>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ea typeface="Batang"/>
              </a:rPr>
              <a:t>Common JSON elements</a:t>
            </a:r>
          </a:p>
        </p:txBody>
      </p:sp>
      <p:sp>
        <p:nvSpPr>
          <p:cNvPr id="5" name="Text Placeholder 4"/>
          <p:cNvSpPr>
            <a:spLocks noGrp="1"/>
          </p:cNvSpPr>
          <p:nvPr>
            <p:ph idx="1"/>
          </p:nvPr>
        </p:nvSpPr>
        <p:spPr>
          <a:xfrm>
            <a:off x="584200" y="1435503"/>
            <a:ext cx="11018520" cy="4384183"/>
          </a:xfrm>
        </p:spPr>
        <p:txBody>
          <a:bodyPr vert="horz" lIns="91440" tIns="45720" rIns="91440" bIns="45720" rtlCol="0" anchor="t">
            <a:normAutofit/>
          </a:bodyPr>
          <a:lstStyle/>
          <a:p>
            <a:pPr marL="560070" lvl="1" indent="-285750">
              <a:buFont typeface="Arial"/>
              <a:buChar char="•"/>
            </a:pPr>
            <a:r>
              <a:rPr lang="en-US" err="1">
                <a:ea typeface="Batang"/>
              </a:rPr>
              <a:t>ResourceId</a:t>
            </a:r>
            <a:r>
              <a:rPr lang="en-US">
                <a:ea typeface="Batang"/>
              </a:rPr>
              <a:t>: User-defined ID which is unique in the context of the top-level resource or direct parent of child resource.</a:t>
            </a:r>
            <a:endParaRPr lang="en-US"/>
          </a:p>
          <a:p>
            <a:pPr marL="560070" lvl="1" indent="-285750">
              <a:buFont typeface="Arial"/>
              <a:buChar char="•"/>
            </a:pPr>
            <a:r>
              <a:rPr lang="en-US" err="1">
                <a:ea typeface="Batang"/>
              </a:rPr>
              <a:t>ResourceRef</a:t>
            </a:r>
            <a:r>
              <a:rPr lang="en-US">
                <a:ea typeface="Batang"/>
              </a:rPr>
              <a:t>: A relative URI to an associated resource.</a:t>
            </a:r>
          </a:p>
          <a:p>
            <a:pPr marL="560070" lvl="1" indent="-285750">
              <a:buFont typeface="Arial" panose="020B0604020202020204" pitchFamily="34" charset="0"/>
              <a:buChar char="•"/>
            </a:pPr>
            <a:r>
              <a:rPr lang="en-US" err="1">
                <a:ea typeface="Batang"/>
              </a:rPr>
              <a:t>InstanceId</a:t>
            </a:r>
            <a:r>
              <a:rPr lang="en-US">
                <a:ea typeface="Batang"/>
              </a:rPr>
              <a:t> (Read Only): Globally unique ID generated by the network controller.</a:t>
            </a:r>
          </a:p>
          <a:p>
            <a:pPr marL="560070" lvl="1" indent="-285750">
              <a:buFont typeface="Arial" panose="020B0604020202020204" pitchFamily="34" charset="0"/>
              <a:buChar char="•"/>
            </a:pPr>
            <a:r>
              <a:rPr lang="en-US">
                <a:ea typeface="Batang"/>
              </a:rPr>
              <a:t>Tags:</a:t>
            </a:r>
            <a:r>
              <a:rPr lang="en-US">
                <a:ea typeface="Batang"/>
                <a:cs typeface="+mn-lt"/>
              </a:rPr>
              <a:t> </a:t>
            </a:r>
            <a:r>
              <a:rPr lang="en-US">
                <a:ea typeface="+mn-lt"/>
                <a:cs typeface="+mn-lt"/>
              </a:rPr>
              <a:t>Key-value pairs of arbitrary data that the client stores with the resource on the controller.</a:t>
            </a:r>
            <a:endParaRPr lang="en-US">
              <a:ea typeface="Batang"/>
            </a:endParaRPr>
          </a:p>
          <a:p>
            <a:pPr marL="560070" lvl="1" indent="-285750">
              <a:buFont typeface="Arial" panose="020B0604020202020204" pitchFamily="34" charset="0"/>
              <a:buChar char="•"/>
            </a:pPr>
            <a:r>
              <a:rPr lang="en-US" err="1">
                <a:ea typeface="Batang"/>
              </a:rPr>
              <a:t>ResourceMetadata</a:t>
            </a:r>
            <a:r>
              <a:rPr lang="en-US">
                <a:ea typeface="Batang"/>
              </a:rPr>
              <a:t>: </a:t>
            </a:r>
            <a:r>
              <a:rPr lang="en-US">
                <a:ea typeface="+mn-lt"/>
                <a:cs typeface="+mn-lt"/>
              </a:rPr>
              <a:t>Structured data that the client provides to the server. This is an optional element, but it is suggested that all clients fill in the data that is applicable to them.</a:t>
            </a:r>
          </a:p>
          <a:p>
            <a:pPr marL="560070" lvl="1" indent="-285750">
              <a:buFont typeface="Arial" panose="020B0604020202020204" pitchFamily="34" charset="0"/>
              <a:buChar char="•"/>
            </a:pPr>
            <a:r>
              <a:rPr lang="en-US" err="1">
                <a:ea typeface="Batang"/>
              </a:rPr>
              <a:t>ProvisioningState</a:t>
            </a:r>
            <a:r>
              <a:rPr lang="en-US">
                <a:ea typeface="Batang"/>
              </a:rPr>
              <a:t> (Read Only): A resource’s state in the network controller: Succeeded, Failed, Updating, Deleting.</a:t>
            </a:r>
          </a:p>
          <a:p>
            <a:pPr marL="560070" lvl="1" indent="-285750">
              <a:buFont typeface="Arial" panose="020B0604020202020204" pitchFamily="34" charset="0"/>
              <a:buChar char="•"/>
            </a:pPr>
            <a:r>
              <a:rPr lang="en-US">
                <a:ea typeface="Batang"/>
              </a:rPr>
              <a:t>Properties: Array of structured data. </a:t>
            </a:r>
            <a:r>
              <a:rPr lang="en-US">
                <a:ea typeface="+mn-lt"/>
                <a:cs typeface="+mn-lt"/>
              </a:rPr>
              <a:t>The structure of this data is unique to each resource except two common read-only elements - </a:t>
            </a:r>
            <a:r>
              <a:rPr lang="en-US" err="1">
                <a:ea typeface="+mn-lt"/>
                <a:cs typeface="+mn-lt"/>
              </a:rPr>
              <a:t>etag</a:t>
            </a:r>
            <a:r>
              <a:rPr lang="en-US">
                <a:ea typeface="+mn-lt"/>
                <a:cs typeface="+mn-lt"/>
              </a:rPr>
              <a:t> and </a:t>
            </a:r>
            <a:r>
              <a:rPr lang="en-US" err="1">
                <a:ea typeface="+mn-lt"/>
                <a:cs typeface="+mn-lt"/>
              </a:rPr>
              <a:t>provisioningState</a:t>
            </a:r>
            <a:r>
              <a:rPr lang="en-US">
                <a:ea typeface="+mn-lt"/>
                <a:cs typeface="+mn-lt"/>
              </a:rPr>
              <a:t>.</a:t>
            </a:r>
            <a:endParaRPr lang="en-US">
              <a:ea typeface="Batang"/>
            </a:endParaRPr>
          </a:p>
        </p:txBody>
      </p:sp>
    </p:spTree>
    <p:extLst>
      <p:ext uri="{BB962C8B-B14F-4D97-AF65-F5344CB8AC3E}">
        <p14:creationId xmlns:p14="http://schemas.microsoft.com/office/powerpoint/2010/main" val="100728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FD1A8-20CC-4E0F-98B2-279119D79ABB}"/>
              </a:ext>
            </a:extLst>
          </p:cNvPr>
          <p:cNvSpPr>
            <a:spLocks noGrp="1"/>
          </p:cNvSpPr>
          <p:nvPr>
            <p:ph type="title"/>
          </p:nvPr>
        </p:nvSpPr>
        <p:spPr/>
        <p:txBody>
          <a:bodyPr/>
          <a:lstStyle/>
          <a:p>
            <a:r>
              <a:rPr lang="en-US"/>
              <a:t>JSON collections</a:t>
            </a:r>
          </a:p>
        </p:txBody>
      </p:sp>
      <p:graphicFrame>
        <p:nvGraphicFramePr>
          <p:cNvPr id="8" name="Table 8">
            <a:extLst>
              <a:ext uri="{FF2B5EF4-FFF2-40B4-BE49-F238E27FC236}">
                <a16:creationId xmlns:a16="http://schemas.microsoft.com/office/drawing/2014/main" id="{AA69973E-1C0C-6605-B627-40E6B6070EE6}"/>
              </a:ext>
            </a:extLst>
          </p:cNvPr>
          <p:cNvGraphicFramePr>
            <a:graphicFrameLocks noGrp="1"/>
          </p:cNvGraphicFramePr>
          <p:nvPr>
            <p:ph idx="1"/>
            <p:extLst>
              <p:ext uri="{D42A27DB-BD31-4B8C-83A1-F6EECF244321}">
                <p14:modId xmlns:p14="http://schemas.microsoft.com/office/powerpoint/2010/main" val="1321961004"/>
              </p:ext>
            </p:extLst>
          </p:nvPr>
        </p:nvGraphicFramePr>
        <p:xfrm>
          <a:off x="1050925" y="1825625"/>
          <a:ext cx="8785464" cy="4348467"/>
        </p:xfrm>
        <a:graphic>
          <a:graphicData uri="http://schemas.openxmlformats.org/drawingml/2006/table">
            <a:tbl>
              <a:tblPr bandRow="1">
                <a:tableStyleId>{69CF1AB2-1976-4502-BF36-3FF5EA218861}</a:tableStyleId>
              </a:tblPr>
              <a:tblGrid>
                <a:gridCol w="2729232">
                  <a:extLst>
                    <a:ext uri="{9D8B030D-6E8A-4147-A177-3AD203B41FA5}">
                      <a16:colId xmlns:a16="http://schemas.microsoft.com/office/drawing/2014/main" val="2751287184"/>
                    </a:ext>
                  </a:extLst>
                </a:gridCol>
                <a:gridCol w="2826327">
                  <a:extLst>
                    <a:ext uri="{9D8B030D-6E8A-4147-A177-3AD203B41FA5}">
                      <a16:colId xmlns:a16="http://schemas.microsoft.com/office/drawing/2014/main" val="2113301108"/>
                    </a:ext>
                  </a:extLst>
                </a:gridCol>
                <a:gridCol w="3229905">
                  <a:extLst>
                    <a:ext uri="{9D8B030D-6E8A-4147-A177-3AD203B41FA5}">
                      <a16:colId xmlns:a16="http://schemas.microsoft.com/office/drawing/2014/main" val="1631662472"/>
                    </a:ext>
                  </a:extLst>
                </a:gridCol>
              </a:tblGrid>
              <a:tr h="370840">
                <a:tc>
                  <a:txBody>
                    <a:bodyPr/>
                    <a:lstStyle/>
                    <a:p>
                      <a:pPr lvl="0">
                        <a:buNone/>
                      </a:pPr>
                      <a:r>
                        <a:rPr lang="en-US" sz="1800" b="0" u="none" strike="noStrike" noProof="0" err="1"/>
                        <a:t>accesscontrollists</a:t>
                      </a:r>
                      <a:endParaRPr lang="en-US"/>
                    </a:p>
                  </a:txBody>
                  <a:tcPr/>
                </a:tc>
                <a:tc>
                  <a:txBody>
                    <a:bodyPr/>
                    <a:lstStyle/>
                    <a:p>
                      <a:pPr marL="0" marR="0" lvl="0" indent="0" algn="l" defTabSz="914400">
                        <a:lnSpc>
                          <a:spcPct val="100000"/>
                        </a:lnSpc>
                        <a:spcBef>
                          <a:spcPts val="0"/>
                        </a:spcBef>
                        <a:spcAft>
                          <a:spcPts val="0"/>
                        </a:spcAft>
                        <a:buNone/>
                        <a:tabLst/>
                        <a:defRPr/>
                      </a:pPr>
                      <a:r>
                        <a:rPr lang="en-US" sz="1800" b="0" u="none" strike="noStrike" noProof="0"/>
                        <a:t>loadbalancermuxes</a:t>
                      </a:r>
                      <a:endParaRPr lang="en-US" err="1"/>
                    </a:p>
                  </a:txBody>
                  <a:tcPr/>
                </a:tc>
                <a:tc>
                  <a:txBody>
                    <a:bodyPr/>
                    <a:lstStyle/>
                    <a:p>
                      <a:pPr lvl="0">
                        <a:buNone/>
                      </a:pPr>
                      <a:r>
                        <a:rPr lang="en-US" sz="1800" b="0" u="none" strike="noStrike" noProof="0"/>
                        <a:t>publicipaddresses</a:t>
                      </a:r>
                      <a:endParaRPr lang="en-US" err="1"/>
                    </a:p>
                  </a:txBody>
                  <a:tcPr/>
                </a:tc>
                <a:extLst>
                  <a:ext uri="{0D108BD9-81ED-4DB2-BD59-A6C34878D82A}">
                    <a16:rowId xmlns:a16="http://schemas.microsoft.com/office/drawing/2014/main" val="1611925514"/>
                  </a:ext>
                </a:extLst>
              </a:tr>
              <a:tr h="370839">
                <a:tc>
                  <a:txBody>
                    <a:bodyPr/>
                    <a:lstStyle/>
                    <a:p>
                      <a:pPr lvl="0">
                        <a:buNone/>
                      </a:pPr>
                      <a:r>
                        <a:rPr lang="en-US" sz="1800" b="0" u="none" strike="noStrike" noProof="0" err="1"/>
                        <a:t>auditingsettings</a:t>
                      </a:r>
                      <a:endParaRPr lang="en-US" err="1"/>
                    </a:p>
                  </a:txBody>
                  <a:tcPr/>
                </a:tc>
                <a:tc>
                  <a:txBody>
                    <a:bodyPr/>
                    <a:lstStyle/>
                    <a:p>
                      <a:pPr marL="0" lvl="0" indent="0" algn="l" defTabSz="914400">
                        <a:lnSpc>
                          <a:spcPct val="100000"/>
                        </a:lnSpc>
                        <a:spcBef>
                          <a:spcPts val="0"/>
                        </a:spcBef>
                        <a:spcAft>
                          <a:spcPts val="0"/>
                        </a:spcAft>
                        <a:buNone/>
                        <a:tabLst/>
                        <a:defRPr/>
                      </a:pPr>
                      <a:r>
                        <a:rPr lang="en-US" sz="1800" b="0" u="none" strike="noStrike" noProof="0" err="1"/>
                        <a:t>logicalnetworks</a:t>
                      </a:r>
                      <a:endParaRPr lang="en-US" err="1"/>
                    </a:p>
                  </a:txBody>
                  <a:tcPr/>
                </a:tc>
                <a:tc>
                  <a:txBody>
                    <a:bodyPr/>
                    <a:lstStyle/>
                    <a:p>
                      <a:pPr lvl="0">
                        <a:buNone/>
                      </a:pPr>
                      <a:r>
                        <a:rPr lang="en-US" sz="1800" b="0" u="none" strike="noStrike" noProof="0" err="1"/>
                        <a:t>routetables</a:t>
                      </a:r>
                      <a:endParaRPr lang="en-US" err="1"/>
                    </a:p>
                  </a:txBody>
                  <a:tcPr/>
                </a:tc>
                <a:extLst>
                  <a:ext uri="{0D108BD9-81ED-4DB2-BD59-A6C34878D82A}">
                    <a16:rowId xmlns:a16="http://schemas.microsoft.com/office/drawing/2014/main" val="1385806055"/>
                  </a:ext>
                </a:extLst>
              </a:tr>
              <a:tr h="370838">
                <a:tc>
                  <a:txBody>
                    <a:bodyPr/>
                    <a:lstStyle/>
                    <a:p>
                      <a:pPr lvl="0">
                        <a:buNone/>
                      </a:pPr>
                      <a:r>
                        <a:rPr lang="en-US" sz="1800" b="0" u="none" strike="noStrike" noProof="0"/>
                        <a:t>credentials</a:t>
                      </a:r>
                      <a:endParaRPr lang="en-US"/>
                    </a:p>
                  </a:txBody>
                  <a:tcPr/>
                </a:tc>
                <a:tc>
                  <a:txBody>
                    <a:bodyPr/>
                    <a:lstStyle/>
                    <a:p>
                      <a:pPr marL="0" lvl="0" indent="0" algn="l" defTabSz="914400">
                        <a:lnSpc>
                          <a:spcPct val="100000"/>
                        </a:lnSpc>
                        <a:spcBef>
                          <a:spcPts val="0"/>
                        </a:spcBef>
                        <a:spcAft>
                          <a:spcPts val="0"/>
                        </a:spcAft>
                        <a:buNone/>
                        <a:tabLst/>
                        <a:defRPr/>
                      </a:pPr>
                      <a:r>
                        <a:rPr lang="en-US" sz="1800" b="0" u="none" strike="noStrike" noProof="0" err="1"/>
                        <a:t>macpools</a:t>
                      </a:r>
                      <a:endParaRPr lang="en-US" err="1"/>
                    </a:p>
                  </a:txBody>
                  <a:tcPr/>
                </a:tc>
                <a:tc>
                  <a:txBody>
                    <a:bodyPr/>
                    <a:lstStyle/>
                    <a:p>
                      <a:pPr lvl="0">
                        <a:buNone/>
                      </a:pPr>
                      <a:r>
                        <a:rPr lang="en-US" sz="1800" b="0" u="none" strike="noStrike" noProof="0" err="1"/>
                        <a:t>securitytags</a:t>
                      </a:r>
                      <a:endParaRPr lang="en-US" err="1"/>
                    </a:p>
                  </a:txBody>
                  <a:tcPr/>
                </a:tc>
                <a:extLst>
                  <a:ext uri="{0D108BD9-81ED-4DB2-BD59-A6C34878D82A}">
                    <a16:rowId xmlns:a16="http://schemas.microsoft.com/office/drawing/2014/main" val="735567216"/>
                  </a:ext>
                </a:extLst>
              </a:tr>
              <a:tr h="370838">
                <a:tc>
                  <a:txBody>
                    <a:bodyPr/>
                    <a:lstStyle/>
                    <a:p>
                      <a:pPr lvl="0">
                        <a:buNone/>
                      </a:pPr>
                      <a:r>
                        <a:rPr lang="en-US" sz="1800" b="0" u="none" strike="noStrike" noProof="0"/>
                        <a:t>diagnostics</a:t>
                      </a:r>
                      <a:endParaRPr lang="en-US"/>
                    </a:p>
                  </a:txBody>
                  <a:tcPr/>
                </a:tc>
                <a:tc>
                  <a:txBody>
                    <a:bodyPr/>
                    <a:lstStyle/>
                    <a:p>
                      <a:pPr marL="0" lvl="0" indent="0" algn="l" defTabSz="914400">
                        <a:lnSpc>
                          <a:spcPct val="100000"/>
                        </a:lnSpc>
                        <a:spcBef>
                          <a:spcPts val="0"/>
                        </a:spcBef>
                        <a:spcAft>
                          <a:spcPts val="0"/>
                        </a:spcAft>
                        <a:buNone/>
                        <a:tabLst/>
                        <a:defRPr/>
                      </a:pPr>
                      <a:r>
                        <a:rPr lang="en-US" sz="1800" b="0" u="none" strike="noStrike" noProof="0"/>
                        <a:t>multisite</a:t>
                      </a:r>
                      <a:endParaRPr lang="en-US"/>
                    </a:p>
                  </a:txBody>
                  <a:tcPr/>
                </a:tc>
                <a:tc>
                  <a:txBody>
                    <a:bodyPr/>
                    <a:lstStyle/>
                    <a:p>
                      <a:pPr lvl="0">
                        <a:buNone/>
                      </a:pPr>
                      <a:r>
                        <a:rPr lang="en-US" sz="1800" b="0" u="none" strike="noStrike" noProof="0"/>
                        <a:t>servers</a:t>
                      </a:r>
                      <a:endParaRPr lang="en-US"/>
                    </a:p>
                  </a:txBody>
                  <a:tcPr/>
                </a:tc>
                <a:extLst>
                  <a:ext uri="{0D108BD9-81ED-4DB2-BD59-A6C34878D82A}">
                    <a16:rowId xmlns:a16="http://schemas.microsoft.com/office/drawing/2014/main" val="3782868605"/>
                  </a:ext>
                </a:extLst>
              </a:tr>
              <a:tr h="370839">
                <a:tc>
                  <a:txBody>
                    <a:bodyPr/>
                    <a:lstStyle/>
                    <a:p>
                      <a:pPr lvl="0">
                        <a:buNone/>
                      </a:pPr>
                      <a:r>
                        <a:rPr lang="en-US" sz="1800" b="0" u="none" strike="noStrike" noProof="0"/>
                        <a:t>discovery</a:t>
                      </a:r>
                      <a:endParaRPr lang="en-US"/>
                    </a:p>
                  </a:txBody>
                  <a:tcPr/>
                </a:tc>
                <a:tc>
                  <a:txBody>
                    <a:bodyPr/>
                    <a:lstStyle/>
                    <a:p>
                      <a:pPr marL="0" marR="0" lvl="0" indent="0" algn="l" defTabSz="914400">
                        <a:lnSpc>
                          <a:spcPct val="100000"/>
                        </a:lnSpc>
                        <a:spcBef>
                          <a:spcPts val="0"/>
                        </a:spcBef>
                        <a:spcAft>
                          <a:spcPts val="0"/>
                        </a:spcAft>
                        <a:buNone/>
                        <a:tabLst/>
                        <a:defRPr/>
                      </a:pPr>
                      <a:r>
                        <a:rPr lang="en-US" sz="1800" b="0" u="none" strike="noStrike" noProof="0"/>
                        <a:t>multisiteprimary</a:t>
                      </a:r>
                      <a:endParaRPr lang="en-US" err="1"/>
                    </a:p>
                  </a:txBody>
                  <a:tcPr/>
                </a:tc>
                <a:tc>
                  <a:txBody>
                    <a:bodyPr/>
                    <a:lstStyle/>
                    <a:p>
                      <a:pPr lvl="0">
                        <a:buNone/>
                      </a:pPr>
                      <a:r>
                        <a:rPr lang="en-US" sz="1800" b="0" u="none" strike="noStrike" noProof="0"/>
                        <a:t>serviceinsertions</a:t>
                      </a:r>
                      <a:endParaRPr lang="en-US" err="1"/>
                    </a:p>
                  </a:txBody>
                  <a:tcPr/>
                </a:tc>
                <a:extLst>
                  <a:ext uri="{0D108BD9-81ED-4DB2-BD59-A6C34878D82A}">
                    <a16:rowId xmlns:a16="http://schemas.microsoft.com/office/drawing/2014/main" val="3502169424"/>
                  </a:ext>
                </a:extLst>
              </a:tr>
              <a:tr h="370839">
                <a:tc>
                  <a:txBody>
                    <a:bodyPr/>
                    <a:lstStyle/>
                    <a:p>
                      <a:pPr lvl="0">
                        <a:buNone/>
                      </a:pPr>
                      <a:r>
                        <a:rPr lang="en-US" sz="1800" b="0" u="none" strike="noStrike" noProof="0"/>
                        <a:t>gateways</a:t>
                      </a:r>
                      <a:endParaRPr lang="en-US"/>
                    </a:p>
                  </a:txBody>
                  <a:tcPr/>
                </a:tc>
                <a:tc>
                  <a:txBody>
                    <a:bodyPr/>
                    <a:lstStyle/>
                    <a:p>
                      <a:pPr lvl="0" defTabSz="914400">
                        <a:buNone/>
                        <a:tabLst/>
                        <a:defRPr/>
                      </a:pPr>
                      <a:r>
                        <a:rPr lang="en-US" sz="1800" b="0" u="none" strike="noStrike" noProof="0"/>
                        <a:t>networkcontrollerbackup</a:t>
                      </a:r>
                      <a:endParaRPr lang="en-US" err="1"/>
                    </a:p>
                  </a:txBody>
                  <a:tcPr/>
                </a:tc>
                <a:tc>
                  <a:txBody>
                    <a:bodyPr/>
                    <a:lstStyle/>
                    <a:p>
                      <a:pPr lvl="0">
                        <a:buNone/>
                      </a:pPr>
                      <a:r>
                        <a:rPr lang="en-US" sz="1800" b="0" u="none" strike="noStrike" noProof="0"/>
                        <a:t>subnetegressreset</a:t>
                      </a:r>
                      <a:endParaRPr lang="en-US" err="1"/>
                    </a:p>
                  </a:txBody>
                  <a:tcPr/>
                </a:tc>
                <a:extLst>
                  <a:ext uri="{0D108BD9-81ED-4DB2-BD59-A6C34878D82A}">
                    <a16:rowId xmlns:a16="http://schemas.microsoft.com/office/drawing/2014/main" val="3720515506"/>
                  </a:ext>
                </a:extLst>
              </a:tr>
              <a:tr h="370838">
                <a:tc>
                  <a:txBody>
                    <a:bodyPr/>
                    <a:lstStyle/>
                    <a:p>
                      <a:pPr marL="0" lvl="0" indent="0" algn="l">
                        <a:lnSpc>
                          <a:spcPct val="100000"/>
                        </a:lnSpc>
                        <a:spcBef>
                          <a:spcPts val="0"/>
                        </a:spcBef>
                        <a:spcAft>
                          <a:spcPts val="0"/>
                        </a:spcAft>
                        <a:buNone/>
                      </a:pPr>
                      <a:r>
                        <a:rPr lang="en-US" sz="1800" b="0" u="none" strike="noStrike" noProof="0"/>
                        <a:t>idnsserver</a:t>
                      </a:r>
                      <a:endParaRPr lang="en-US" err="1"/>
                    </a:p>
                  </a:txBody>
                  <a:tcPr/>
                </a:tc>
                <a:tc>
                  <a:txBody>
                    <a:bodyPr/>
                    <a:lstStyle/>
                    <a:p>
                      <a:pPr lvl="0" defTabSz="914400">
                        <a:buNone/>
                        <a:tabLst/>
                        <a:defRPr/>
                      </a:pPr>
                      <a:r>
                        <a:rPr lang="en-US" sz="1800" b="0" u="none" strike="noStrike" noProof="0"/>
                        <a:t>networkcontrollerrestore</a:t>
                      </a:r>
                      <a:endParaRPr lang="en-US" err="1"/>
                    </a:p>
                  </a:txBody>
                  <a:tcPr/>
                </a:tc>
                <a:tc>
                  <a:txBody>
                    <a:bodyPr/>
                    <a:lstStyle/>
                    <a:p>
                      <a:pPr lvl="0">
                        <a:buNone/>
                      </a:pPr>
                      <a:r>
                        <a:rPr lang="en-US" sz="1800" b="0" u="none" strike="noStrike" noProof="0"/>
                        <a:t>virtualgateways</a:t>
                      </a:r>
                      <a:endParaRPr lang="en-US" err="1"/>
                    </a:p>
                  </a:txBody>
                  <a:tcPr/>
                </a:tc>
                <a:extLst>
                  <a:ext uri="{0D108BD9-81ED-4DB2-BD59-A6C34878D82A}">
                    <a16:rowId xmlns:a16="http://schemas.microsoft.com/office/drawing/2014/main" val="686991308"/>
                  </a:ext>
                </a:extLst>
              </a:tr>
              <a:tr h="374072">
                <a:tc>
                  <a:txBody>
                    <a:bodyPr/>
                    <a:lstStyle/>
                    <a:p>
                      <a:pPr marL="0" marR="0" lvl="0" indent="0" algn="l">
                        <a:lnSpc>
                          <a:spcPct val="100000"/>
                        </a:lnSpc>
                        <a:spcBef>
                          <a:spcPts val="0"/>
                        </a:spcBef>
                        <a:spcAft>
                          <a:spcPts val="0"/>
                        </a:spcAft>
                        <a:buNone/>
                      </a:pPr>
                      <a:r>
                        <a:rPr lang="en-US" sz="1800" b="0" u="none" strike="noStrike" noProof="0"/>
                        <a:t>internalresourceinstances</a:t>
                      </a:r>
                      <a:endParaRPr lang="en-US" err="1"/>
                    </a:p>
                  </a:txBody>
                  <a:tcPr/>
                </a:tc>
                <a:tc>
                  <a:txBody>
                    <a:bodyPr/>
                    <a:lstStyle/>
                    <a:p>
                      <a:pPr lvl="0" defTabSz="914400">
                        <a:buNone/>
                        <a:tabLst/>
                        <a:defRPr/>
                      </a:pPr>
                      <a:r>
                        <a:rPr lang="en-US" sz="1800" b="0" u="none" strike="noStrike" noProof="0"/>
                        <a:t>networkcontrollerstatistics</a:t>
                      </a:r>
                      <a:endParaRPr lang="en-US" err="1"/>
                    </a:p>
                  </a:txBody>
                  <a:tcPr/>
                </a:tc>
                <a:tc>
                  <a:txBody>
                    <a:bodyPr/>
                    <a:lstStyle/>
                    <a:p>
                      <a:pPr lvl="0">
                        <a:buNone/>
                      </a:pPr>
                      <a:r>
                        <a:rPr lang="en-US" sz="1800" b="0" u="none" strike="noStrike" noProof="0"/>
                        <a:t>virtualnetworkmanager</a:t>
                      </a:r>
                      <a:endParaRPr lang="en-US" err="1"/>
                    </a:p>
                  </a:txBody>
                  <a:tcPr/>
                </a:tc>
                <a:extLst>
                  <a:ext uri="{0D108BD9-81ED-4DB2-BD59-A6C34878D82A}">
                    <a16:rowId xmlns:a16="http://schemas.microsoft.com/office/drawing/2014/main" val="751520051"/>
                  </a:ext>
                </a:extLst>
              </a:tr>
              <a:tr h="370839">
                <a:tc>
                  <a:txBody>
                    <a:bodyPr/>
                    <a:lstStyle/>
                    <a:p>
                      <a:pPr marL="0" marR="0" lvl="0" indent="0" algn="l">
                        <a:lnSpc>
                          <a:spcPct val="100000"/>
                        </a:lnSpc>
                        <a:spcBef>
                          <a:spcPts val="0"/>
                        </a:spcBef>
                        <a:spcAft>
                          <a:spcPts val="0"/>
                        </a:spcAft>
                        <a:buNone/>
                      </a:pPr>
                      <a:r>
                        <a:rPr lang="en-US" sz="1800" b="0" u="none" strike="noStrike" noProof="0"/>
                        <a:t>learnedipaddresses</a:t>
                      </a:r>
                      <a:endParaRPr lang="en-US" err="1"/>
                    </a:p>
                  </a:txBody>
                  <a:tcPr/>
                </a:tc>
                <a:tc>
                  <a:txBody>
                    <a:bodyPr/>
                    <a:lstStyle/>
                    <a:p>
                      <a:pPr lvl="0" defTabSz="914400">
                        <a:buNone/>
                        <a:tabLst/>
                        <a:defRPr/>
                      </a:pPr>
                      <a:r>
                        <a:rPr lang="en-US" sz="1800" b="0" u="none" strike="noStrike" noProof="0"/>
                        <a:t>networkinterfaces</a:t>
                      </a:r>
                      <a:endParaRPr lang="en-US" err="1"/>
                    </a:p>
                  </a:txBody>
                  <a:tcPr/>
                </a:tc>
                <a:tc>
                  <a:txBody>
                    <a:bodyPr/>
                    <a:lstStyle/>
                    <a:p>
                      <a:pPr lvl="0">
                        <a:buNone/>
                      </a:pPr>
                      <a:r>
                        <a:rPr lang="en-US" sz="1800" b="0" u="none" strike="noStrike" noProof="0"/>
                        <a:t>virtualnetworks</a:t>
                      </a:r>
                      <a:endParaRPr lang="en-US" err="1"/>
                    </a:p>
                  </a:txBody>
                  <a:tcPr/>
                </a:tc>
                <a:extLst>
                  <a:ext uri="{0D108BD9-81ED-4DB2-BD59-A6C34878D82A}">
                    <a16:rowId xmlns:a16="http://schemas.microsoft.com/office/drawing/2014/main" val="3895388002"/>
                  </a:ext>
                </a:extLst>
              </a:tr>
              <a:tr h="370839">
                <a:tc>
                  <a:txBody>
                    <a:bodyPr/>
                    <a:lstStyle/>
                    <a:p>
                      <a:pPr marL="0" marR="0" lvl="0" indent="0" algn="l">
                        <a:lnSpc>
                          <a:spcPct val="100000"/>
                        </a:lnSpc>
                        <a:spcBef>
                          <a:spcPts val="0"/>
                        </a:spcBef>
                        <a:spcAft>
                          <a:spcPts val="0"/>
                        </a:spcAft>
                        <a:buNone/>
                      </a:pPr>
                      <a:r>
                        <a:rPr lang="en-US" sz="1800" b="0" u="none" strike="noStrike" noProof="0"/>
                        <a:t>loadbalancers</a:t>
                      </a:r>
                      <a:endParaRPr lang="en-US" err="1"/>
                    </a:p>
                  </a:txBody>
                  <a:tcPr/>
                </a:tc>
                <a:tc>
                  <a:txBody>
                    <a:bodyPr/>
                    <a:lstStyle/>
                    <a:p>
                      <a:pPr lvl="0" defTabSz="914400">
                        <a:buNone/>
                        <a:tabLst/>
                        <a:defRPr/>
                      </a:pPr>
                      <a:r>
                        <a:rPr lang="en-US" sz="1800" b="0" u="none" strike="noStrike" noProof="0"/>
                        <a:t>operations</a:t>
                      </a:r>
                      <a:endParaRPr lang="en-US"/>
                    </a:p>
                  </a:txBody>
                  <a:tcPr/>
                </a:tc>
                <a:tc>
                  <a:txBody>
                    <a:bodyPr/>
                    <a:lstStyle/>
                    <a:p>
                      <a:pPr lvl="0">
                        <a:buNone/>
                      </a:pPr>
                      <a:r>
                        <a:rPr lang="en-US" sz="1800" b="0" u="none" strike="noStrike" noProof="0"/>
                        <a:t>virtualservers</a:t>
                      </a:r>
                      <a:endParaRPr lang="en-US" err="1"/>
                    </a:p>
                  </a:txBody>
                  <a:tcPr/>
                </a:tc>
                <a:extLst>
                  <a:ext uri="{0D108BD9-81ED-4DB2-BD59-A6C34878D82A}">
                    <a16:rowId xmlns:a16="http://schemas.microsoft.com/office/drawing/2014/main" val="3269368744"/>
                  </a:ext>
                </a:extLst>
              </a:tr>
              <a:tr h="370838">
                <a:tc>
                  <a:txBody>
                    <a:bodyPr/>
                    <a:lstStyle/>
                    <a:p>
                      <a:pPr marL="0" lvl="0" indent="0" algn="l">
                        <a:lnSpc>
                          <a:spcPct val="100000"/>
                        </a:lnSpc>
                        <a:spcBef>
                          <a:spcPts val="0"/>
                        </a:spcBef>
                        <a:spcAft>
                          <a:spcPts val="0"/>
                        </a:spcAft>
                        <a:buNone/>
                      </a:pPr>
                      <a:r>
                        <a:rPr lang="en-US" sz="1800" b="0" u="none" strike="noStrike" noProof="0" err="1"/>
                        <a:t>loadbalancermanager</a:t>
                      </a:r>
                      <a:endParaRPr lang="en-US" err="1"/>
                    </a:p>
                  </a:txBody>
                  <a:tcPr/>
                </a:tc>
                <a:tc>
                  <a:txBody>
                    <a:bodyPr/>
                    <a:lstStyle/>
                    <a:p>
                      <a:pPr lvl="0" defTabSz="914400">
                        <a:buNone/>
                        <a:tabLst/>
                        <a:defRPr/>
                      </a:pPr>
                      <a:r>
                        <a:rPr lang="en-US" sz="1800" b="0" u="none" strike="noStrike" noProof="0" err="1"/>
                        <a:t>operationresults</a:t>
                      </a:r>
                      <a:endParaRPr lang="en-US" err="1"/>
                    </a:p>
                  </a:txBody>
                  <a:tcPr/>
                </a:tc>
                <a:tc>
                  <a:txBody>
                    <a:bodyPr/>
                    <a:lstStyle/>
                    <a:p>
                      <a:pPr lvl="0">
                        <a:buNone/>
                      </a:pPr>
                      <a:r>
                        <a:rPr lang="en-US" sz="1800" b="0" u="none" strike="noStrike" noProof="0" err="1"/>
                        <a:t>virtualswitchmanager</a:t>
                      </a:r>
                      <a:endParaRPr lang="en-US"/>
                    </a:p>
                  </a:txBody>
                  <a:tcPr/>
                </a:tc>
                <a:extLst>
                  <a:ext uri="{0D108BD9-81ED-4DB2-BD59-A6C34878D82A}">
                    <a16:rowId xmlns:a16="http://schemas.microsoft.com/office/drawing/2014/main" val="1194411985"/>
                  </a:ext>
                </a:extLst>
              </a:tr>
            </a:tbl>
          </a:graphicData>
        </a:graphic>
      </p:graphicFrame>
    </p:spTree>
    <p:extLst>
      <p:ext uri="{BB962C8B-B14F-4D97-AF65-F5344CB8AC3E}">
        <p14:creationId xmlns:p14="http://schemas.microsoft.com/office/powerpoint/2010/main" val="6392049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3D526-5379-80BC-5C51-954A4A4EC0C0}"/>
              </a:ext>
            </a:extLst>
          </p:cNvPr>
          <p:cNvSpPr>
            <a:spLocks noGrp="1"/>
          </p:cNvSpPr>
          <p:nvPr>
            <p:ph type="title"/>
          </p:nvPr>
        </p:nvSpPr>
        <p:spPr/>
        <p:txBody>
          <a:bodyPr/>
          <a:lstStyle/>
          <a:p>
            <a:r>
              <a:rPr lang="en-US">
                <a:ea typeface="+mj-lt"/>
                <a:cs typeface="+mj-lt"/>
              </a:rPr>
              <a:t>Northbound authentication </a:t>
            </a:r>
            <a:endParaRPr lang="en-US"/>
          </a:p>
        </p:txBody>
      </p:sp>
      <p:sp>
        <p:nvSpPr>
          <p:cNvPr id="3" name="Content Placeholder 2">
            <a:extLst>
              <a:ext uri="{FF2B5EF4-FFF2-40B4-BE49-F238E27FC236}">
                <a16:creationId xmlns:a16="http://schemas.microsoft.com/office/drawing/2014/main" id="{8FE8A87A-C92F-EBF4-D725-4C6F80D854D4}"/>
              </a:ext>
            </a:extLst>
          </p:cNvPr>
          <p:cNvSpPr>
            <a:spLocks noGrp="1"/>
          </p:cNvSpPr>
          <p:nvPr>
            <p:ph idx="1"/>
          </p:nvPr>
        </p:nvSpPr>
        <p:spPr/>
        <p:txBody>
          <a:bodyPr vert="horz" lIns="91440" tIns="45720" rIns="91440" bIns="45720" rtlCol="0" anchor="t">
            <a:normAutofit/>
          </a:bodyPr>
          <a:lstStyle/>
          <a:p>
            <a:endParaRPr lang="en-US"/>
          </a:p>
          <a:p>
            <a:endParaRPr lang="en-US"/>
          </a:p>
        </p:txBody>
      </p:sp>
      <p:graphicFrame>
        <p:nvGraphicFramePr>
          <p:cNvPr id="4" name="Table 3">
            <a:extLst>
              <a:ext uri="{FF2B5EF4-FFF2-40B4-BE49-F238E27FC236}">
                <a16:creationId xmlns:a16="http://schemas.microsoft.com/office/drawing/2014/main" id="{2716EF28-003F-8958-9264-07888B3A34D9}"/>
              </a:ext>
            </a:extLst>
          </p:cNvPr>
          <p:cNvGraphicFramePr>
            <a:graphicFrameLocks noGrp="1"/>
          </p:cNvGraphicFramePr>
          <p:nvPr>
            <p:extLst>
              <p:ext uri="{D42A27DB-BD31-4B8C-83A1-F6EECF244321}">
                <p14:modId xmlns:p14="http://schemas.microsoft.com/office/powerpoint/2010/main" val="51945419"/>
              </p:ext>
            </p:extLst>
          </p:nvPr>
        </p:nvGraphicFramePr>
        <p:xfrm>
          <a:off x="644005" y="2241877"/>
          <a:ext cx="10898909" cy="2306320"/>
        </p:xfrm>
        <a:graphic>
          <a:graphicData uri="http://schemas.openxmlformats.org/drawingml/2006/table">
            <a:tbl>
              <a:tblPr firstRow="1" bandRow="1">
                <a:tableStyleId>{5C22544A-7EE6-4342-B048-85BDC9FD1C3A}</a:tableStyleId>
              </a:tblPr>
              <a:tblGrid>
                <a:gridCol w="3001818">
                  <a:extLst>
                    <a:ext uri="{9D8B030D-6E8A-4147-A177-3AD203B41FA5}">
                      <a16:colId xmlns:a16="http://schemas.microsoft.com/office/drawing/2014/main" val="1665635099"/>
                    </a:ext>
                  </a:extLst>
                </a:gridCol>
                <a:gridCol w="7897091">
                  <a:extLst>
                    <a:ext uri="{9D8B030D-6E8A-4147-A177-3AD203B41FA5}">
                      <a16:colId xmlns:a16="http://schemas.microsoft.com/office/drawing/2014/main" val="436393983"/>
                    </a:ext>
                  </a:extLst>
                </a:gridCol>
              </a:tblGrid>
              <a:tr h="381000">
                <a:tc>
                  <a:txBody>
                    <a:bodyPr/>
                    <a:lstStyle/>
                    <a:p>
                      <a:r>
                        <a:rPr lang="en-US"/>
                        <a:t>Authentication type</a:t>
                      </a:r>
                    </a:p>
                  </a:txBody>
                  <a:tcPr/>
                </a:tc>
                <a:tc>
                  <a:txBody>
                    <a:bodyPr/>
                    <a:lstStyle/>
                    <a:p>
                      <a:r>
                        <a:rPr lang="en-US"/>
                        <a:t>Requirements</a:t>
                      </a:r>
                    </a:p>
                  </a:txBody>
                  <a:tcPr/>
                </a:tc>
                <a:extLst>
                  <a:ext uri="{0D108BD9-81ED-4DB2-BD59-A6C34878D82A}">
                    <a16:rowId xmlns:a16="http://schemas.microsoft.com/office/drawing/2014/main" val="1460082824"/>
                  </a:ext>
                </a:extLst>
              </a:tr>
              <a:tr h="370840">
                <a:tc>
                  <a:txBody>
                    <a:bodyPr/>
                    <a:lstStyle/>
                    <a:p>
                      <a:r>
                        <a:rPr lang="en-US"/>
                        <a:t>Kerberos</a:t>
                      </a:r>
                    </a:p>
                  </a:txBody>
                  <a:tcPr/>
                </a:tc>
                <a:tc>
                  <a:txBody>
                    <a:bodyPr/>
                    <a:lstStyle/>
                    <a:p>
                      <a:pPr marL="285750" indent="-285750">
                        <a:buFont typeface="Arial"/>
                        <a:buChar char="•"/>
                      </a:pPr>
                      <a:r>
                        <a:rPr lang="en-US"/>
                        <a:t>Management client and nodes must be domain joined</a:t>
                      </a:r>
                    </a:p>
                  </a:txBody>
                  <a:tcPr/>
                </a:tc>
                <a:extLst>
                  <a:ext uri="{0D108BD9-81ED-4DB2-BD59-A6C34878D82A}">
                    <a16:rowId xmlns:a16="http://schemas.microsoft.com/office/drawing/2014/main" val="4036121716"/>
                  </a:ext>
                </a:extLst>
              </a:tr>
              <a:tr h="370840">
                <a:tc>
                  <a:txBody>
                    <a:bodyPr/>
                    <a:lstStyle/>
                    <a:p>
                      <a:pPr marL="0" algn="l" defTabSz="932742" rtl="0" eaLnBrk="1" latinLnBrk="0" hangingPunct="1"/>
                      <a:r>
                        <a:rPr lang="en-US" sz="1800" kern="1200">
                          <a:solidFill>
                            <a:schemeClr val="dk1"/>
                          </a:solidFill>
                          <a:latin typeface="+mn-lt"/>
                          <a:ea typeface="+mn-ea"/>
                          <a:cs typeface="+mn-cs"/>
                        </a:rPr>
                        <a:t>X509</a:t>
                      </a:r>
                    </a:p>
                  </a:txBody>
                  <a:tcPr/>
                </a:tc>
                <a:tc>
                  <a:txBody>
                    <a:bodyPr/>
                    <a:lstStyle/>
                    <a:p>
                      <a:pPr marL="0" indent="-285750" algn="l" defTabSz="932742" rtl="0" eaLnBrk="1" latinLnBrk="0" hangingPunct="1">
                        <a:buFont typeface="Arial"/>
                        <a:buChar char="•"/>
                      </a:pPr>
                      <a:r>
                        <a:rPr lang="en-US" sz="1800" kern="1200">
                          <a:solidFill>
                            <a:schemeClr val="dk1"/>
                          </a:solidFill>
                          <a:latin typeface="+mn-lt"/>
                          <a:ea typeface="+mn-ea"/>
                          <a:cs typeface="+mn-cs"/>
                        </a:rPr>
                        <a:t>Management client and nodes do not need to be domain joined</a:t>
                      </a:r>
                    </a:p>
                    <a:p>
                      <a:pPr marL="0" indent="-285750" algn="l" defTabSz="932742" rtl="0" eaLnBrk="1" latinLnBrk="0" hangingPunct="1">
                        <a:buFont typeface="Arial"/>
                        <a:buChar char="•"/>
                      </a:pPr>
                      <a:r>
                        <a:rPr lang="en-US" sz="1800" kern="1200">
                          <a:solidFill>
                            <a:schemeClr val="dk1"/>
                          </a:solidFill>
                          <a:latin typeface="+mn-lt"/>
                          <a:ea typeface="+mn-ea"/>
                          <a:cs typeface="+mn-cs"/>
                        </a:rPr>
                        <a:t>Must enroll certificates to all NC cluster nodes and management clients</a:t>
                      </a:r>
                    </a:p>
                    <a:p>
                      <a:pPr marL="0" indent="-285750" algn="l" defTabSz="932742" rtl="0" eaLnBrk="1" latinLnBrk="0" hangingPunct="1">
                        <a:buFont typeface="Arial"/>
                        <a:buChar char="•"/>
                      </a:pPr>
                      <a:r>
                        <a:rPr lang="en-US" sz="1800" kern="1200">
                          <a:solidFill>
                            <a:schemeClr val="dk1"/>
                          </a:solidFill>
                          <a:latin typeface="+mn-lt"/>
                          <a:ea typeface="+mn-ea"/>
                          <a:cs typeface="+mn-cs"/>
                        </a:rPr>
                        <a:t>Must trust each others’ certificates</a:t>
                      </a:r>
                    </a:p>
                  </a:txBody>
                  <a:tcPr/>
                </a:tc>
                <a:extLst>
                  <a:ext uri="{0D108BD9-81ED-4DB2-BD59-A6C34878D82A}">
                    <a16:rowId xmlns:a16="http://schemas.microsoft.com/office/drawing/2014/main" val="4055437865"/>
                  </a:ext>
                </a:extLst>
              </a:tr>
              <a:tr h="370840">
                <a:tc>
                  <a:txBody>
                    <a:bodyPr/>
                    <a:lstStyle/>
                    <a:p>
                      <a:pPr marL="0" algn="l" defTabSz="932742" rtl="0" eaLnBrk="1" latinLnBrk="0" hangingPunct="1"/>
                      <a:r>
                        <a:rPr lang="en-US" sz="1800" kern="1200">
                          <a:solidFill>
                            <a:schemeClr val="dk1"/>
                          </a:solidFill>
                          <a:latin typeface="+mn-lt"/>
                          <a:ea typeface="+mn-ea"/>
                          <a:cs typeface="+mn-cs"/>
                        </a:rPr>
                        <a:t>None</a:t>
                      </a:r>
                    </a:p>
                  </a:txBody>
                  <a:tcPr/>
                </a:tc>
                <a:tc>
                  <a:txBody>
                    <a:bodyPr/>
                    <a:lstStyle/>
                    <a:p>
                      <a:pPr marL="0" indent="-285750" algn="l" defTabSz="932742" rtl="0" eaLnBrk="1" latinLnBrk="0" hangingPunct="1">
                        <a:buFont typeface="Arial"/>
                        <a:buChar char="•"/>
                      </a:pPr>
                      <a:r>
                        <a:rPr lang="en-US" sz="1800" kern="1200">
                          <a:solidFill>
                            <a:schemeClr val="dk1"/>
                          </a:solidFill>
                          <a:latin typeface="+mn-lt"/>
                          <a:ea typeface="+mn-ea"/>
                          <a:cs typeface="+mn-cs"/>
                        </a:rPr>
                        <a:t>Used for test purposes only</a:t>
                      </a:r>
                    </a:p>
                    <a:p>
                      <a:pPr marL="0" indent="-285750" algn="l" defTabSz="932742" rtl="0" eaLnBrk="1" latinLnBrk="0" hangingPunct="1">
                        <a:buFont typeface="Arial"/>
                        <a:buChar char="•"/>
                      </a:pPr>
                      <a:r>
                        <a:rPr lang="en-US" sz="1800" kern="1200">
                          <a:solidFill>
                            <a:schemeClr val="dk1"/>
                          </a:solidFill>
                          <a:latin typeface="+mn-lt"/>
                          <a:ea typeface="+mn-ea"/>
                          <a:cs typeface="+mn-cs"/>
                        </a:rPr>
                        <a:t>No authentication performed</a:t>
                      </a:r>
                    </a:p>
                  </a:txBody>
                  <a:tcPr/>
                </a:tc>
                <a:extLst>
                  <a:ext uri="{0D108BD9-81ED-4DB2-BD59-A6C34878D82A}">
                    <a16:rowId xmlns:a16="http://schemas.microsoft.com/office/drawing/2014/main" val="2930614090"/>
                  </a:ext>
                </a:extLst>
              </a:tr>
            </a:tbl>
          </a:graphicData>
        </a:graphic>
      </p:graphicFrame>
    </p:spTree>
    <p:extLst>
      <p:ext uri="{BB962C8B-B14F-4D97-AF65-F5344CB8AC3E}">
        <p14:creationId xmlns:p14="http://schemas.microsoft.com/office/powerpoint/2010/main" val="11485926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B5DE0-C4D7-10EB-CE97-889333FCE799}"/>
              </a:ext>
            </a:extLst>
          </p:cNvPr>
          <p:cNvSpPr>
            <a:spLocks noGrp="1"/>
          </p:cNvSpPr>
          <p:nvPr>
            <p:ph type="title"/>
          </p:nvPr>
        </p:nvSpPr>
        <p:spPr/>
        <p:txBody>
          <a:bodyPr/>
          <a:lstStyle/>
          <a:p>
            <a:r>
              <a:rPr lang="en-US">
                <a:ea typeface="+mj-lt"/>
                <a:cs typeface="+mj-lt"/>
              </a:rPr>
              <a:t>Northbound authorization </a:t>
            </a:r>
            <a:endParaRPr lang="en-US"/>
          </a:p>
        </p:txBody>
      </p:sp>
      <p:graphicFrame>
        <p:nvGraphicFramePr>
          <p:cNvPr id="3" name="Table 2">
            <a:extLst>
              <a:ext uri="{FF2B5EF4-FFF2-40B4-BE49-F238E27FC236}">
                <a16:creationId xmlns:a16="http://schemas.microsoft.com/office/drawing/2014/main" id="{6814A97D-8F52-A348-5967-477D5550EF9D}"/>
              </a:ext>
            </a:extLst>
          </p:cNvPr>
          <p:cNvGraphicFramePr>
            <a:graphicFrameLocks noGrp="1"/>
          </p:cNvGraphicFramePr>
          <p:nvPr>
            <p:extLst>
              <p:ext uri="{D42A27DB-BD31-4B8C-83A1-F6EECF244321}">
                <p14:modId xmlns:p14="http://schemas.microsoft.com/office/powerpoint/2010/main" val="737869997"/>
              </p:ext>
            </p:extLst>
          </p:nvPr>
        </p:nvGraphicFramePr>
        <p:xfrm>
          <a:off x="584200" y="1435503"/>
          <a:ext cx="10898909" cy="3672840"/>
        </p:xfrm>
        <a:graphic>
          <a:graphicData uri="http://schemas.openxmlformats.org/drawingml/2006/table">
            <a:tbl>
              <a:tblPr firstRow="1" bandRow="1">
                <a:tableStyleId>{5C22544A-7EE6-4342-B048-85BDC9FD1C3A}</a:tableStyleId>
              </a:tblPr>
              <a:tblGrid>
                <a:gridCol w="3001818">
                  <a:extLst>
                    <a:ext uri="{9D8B030D-6E8A-4147-A177-3AD203B41FA5}">
                      <a16:colId xmlns:a16="http://schemas.microsoft.com/office/drawing/2014/main" val="1665635099"/>
                    </a:ext>
                  </a:extLst>
                </a:gridCol>
                <a:gridCol w="7897091">
                  <a:extLst>
                    <a:ext uri="{9D8B030D-6E8A-4147-A177-3AD203B41FA5}">
                      <a16:colId xmlns:a16="http://schemas.microsoft.com/office/drawing/2014/main" val="436393983"/>
                    </a:ext>
                  </a:extLst>
                </a:gridCol>
              </a:tblGrid>
              <a:tr h="381000">
                <a:tc>
                  <a:txBody>
                    <a:bodyPr/>
                    <a:lstStyle/>
                    <a:p>
                      <a:r>
                        <a:rPr lang="en-US"/>
                        <a:t>Authentication type</a:t>
                      </a:r>
                    </a:p>
                  </a:txBody>
                  <a:tcPr/>
                </a:tc>
                <a:tc>
                  <a:txBody>
                    <a:bodyPr/>
                    <a:lstStyle/>
                    <a:p>
                      <a:r>
                        <a:rPr lang="en-US"/>
                        <a:t>Requirements</a:t>
                      </a:r>
                    </a:p>
                  </a:txBody>
                  <a:tcPr/>
                </a:tc>
                <a:extLst>
                  <a:ext uri="{0D108BD9-81ED-4DB2-BD59-A6C34878D82A}">
                    <a16:rowId xmlns:a16="http://schemas.microsoft.com/office/drawing/2014/main" val="1460082824"/>
                  </a:ext>
                </a:extLst>
              </a:tr>
              <a:tr h="370840">
                <a:tc>
                  <a:txBody>
                    <a:bodyPr/>
                    <a:lstStyle/>
                    <a:p>
                      <a:r>
                        <a:rPr lang="en-US"/>
                        <a:t>Kerberos</a:t>
                      </a:r>
                    </a:p>
                  </a:txBody>
                  <a:tcPr/>
                </a:tc>
                <a:tc>
                  <a:txBody>
                    <a:bodyPr/>
                    <a:lstStyle/>
                    <a:p>
                      <a:pPr marL="285750" indent="-285750">
                        <a:buFont typeface="Arial"/>
                        <a:buChar char="•"/>
                      </a:pPr>
                      <a:r>
                        <a:rPr lang="en-US"/>
                        <a:t>Allows to add users and computers to security group in AD</a:t>
                      </a:r>
                    </a:p>
                    <a:p>
                      <a:pPr marL="285750" indent="-285750">
                        <a:buFont typeface="Arial"/>
                        <a:buChar char="•"/>
                      </a:pPr>
                      <a:r>
                        <a:rPr lang="en-US"/>
                        <a:t>Configure NC to use security group by configuring </a:t>
                      </a:r>
                      <a:r>
                        <a:rPr lang="en-US" err="1"/>
                        <a:t>ClientSecurityGroup</a:t>
                      </a:r>
                      <a:endParaRPr lang="en-US"/>
                    </a:p>
                    <a:p>
                      <a:pPr marL="285750" indent="-285750">
                        <a:buFont typeface="Arial"/>
                        <a:buChar char="•"/>
                      </a:pPr>
                      <a:r>
                        <a:rPr lang="en-US"/>
                        <a:t>Defined during Install-</a:t>
                      </a:r>
                      <a:r>
                        <a:rPr lang="en-US" err="1"/>
                        <a:t>NetworkController</a:t>
                      </a:r>
                      <a:r>
                        <a:rPr lang="en-US"/>
                        <a:t> operation</a:t>
                      </a:r>
                    </a:p>
                    <a:p>
                      <a:pPr marL="285750" indent="-285750">
                        <a:buFont typeface="Arial"/>
                        <a:buChar char="•"/>
                      </a:pPr>
                      <a:r>
                        <a:rPr lang="en-US"/>
                        <a:t>Can be changed with Set-</a:t>
                      </a:r>
                      <a:r>
                        <a:rPr lang="en-US" err="1"/>
                        <a:t>NetworkController</a:t>
                      </a:r>
                      <a:endParaRPr lang="en-US"/>
                    </a:p>
                  </a:txBody>
                  <a:tcPr/>
                </a:tc>
                <a:extLst>
                  <a:ext uri="{0D108BD9-81ED-4DB2-BD59-A6C34878D82A}">
                    <a16:rowId xmlns:a16="http://schemas.microsoft.com/office/drawing/2014/main" val="4036121716"/>
                  </a:ext>
                </a:extLst>
              </a:tr>
              <a:tr h="370840">
                <a:tc>
                  <a:txBody>
                    <a:bodyPr/>
                    <a:lstStyle/>
                    <a:p>
                      <a:pPr marL="0" algn="l" defTabSz="932742" rtl="0" eaLnBrk="1" latinLnBrk="0" hangingPunct="1"/>
                      <a:r>
                        <a:rPr lang="en-US" sz="1800" kern="1200">
                          <a:solidFill>
                            <a:schemeClr val="dk1"/>
                          </a:solidFill>
                          <a:latin typeface="+mn-lt"/>
                          <a:ea typeface="+mn-ea"/>
                          <a:cs typeface="+mn-cs"/>
                        </a:rPr>
                        <a:t>X509</a:t>
                      </a:r>
                    </a:p>
                  </a:txBody>
                  <a:tcPr/>
                </a:tc>
                <a:tc>
                  <a:txBody>
                    <a:bodyPr/>
                    <a:lstStyle/>
                    <a:p>
                      <a:pPr marL="0" indent="-285750" algn="l" defTabSz="932742" rtl="0" eaLnBrk="1" latinLnBrk="0" hangingPunct="1">
                        <a:buFont typeface="Arial"/>
                        <a:buChar char="•"/>
                      </a:pPr>
                      <a:r>
                        <a:rPr lang="en-US" sz="1800" kern="1200">
                          <a:solidFill>
                            <a:schemeClr val="dk1"/>
                          </a:solidFill>
                          <a:latin typeface="+mn-lt"/>
                          <a:ea typeface="+mn-ea"/>
                          <a:cs typeface="+mn-cs"/>
                        </a:rPr>
                        <a:t>Accepts only requests from management clients with cert thumbprints trusted by Network Controller</a:t>
                      </a:r>
                    </a:p>
                    <a:p>
                      <a:pPr marL="0" indent="-285750" algn="l" defTabSz="932742" rtl="0" eaLnBrk="1" latinLnBrk="0" hangingPunct="1">
                        <a:buFont typeface="Arial"/>
                        <a:buChar char="•"/>
                      </a:pPr>
                      <a:r>
                        <a:rPr lang="en-US" sz="1800" kern="1200">
                          <a:solidFill>
                            <a:schemeClr val="dk1"/>
                          </a:solidFill>
                          <a:latin typeface="+mn-lt"/>
                          <a:ea typeface="+mn-ea"/>
                          <a:cs typeface="+mn-cs"/>
                        </a:rPr>
                        <a:t>Defined using the </a:t>
                      </a:r>
                      <a:r>
                        <a:rPr lang="en-US" sz="1800" kern="1200" err="1">
                          <a:solidFill>
                            <a:schemeClr val="dk1"/>
                          </a:solidFill>
                          <a:latin typeface="+mn-lt"/>
                          <a:ea typeface="+mn-ea"/>
                          <a:cs typeface="+mn-cs"/>
                        </a:rPr>
                        <a:t>ClientCertificateThumbprint</a:t>
                      </a:r>
                      <a:endParaRPr lang="en-US" sz="1800" kern="1200">
                        <a:solidFill>
                          <a:schemeClr val="dk1"/>
                        </a:solidFill>
                        <a:latin typeface="+mn-lt"/>
                        <a:ea typeface="+mn-ea"/>
                        <a:cs typeface="+mn-cs"/>
                      </a:endParaRPr>
                    </a:p>
                    <a:p>
                      <a:pPr marL="0" indent="-285750" algn="l" defTabSz="932742" rtl="0" eaLnBrk="1" latinLnBrk="0" hangingPunct="1">
                        <a:buFont typeface="Arial"/>
                        <a:buChar char="•"/>
                      </a:pPr>
                      <a:r>
                        <a:rPr lang="en-US" sz="1800" kern="1200">
                          <a:solidFill>
                            <a:schemeClr val="dk1"/>
                          </a:solidFill>
                          <a:latin typeface="+mn-lt"/>
                          <a:ea typeface="+mn-ea"/>
                          <a:cs typeface="+mn-cs"/>
                        </a:rPr>
                        <a:t>Defined during Install-</a:t>
                      </a:r>
                      <a:r>
                        <a:rPr lang="en-US" sz="1800" kern="1200" err="1">
                          <a:solidFill>
                            <a:schemeClr val="dk1"/>
                          </a:solidFill>
                          <a:latin typeface="+mn-lt"/>
                          <a:ea typeface="+mn-ea"/>
                          <a:cs typeface="+mn-cs"/>
                        </a:rPr>
                        <a:t>NetworkController</a:t>
                      </a:r>
                      <a:r>
                        <a:rPr lang="en-US" sz="1800" kern="1200">
                          <a:solidFill>
                            <a:schemeClr val="dk1"/>
                          </a:solidFill>
                          <a:latin typeface="+mn-lt"/>
                          <a:ea typeface="+mn-ea"/>
                          <a:cs typeface="+mn-cs"/>
                        </a:rPr>
                        <a:t> operation</a:t>
                      </a:r>
                    </a:p>
                    <a:p>
                      <a:pPr marL="0" indent="-285750" algn="l" defTabSz="932742" rtl="0" eaLnBrk="1" latinLnBrk="0" hangingPunct="1">
                        <a:buFont typeface="Arial"/>
                        <a:buChar char="•"/>
                      </a:pPr>
                      <a:r>
                        <a:rPr lang="en-US" sz="1800" kern="1200">
                          <a:solidFill>
                            <a:schemeClr val="dk1"/>
                          </a:solidFill>
                          <a:latin typeface="+mn-lt"/>
                          <a:ea typeface="+mn-ea"/>
                          <a:cs typeface="+mn-cs"/>
                        </a:rPr>
                        <a:t>Can be changed with Set-</a:t>
                      </a:r>
                      <a:r>
                        <a:rPr lang="en-US" sz="1800" kern="1200" err="1">
                          <a:solidFill>
                            <a:schemeClr val="dk1"/>
                          </a:solidFill>
                          <a:latin typeface="+mn-lt"/>
                          <a:ea typeface="+mn-ea"/>
                          <a:cs typeface="+mn-cs"/>
                        </a:rPr>
                        <a:t>NetworkController</a:t>
                      </a:r>
                      <a:endParaRPr lang="en-US" sz="1800" kern="1200">
                        <a:solidFill>
                          <a:schemeClr val="dk1"/>
                        </a:solidFill>
                        <a:latin typeface="+mn-lt"/>
                        <a:ea typeface="+mn-ea"/>
                        <a:cs typeface="+mn-cs"/>
                      </a:endParaRPr>
                    </a:p>
                  </a:txBody>
                  <a:tcPr/>
                </a:tc>
                <a:extLst>
                  <a:ext uri="{0D108BD9-81ED-4DB2-BD59-A6C34878D82A}">
                    <a16:rowId xmlns:a16="http://schemas.microsoft.com/office/drawing/2014/main" val="4055437865"/>
                  </a:ext>
                </a:extLst>
              </a:tr>
              <a:tr h="370840">
                <a:tc>
                  <a:txBody>
                    <a:bodyPr/>
                    <a:lstStyle/>
                    <a:p>
                      <a:pPr marL="0" algn="l" defTabSz="932742" rtl="0" eaLnBrk="1" latinLnBrk="0" hangingPunct="1"/>
                      <a:r>
                        <a:rPr lang="en-US" sz="1800" kern="1200">
                          <a:solidFill>
                            <a:schemeClr val="dk1"/>
                          </a:solidFill>
                          <a:latin typeface="+mn-lt"/>
                          <a:ea typeface="+mn-ea"/>
                          <a:cs typeface="+mn-cs"/>
                        </a:rPr>
                        <a:t>None</a:t>
                      </a:r>
                    </a:p>
                  </a:txBody>
                  <a:tcPr/>
                </a:tc>
                <a:tc>
                  <a:txBody>
                    <a:bodyPr/>
                    <a:lstStyle/>
                    <a:p>
                      <a:pPr marL="0" indent="-285750" algn="l" defTabSz="932742" rtl="0" eaLnBrk="1" latinLnBrk="0" hangingPunct="1">
                        <a:buFont typeface="Arial"/>
                        <a:buChar char="•"/>
                      </a:pPr>
                      <a:r>
                        <a:rPr lang="en-US" sz="1800" kern="1200">
                          <a:solidFill>
                            <a:schemeClr val="dk1"/>
                          </a:solidFill>
                          <a:latin typeface="+mn-lt"/>
                          <a:ea typeface="+mn-ea"/>
                          <a:cs typeface="+mn-cs"/>
                        </a:rPr>
                        <a:t>Used for test purposes only</a:t>
                      </a:r>
                    </a:p>
                    <a:p>
                      <a:pPr marL="0" indent="-285750" algn="l" defTabSz="932742" rtl="0" eaLnBrk="1" latinLnBrk="0" hangingPunct="1">
                        <a:buFont typeface="Arial"/>
                        <a:buChar char="•"/>
                      </a:pPr>
                      <a:r>
                        <a:rPr lang="en-US" sz="1800" kern="1200">
                          <a:solidFill>
                            <a:schemeClr val="dk1"/>
                          </a:solidFill>
                          <a:latin typeface="+mn-lt"/>
                          <a:ea typeface="+mn-ea"/>
                          <a:cs typeface="+mn-cs"/>
                        </a:rPr>
                        <a:t>No authentication performed</a:t>
                      </a:r>
                    </a:p>
                  </a:txBody>
                  <a:tcPr/>
                </a:tc>
                <a:extLst>
                  <a:ext uri="{0D108BD9-81ED-4DB2-BD59-A6C34878D82A}">
                    <a16:rowId xmlns:a16="http://schemas.microsoft.com/office/drawing/2014/main" val="2930614090"/>
                  </a:ext>
                </a:extLst>
              </a:tr>
            </a:tbl>
          </a:graphicData>
        </a:graphic>
      </p:graphicFrame>
    </p:spTree>
    <p:extLst>
      <p:ext uri="{BB962C8B-B14F-4D97-AF65-F5344CB8AC3E}">
        <p14:creationId xmlns:p14="http://schemas.microsoft.com/office/powerpoint/2010/main" val="16645880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5513E-D087-A501-037B-323B09BAB751}"/>
              </a:ext>
            </a:extLst>
          </p:cNvPr>
          <p:cNvSpPr>
            <a:spLocks noGrp="1"/>
          </p:cNvSpPr>
          <p:nvPr>
            <p:ph type="title"/>
          </p:nvPr>
        </p:nvSpPr>
        <p:spPr/>
        <p:txBody>
          <a:bodyPr/>
          <a:lstStyle/>
          <a:p>
            <a:r>
              <a:rPr lang="en-US"/>
              <a:t>Northbound encryption</a:t>
            </a:r>
            <a:endParaRPr lang="en-US">
              <a:solidFill>
                <a:srgbClr val="000000"/>
              </a:solidFill>
            </a:endParaRPr>
          </a:p>
        </p:txBody>
      </p:sp>
      <p:sp>
        <p:nvSpPr>
          <p:cNvPr id="3" name="Content Placeholder 2">
            <a:extLst>
              <a:ext uri="{FF2B5EF4-FFF2-40B4-BE49-F238E27FC236}">
                <a16:creationId xmlns:a16="http://schemas.microsoft.com/office/drawing/2014/main" id="{DDF75A83-F8F7-C760-3665-63CC80CEFD5A}"/>
              </a:ext>
            </a:extLst>
          </p:cNvPr>
          <p:cNvSpPr>
            <a:spLocks noGrp="1"/>
          </p:cNvSpPr>
          <p:nvPr>
            <p:ph idx="1"/>
          </p:nvPr>
        </p:nvSpPr>
        <p:spPr>
          <a:xfrm>
            <a:off x="584200" y="1435503"/>
            <a:ext cx="11018520" cy="4384452"/>
          </a:xfrm>
        </p:spPr>
        <p:txBody>
          <a:bodyPr vert="horz" lIns="91440" tIns="45720" rIns="91440" bIns="45720" rtlCol="0" anchor="t">
            <a:noAutofit/>
          </a:bodyPr>
          <a:lstStyle/>
          <a:p>
            <a:r>
              <a:rPr lang="en-US" sz="2400">
                <a:ea typeface="Batang"/>
                <a:cs typeface="+mn-cs"/>
              </a:rPr>
              <a:t>Uses SSL to create encrypted channel between management clients and network controller nodes</a:t>
            </a:r>
          </a:p>
          <a:p>
            <a:r>
              <a:rPr lang="en-US" sz="2400">
                <a:ea typeface="Batang"/>
                <a:cs typeface="+mn-cs"/>
              </a:rPr>
              <a:t>All NC nodes must have identical certificates that include Server Authentication and Client Authentication purposes in Enhanced Key Usage (EKU) extensions</a:t>
            </a:r>
          </a:p>
          <a:p>
            <a:r>
              <a:rPr lang="en-US" sz="2400">
                <a:ea typeface="Batang"/>
                <a:cs typeface="+mn-cs"/>
              </a:rPr>
              <a:t>URI used by management clients must be the certificate subject name. Must be either FQDN or IP address</a:t>
            </a:r>
          </a:p>
          <a:p>
            <a:r>
              <a:rPr lang="en-US" sz="2400">
                <a:ea typeface="Batang"/>
                <a:cs typeface="+mn-cs"/>
              </a:rPr>
              <a:t>If NC is different subnets, subject name must be the same value used for </a:t>
            </a:r>
            <a:r>
              <a:rPr lang="en-US" sz="2400" err="1">
                <a:ea typeface="Batang"/>
                <a:cs typeface="+mn-cs"/>
              </a:rPr>
              <a:t>RestName</a:t>
            </a:r>
            <a:endParaRPr lang="en-US" sz="2400">
              <a:ea typeface="Batang"/>
              <a:cs typeface="+mn-cs"/>
            </a:endParaRPr>
          </a:p>
          <a:p>
            <a:r>
              <a:rPr lang="en-US" sz="2400">
                <a:ea typeface="Batang"/>
                <a:cs typeface="+mn-cs"/>
              </a:rPr>
              <a:t>All management clients must trust the SSL certificate</a:t>
            </a:r>
          </a:p>
        </p:txBody>
      </p:sp>
    </p:spTree>
    <p:extLst>
      <p:ext uri="{BB962C8B-B14F-4D97-AF65-F5344CB8AC3E}">
        <p14:creationId xmlns:p14="http://schemas.microsoft.com/office/powerpoint/2010/main" val="40021921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CF9BF-0DD1-CA70-7E23-29842F9FEBA9}"/>
              </a:ext>
            </a:extLst>
          </p:cNvPr>
          <p:cNvSpPr>
            <a:spLocks noGrp="1"/>
          </p:cNvSpPr>
          <p:nvPr>
            <p:ph type="title"/>
          </p:nvPr>
        </p:nvSpPr>
        <p:spPr>
          <a:xfrm>
            <a:off x="1050879" y="609600"/>
            <a:ext cx="5562706" cy="1426234"/>
          </a:xfrm>
        </p:spPr>
        <p:txBody>
          <a:bodyPr>
            <a:normAutofit/>
          </a:bodyPr>
          <a:lstStyle/>
          <a:p>
            <a:r>
              <a:rPr lang="en-US"/>
              <a:t>Lab	</a:t>
            </a:r>
          </a:p>
        </p:txBody>
      </p:sp>
      <p:sp>
        <p:nvSpPr>
          <p:cNvPr id="3" name="Content Placeholder 2">
            <a:extLst>
              <a:ext uri="{FF2B5EF4-FFF2-40B4-BE49-F238E27FC236}">
                <a16:creationId xmlns:a16="http://schemas.microsoft.com/office/drawing/2014/main" id="{7E60F16A-CDD1-4284-8AA4-5C08C92BD4C0}"/>
              </a:ext>
            </a:extLst>
          </p:cNvPr>
          <p:cNvSpPr>
            <a:spLocks noGrp="1"/>
          </p:cNvSpPr>
          <p:nvPr>
            <p:ph idx="1"/>
          </p:nvPr>
        </p:nvSpPr>
        <p:spPr>
          <a:xfrm>
            <a:off x="1050879" y="2357567"/>
            <a:ext cx="5216426" cy="3896810"/>
          </a:xfrm>
        </p:spPr>
        <p:txBody>
          <a:bodyPr>
            <a:normAutofit/>
          </a:bodyPr>
          <a:lstStyle/>
          <a:p>
            <a:pPr marL="457200" indent="-457200">
              <a:buFont typeface="+mj-lt"/>
              <a:buAutoNum type="arabicPeriod"/>
            </a:pPr>
            <a:r>
              <a:rPr lang="en-US"/>
              <a:t>Determine the Northbound API URI</a:t>
            </a:r>
          </a:p>
          <a:p>
            <a:pPr marL="457200" indent="-457200">
              <a:buFont typeface="+mj-lt"/>
              <a:buAutoNum type="arabicPeriod"/>
            </a:pPr>
            <a:r>
              <a:rPr lang="en-US"/>
              <a:t>Examine SDN Fabric Resources</a:t>
            </a:r>
          </a:p>
          <a:p>
            <a:pPr marL="457200" indent="-457200">
              <a:buFont typeface="+mj-lt"/>
              <a:buAutoNum type="arabicPeriod"/>
            </a:pPr>
            <a:endParaRPr lang="en-US"/>
          </a:p>
        </p:txBody>
      </p:sp>
      <p:pic>
        <p:nvPicPr>
          <p:cNvPr id="9" name="Graphic 8" descr="Gears">
            <a:extLst>
              <a:ext uri="{FF2B5EF4-FFF2-40B4-BE49-F238E27FC236}">
                <a16:creationId xmlns:a16="http://schemas.microsoft.com/office/drawing/2014/main" id="{611F04DD-935E-76C9-E04C-A74CBE2FB6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53784" y="1460843"/>
            <a:ext cx="3951737" cy="3951737"/>
          </a:xfrm>
          <a:prstGeom prst="rect">
            <a:avLst/>
          </a:prstGeom>
        </p:spPr>
      </p:pic>
    </p:spTree>
    <p:extLst>
      <p:ext uri="{BB962C8B-B14F-4D97-AF65-F5344CB8AC3E}">
        <p14:creationId xmlns:p14="http://schemas.microsoft.com/office/powerpoint/2010/main" val="28314401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05C1-B22E-1951-1992-61824746D4E0}"/>
              </a:ext>
            </a:extLst>
          </p:cNvPr>
          <p:cNvSpPr>
            <a:spLocks noGrp="1"/>
          </p:cNvSpPr>
          <p:nvPr>
            <p:ph type="title"/>
          </p:nvPr>
        </p:nvSpPr>
        <p:spPr/>
        <p:txBody>
          <a:bodyPr/>
          <a:lstStyle/>
          <a:p>
            <a:r>
              <a:rPr lang="en-US">
                <a:cs typeface="Segoe UI"/>
              </a:rPr>
              <a:t>Knowledge check – Northbound API</a:t>
            </a:r>
            <a:endParaRPr lang="en-US"/>
          </a:p>
        </p:txBody>
      </p:sp>
      <p:sp>
        <p:nvSpPr>
          <p:cNvPr id="3" name="Content Placeholder 2">
            <a:extLst>
              <a:ext uri="{FF2B5EF4-FFF2-40B4-BE49-F238E27FC236}">
                <a16:creationId xmlns:a16="http://schemas.microsoft.com/office/drawing/2014/main" id="{D2202D92-066E-1E5B-0DE5-4F41D27DA976}"/>
              </a:ext>
            </a:extLst>
          </p:cNvPr>
          <p:cNvSpPr>
            <a:spLocks noGrp="1"/>
          </p:cNvSpPr>
          <p:nvPr>
            <p:ph idx="1"/>
          </p:nvPr>
        </p:nvSpPr>
        <p:spPr>
          <a:xfrm>
            <a:off x="584200" y="1435503"/>
            <a:ext cx="11018520" cy="1895904"/>
          </a:xfrm>
        </p:spPr>
        <p:txBody>
          <a:bodyPr vert="horz" wrap="square" lIns="0" tIns="0" rIns="0" bIns="0" rtlCol="0" anchor="t">
            <a:spAutoFit/>
          </a:bodyPr>
          <a:lstStyle/>
          <a:p>
            <a:pPr marL="514350" indent="-514350">
              <a:buAutoNum type="arabicPeriod"/>
            </a:pPr>
            <a:r>
              <a:rPr lang="en-US">
                <a:cs typeface="Segoe UI"/>
              </a:rPr>
              <a:t>What type of authorization methods are available for securing the Northbound API?</a:t>
            </a:r>
          </a:p>
          <a:p>
            <a:pPr marL="514350" indent="-514350">
              <a:buAutoNum type="arabicPeriod"/>
            </a:pPr>
            <a:r>
              <a:rPr lang="en-US">
                <a:cs typeface="Segoe UI"/>
              </a:rPr>
              <a:t>What type of data structure does the Northbound API use?</a:t>
            </a:r>
            <a:endParaRPr lang="en-US"/>
          </a:p>
          <a:p>
            <a:pPr marL="514350" indent="-514350">
              <a:buAutoNum type="arabicPeriod"/>
            </a:pPr>
            <a:endParaRPr lang="en-US"/>
          </a:p>
        </p:txBody>
      </p:sp>
    </p:spTree>
    <p:extLst>
      <p:ext uri="{BB962C8B-B14F-4D97-AF65-F5344CB8AC3E}">
        <p14:creationId xmlns:p14="http://schemas.microsoft.com/office/powerpoint/2010/main" val="727130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9616D-D7D3-AAF7-0257-D9910438CF0A}"/>
              </a:ext>
            </a:extLst>
          </p:cNvPr>
          <p:cNvSpPr>
            <a:spLocks noGrp="1"/>
          </p:cNvSpPr>
          <p:nvPr>
            <p:ph type="title"/>
          </p:nvPr>
        </p:nvSpPr>
        <p:spPr/>
        <p:txBody>
          <a:bodyPr/>
          <a:lstStyle/>
          <a:p>
            <a:r>
              <a:rPr lang="en-US"/>
              <a:t>Learning objectives</a:t>
            </a:r>
          </a:p>
        </p:txBody>
      </p:sp>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3CA8AA8C-E093-3CFE-93D6-EEBB969B7F09}"/>
                  </a:ext>
                </a:extLst>
              </p:cNvPr>
              <p:cNvGraphicFramePr>
                <a:graphicFrameLocks noChangeAspect="1"/>
              </p:cNvGraphicFramePr>
              <p:nvPr>
                <p:extLst>
                  <p:ext uri="{D42A27DB-BD31-4B8C-83A1-F6EECF244321}">
                    <p14:modId xmlns:p14="http://schemas.microsoft.com/office/powerpoint/2010/main" val="113183814"/>
                  </p:ext>
                </p:extLst>
              </p:nvPr>
            </p:nvGraphicFramePr>
            <p:xfrm>
              <a:off x="584200" y="1435099"/>
              <a:ext cx="11018838" cy="4504228"/>
            </p:xfrm>
            <a:graphic>
              <a:graphicData uri="http://schemas.microsoft.com/office/powerpoint/2016/summaryzoom">
                <psuz:summaryZm>
                  <psuz:summaryZmObj sectionId="{88631449-D759-4FDE-93C3-D7CAE1467AB8}">
                    <psuz:zmPr id="{8A69C1D6-8F9B-47C9-97EB-A549A265832F}" transitionDur="1000">
                      <p166:blipFill xmlns:p166="http://schemas.microsoft.com/office/powerpoint/2016/6/main">
                        <a:blip r:embed="rId2"/>
                        <a:stretch>
                          <a:fillRect/>
                        </a:stretch>
                      </p166:blipFill>
                      <p166:spPr xmlns:p166="http://schemas.microsoft.com/office/powerpoint/2016/6/main">
                        <a:xfrm>
                          <a:off x="426981" y="330704"/>
                          <a:ext cx="3305651" cy="1859429"/>
                        </a:xfrm>
                        <a:prstGeom prst="rect">
                          <a:avLst/>
                        </a:prstGeom>
                        <a:ln w="3175">
                          <a:solidFill>
                            <a:prstClr val="ltGray"/>
                          </a:solidFill>
                        </a:ln>
                      </p166:spPr>
                    </psuz:zmPr>
                  </psuz:summaryZmObj>
                  <psuz:summaryZmObj sectionId="{16BB9FC7-FEA4-41D3-B4B3-83B52790C65D}">
                    <psuz:zmPr id="{697BA568-1CDB-4694-94D2-D97797A5CAA5}" transitionDur="1000">
                      <p166:blipFill xmlns:p166="http://schemas.microsoft.com/office/powerpoint/2016/6/main">
                        <a:blip r:embed="rId3"/>
                        <a:stretch>
                          <a:fillRect/>
                        </a:stretch>
                      </p166:blipFill>
                      <p166:spPr xmlns:p166="http://schemas.microsoft.com/office/powerpoint/2016/6/main">
                        <a:xfrm>
                          <a:off x="3856594" y="330704"/>
                          <a:ext cx="3305651" cy="1859429"/>
                        </a:xfrm>
                        <a:prstGeom prst="rect">
                          <a:avLst/>
                        </a:prstGeom>
                        <a:ln w="3175">
                          <a:solidFill>
                            <a:prstClr val="ltGray"/>
                          </a:solidFill>
                        </a:ln>
                      </p166:spPr>
                    </psuz:zmPr>
                  </psuz:summaryZmObj>
                  <psuz:summaryZmObj sectionId="{6CD85EAB-9481-4513-A3E3-9033A741A04E}">
                    <psuz:zmPr id="{A0F4708D-1595-45DD-AF83-73EA3048056C}" transitionDur="1000">
                      <p166:blipFill xmlns:p166="http://schemas.microsoft.com/office/powerpoint/2016/6/main">
                        <a:blip r:embed="rId4"/>
                        <a:stretch>
                          <a:fillRect/>
                        </a:stretch>
                      </p166:blipFill>
                      <p166:spPr xmlns:p166="http://schemas.microsoft.com/office/powerpoint/2016/6/main">
                        <a:xfrm>
                          <a:off x="7286207" y="330704"/>
                          <a:ext cx="3305651" cy="1859429"/>
                        </a:xfrm>
                        <a:prstGeom prst="rect">
                          <a:avLst/>
                        </a:prstGeom>
                        <a:ln w="3175">
                          <a:solidFill>
                            <a:prstClr val="ltGray"/>
                          </a:solidFill>
                        </a:ln>
                      </p166:spPr>
                    </psuz:zmPr>
                  </psuz:summaryZmObj>
                  <psuz:summaryZmObj sectionId="{105E3DBB-39E1-4806-99C8-DF9AE0A3A986}">
                    <psuz:zmPr id="{CECAE130-88E2-457C-B3BE-D35190A9D0F3}" transitionDur="1000">
                      <p166:blipFill xmlns:p166="http://schemas.microsoft.com/office/powerpoint/2016/6/main">
                        <a:blip r:embed="rId5"/>
                        <a:stretch>
                          <a:fillRect/>
                        </a:stretch>
                      </p166:blipFill>
                      <p166:spPr xmlns:p166="http://schemas.microsoft.com/office/powerpoint/2016/6/main">
                        <a:xfrm>
                          <a:off x="426981" y="2314095"/>
                          <a:ext cx="3305651" cy="1859429"/>
                        </a:xfrm>
                        <a:prstGeom prst="rect">
                          <a:avLst/>
                        </a:prstGeom>
                        <a:ln w="3175">
                          <a:solidFill>
                            <a:prstClr val="ltGray"/>
                          </a:solidFill>
                        </a:ln>
                      </p166:spPr>
                    </psuz:zmPr>
                  </psuz:summaryZmObj>
                  <psuz:summaryZmObj sectionId="{D6DA1EDC-2CD2-4F96-91BB-4F9E904054B1}">
                    <psuz:zmPr id="{FD489FC6-AC78-4508-9E4D-ED078DB44CCC}" transitionDur="1000">
                      <p166:blipFill xmlns:p166="http://schemas.microsoft.com/office/powerpoint/2016/6/main">
                        <a:blip r:embed="rId6"/>
                        <a:stretch>
                          <a:fillRect/>
                        </a:stretch>
                      </p166:blipFill>
                      <p166:spPr xmlns:p166="http://schemas.microsoft.com/office/powerpoint/2016/6/main">
                        <a:xfrm>
                          <a:off x="3856594" y="2314095"/>
                          <a:ext cx="3305651" cy="1859429"/>
                        </a:xfrm>
                        <a:prstGeom prst="rect">
                          <a:avLst/>
                        </a:prstGeom>
                        <a:ln w="3175">
                          <a:solidFill>
                            <a:prstClr val="ltGray"/>
                          </a:solidFill>
                        </a:ln>
                      </p166:spPr>
                    </psuz:zmPr>
                  </psuz:summaryZmObj>
                  <psuz:summaryZmObj sectionId="{EC7CE5A4-6091-4CD8-A3C7-2EC7759B1A98}">
                    <psuz:zmPr id="{6462AC2A-27B1-4F7E-8955-5074952F424C}" transitionDur="1000">
                      <p166:blipFill xmlns:p166="http://schemas.microsoft.com/office/powerpoint/2016/6/main">
                        <a:blip r:embed="rId7"/>
                        <a:stretch>
                          <a:fillRect/>
                        </a:stretch>
                      </p166:blipFill>
                      <p166:spPr xmlns:p166="http://schemas.microsoft.com/office/powerpoint/2016/6/main">
                        <a:xfrm>
                          <a:off x="7286207" y="2314095"/>
                          <a:ext cx="3305651" cy="1859429"/>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3CA8AA8C-E093-3CFE-93D6-EEBB969B7F09}"/>
                  </a:ext>
                </a:extLst>
              </p:cNvPr>
              <p:cNvGrpSpPr>
                <a:grpSpLocks noGrp="1" noUngrp="1" noRot="1" noChangeAspect="1" noMove="1" noResize="1"/>
              </p:cNvGrpSpPr>
              <p:nvPr/>
            </p:nvGrpSpPr>
            <p:grpSpPr>
              <a:xfrm>
                <a:off x="584200" y="1435099"/>
                <a:ext cx="11018838" cy="4504228"/>
                <a:chOff x="584200" y="1435099"/>
                <a:chExt cx="11018838" cy="4504228"/>
              </a:xfrm>
            </p:grpSpPr>
            <p:pic>
              <p:nvPicPr>
                <p:cNvPr id="3" name="Picture 3">
                  <a:hlinkClick r:id="rId8"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011181" y="1765803"/>
                  <a:ext cx="3305651" cy="1859429"/>
                </a:xfrm>
                <a:prstGeom prst="rect">
                  <a:avLst/>
                </a:prstGeom>
                <a:ln w="3175">
                  <a:solidFill>
                    <a:prstClr val="ltGray"/>
                  </a:solidFill>
                </a:ln>
              </p:spPr>
            </p:pic>
            <p:pic>
              <p:nvPicPr>
                <p:cNvPr id="4" name="Picture 4">
                  <a:hlinkClick r:id="rId9"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4440794" y="1765803"/>
                  <a:ext cx="3305651" cy="1859429"/>
                </a:xfrm>
                <a:prstGeom prst="rect">
                  <a:avLst/>
                </a:prstGeom>
                <a:ln w="3175">
                  <a:solidFill>
                    <a:prstClr val="ltGray"/>
                  </a:solidFill>
                </a:ln>
              </p:spPr>
            </p:pic>
            <p:pic>
              <p:nvPicPr>
                <p:cNvPr id="6" name="Picture 6">
                  <a:hlinkClick r:id="rId10"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7870407" y="1765803"/>
                  <a:ext cx="3305651" cy="1859429"/>
                </a:xfrm>
                <a:prstGeom prst="rect">
                  <a:avLst/>
                </a:prstGeom>
                <a:ln w="3175">
                  <a:solidFill>
                    <a:prstClr val="ltGray"/>
                  </a:solidFill>
                </a:ln>
              </p:spPr>
            </p:pic>
            <p:pic>
              <p:nvPicPr>
                <p:cNvPr id="8" name="Picture 8">
                  <a:hlinkClick r:id="rId11"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1011181" y="3749194"/>
                  <a:ext cx="3305651" cy="1859429"/>
                </a:xfrm>
                <a:prstGeom prst="rect">
                  <a:avLst/>
                </a:prstGeom>
                <a:ln w="3175">
                  <a:solidFill>
                    <a:prstClr val="ltGray"/>
                  </a:solidFill>
                </a:ln>
              </p:spPr>
            </p:pic>
            <p:pic>
              <p:nvPicPr>
                <p:cNvPr id="9" name="Picture 9">
                  <a:hlinkClick r:id="rId12"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4440794" y="3749194"/>
                  <a:ext cx="3305651" cy="1859429"/>
                </a:xfrm>
                <a:prstGeom prst="rect">
                  <a:avLst/>
                </a:prstGeom>
                <a:ln w="3175">
                  <a:solidFill>
                    <a:prstClr val="ltGray"/>
                  </a:solidFill>
                </a:ln>
              </p:spPr>
            </p:pic>
            <p:pic>
              <p:nvPicPr>
                <p:cNvPr id="10" name="Picture 10">
                  <a:hlinkClick r:id="rId13"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7870407" y="3749194"/>
                  <a:ext cx="3305651" cy="1859429"/>
                </a:xfrm>
                <a:prstGeom prst="rect">
                  <a:avLst/>
                </a:prstGeom>
                <a:ln w="3175">
                  <a:solidFill>
                    <a:prstClr val="ltGray"/>
                  </a:solidFill>
                </a:ln>
              </p:spPr>
            </p:pic>
          </p:grpSp>
        </mc:Fallback>
      </mc:AlternateContent>
      <p:sp>
        <p:nvSpPr>
          <p:cNvPr id="7" name="TextBox 6">
            <a:extLst>
              <a:ext uri="{FF2B5EF4-FFF2-40B4-BE49-F238E27FC236}">
                <a16:creationId xmlns:a16="http://schemas.microsoft.com/office/drawing/2014/main" id="{F4A3DC4C-D886-911D-5C86-80B7CC9C2B91}"/>
              </a:ext>
            </a:extLst>
          </p:cNvPr>
          <p:cNvSpPr txBox="1"/>
          <p:nvPr/>
        </p:nvSpPr>
        <p:spPr>
          <a:xfrm>
            <a:off x="584200" y="1128045"/>
            <a:ext cx="8913264" cy="677108"/>
          </a:xfrm>
          <a:prstGeom prst="rect">
            <a:avLst/>
          </a:prstGeom>
          <a:noFill/>
        </p:spPr>
        <p:txBody>
          <a:bodyPr wrap="square" lIns="0" tIns="0" rIns="0" bIns="0" rtlCol="0">
            <a:spAutoFit/>
          </a:bodyPr>
          <a:lstStyle/>
          <a:p>
            <a:r>
              <a:rPr lang="en-US" sz="2400">
                <a:ea typeface="Batang"/>
              </a:rPr>
              <a:t>By the end of this module, you will be able to:</a:t>
            </a:r>
            <a:endParaRPr lang="en-US" sz="2400"/>
          </a:p>
          <a:p>
            <a:pPr algn="l"/>
            <a:endParaRPr lang="en-US" sz="2000"/>
          </a:p>
        </p:txBody>
      </p:sp>
    </p:spTree>
    <p:extLst>
      <p:ext uri="{BB962C8B-B14F-4D97-AF65-F5344CB8AC3E}">
        <p14:creationId xmlns:p14="http://schemas.microsoft.com/office/powerpoint/2010/main" val="24647110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a:xfrm>
            <a:off x="588263" y="2676970"/>
            <a:ext cx="11110930" cy="1504060"/>
          </a:xfrm>
        </p:spPr>
        <p:txBody>
          <a:bodyPr vert="horz" wrap="square" lIns="91440" tIns="45720" rIns="91440" bIns="45720" rtlCol="0" anchor="t">
            <a:normAutofit/>
          </a:bodyPr>
          <a:lstStyle/>
          <a:p>
            <a:pPr>
              <a:lnSpc>
                <a:spcPct val="90000"/>
              </a:lnSpc>
              <a:spcAft>
                <a:spcPts val="600"/>
              </a:spcAft>
            </a:pPr>
            <a:r>
              <a:rPr lang="en-US" sz="4000"/>
              <a:t>Describe Southbound API</a:t>
            </a:r>
          </a:p>
        </p:txBody>
      </p:sp>
    </p:spTree>
    <p:extLst>
      <p:ext uri="{BB962C8B-B14F-4D97-AF65-F5344CB8AC3E}">
        <p14:creationId xmlns:p14="http://schemas.microsoft.com/office/powerpoint/2010/main" val="238514515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Southbound API overview</a:t>
            </a:r>
          </a:p>
        </p:txBody>
      </p:sp>
      <p:sp>
        <p:nvSpPr>
          <p:cNvPr id="7" name="Text Placeholder 6"/>
          <p:cNvSpPr>
            <a:spLocks noGrp="1"/>
          </p:cNvSpPr>
          <p:nvPr>
            <p:ph sz="half" idx="1"/>
          </p:nvPr>
        </p:nvSpPr>
        <p:spPr>
          <a:xfrm>
            <a:off x="1050878" y="1825624"/>
            <a:ext cx="5195316" cy="4460875"/>
          </a:xfrm>
        </p:spPr>
        <p:txBody>
          <a:bodyPr>
            <a:normAutofit fontScale="92500" lnSpcReduction="10000"/>
          </a:bodyPr>
          <a:lstStyle/>
          <a:p>
            <a:r>
              <a:rPr lang="en-US"/>
              <a:t>Network Controller communicates with network devices, services, and components by using the Southbound API.</a:t>
            </a:r>
          </a:p>
          <a:p>
            <a:r>
              <a:rPr lang="en-US"/>
              <a:t>Network Controller interacts with different types of devices, which leverage different protocols.</a:t>
            </a:r>
          </a:p>
          <a:p>
            <a:r>
              <a:rPr lang="en-US"/>
              <a:t>Learning via Southbound API is handled by Event Coordinator (EC) and delivered to appropriate service modules.</a:t>
            </a:r>
          </a:p>
          <a:p>
            <a:endParaRPr 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FF1FD20E-6A61-157E-5D84-C44DB0983736}"/>
              </a:ext>
            </a:extLst>
          </p:cNvPr>
          <p:cNvSpPr/>
          <p:nvPr/>
        </p:nvSpPr>
        <p:spPr bwMode="auto">
          <a:xfrm>
            <a:off x="6630735" y="1723613"/>
            <a:ext cx="4230748" cy="4524786"/>
          </a:xfrm>
          <a:prstGeom prst="rect">
            <a:avLst/>
          </a:prstGeom>
          <a:solidFill>
            <a:sysClr val="window" lastClr="FFFFFF">
              <a:lumMod val="9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 name="Rectangle 5">
            <a:extLst>
              <a:ext uri="{FF2B5EF4-FFF2-40B4-BE49-F238E27FC236}">
                <a16:creationId xmlns:a16="http://schemas.microsoft.com/office/drawing/2014/main" id="{FE3AF3BB-4295-CCFF-89CC-5B0C49B637FE}"/>
              </a:ext>
            </a:extLst>
          </p:cNvPr>
          <p:cNvSpPr/>
          <p:nvPr/>
        </p:nvSpPr>
        <p:spPr bwMode="auto">
          <a:xfrm>
            <a:off x="6731030" y="1873691"/>
            <a:ext cx="4033912" cy="1408401"/>
          </a:xfrm>
          <a:prstGeom prst="rect">
            <a:avLst/>
          </a:prstGeom>
          <a:solidFill>
            <a:srgbClr val="E7E6E6">
              <a:lumMod val="9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176" b="1" i="0" u="none" strike="noStrike" kern="0" cap="none" spc="0" normalizeH="0" baseline="0" noProof="0">
              <a:ln>
                <a:noFill/>
              </a:ln>
              <a:gradFill>
                <a:gsLst>
                  <a:gs pos="3810">
                    <a:prstClr val="white"/>
                  </a:gs>
                  <a:gs pos="100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23" name="Rectangle 22">
            <a:extLst>
              <a:ext uri="{FF2B5EF4-FFF2-40B4-BE49-F238E27FC236}">
                <a16:creationId xmlns:a16="http://schemas.microsoft.com/office/drawing/2014/main" id="{C3C4BD51-274B-1094-D329-DDD9987B1483}"/>
              </a:ext>
            </a:extLst>
          </p:cNvPr>
          <p:cNvSpPr/>
          <p:nvPr/>
        </p:nvSpPr>
        <p:spPr bwMode="auto">
          <a:xfrm>
            <a:off x="6835166" y="1974293"/>
            <a:ext cx="3825643" cy="1207200"/>
          </a:xfrm>
          <a:prstGeom prst="rect">
            <a:avLst/>
          </a:prstGeom>
          <a:solidFill>
            <a:srgbClr val="4472C4"/>
          </a:solidFill>
          <a:ln w="6350" cap="flat" cmpd="sng" algn="ctr">
            <a:noFill/>
            <a:prstDash val="solid"/>
            <a:miter lim="800000"/>
            <a:headEnd type="none" w="med" len="med"/>
            <a:tailEnd type="none" w="med" len="med"/>
          </a:ln>
          <a:effectLst/>
        </p:spPr>
        <p:txBody>
          <a:bodyPr rot="0" spcFirstLastPara="0" vertOverflow="overflow" horzOverflow="overflow" vert="horz" wrap="square" lIns="986067"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568" b="1" i="0" u="none" strike="noStrike" kern="0" cap="none" spc="0" normalizeH="0" baseline="0" noProof="0">
                <a:ln>
                  <a:noFill/>
                </a:ln>
                <a:gradFill>
                  <a:gsLst>
                    <a:gs pos="3810">
                      <a:prstClr val="white"/>
                    </a:gs>
                    <a:gs pos="100000">
                      <a:prstClr val="white"/>
                    </a:gs>
                  </a:gsLst>
                  <a:lin ang="5400000" scaled="0"/>
                </a:gradFill>
                <a:effectLst/>
                <a:uLnTx/>
                <a:uFillTx/>
                <a:latin typeface="Calibri" panose="020F0502020204030204"/>
                <a:ea typeface="Segoe UI" pitchFamily="34" charset="0"/>
                <a:cs typeface="Segoe UI" pitchFamily="34" charset="0"/>
              </a:rPr>
              <a:t>Network </a:t>
            </a:r>
            <a:br>
              <a:rPr kumimoji="0" lang="en-US" sz="1568" b="1" i="0" u="none" strike="noStrike" kern="0" cap="none" spc="0" normalizeH="0" baseline="0" noProof="0">
                <a:ln>
                  <a:noFill/>
                </a:ln>
                <a:gradFill>
                  <a:gsLst>
                    <a:gs pos="3810">
                      <a:prstClr val="white"/>
                    </a:gs>
                    <a:gs pos="100000">
                      <a:prstClr val="white"/>
                    </a:gs>
                  </a:gsLst>
                  <a:lin ang="5400000" scaled="0"/>
                </a:gradFill>
                <a:effectLst/>
                <a:uLnTx/>
                <a:uFillTx/>
                <a:latin typeface="Calibri" panose="020F0502020204030204"/>
                <a:ea typeface="Segoe UI" pitchFamily="34" charset="0"/>
                <a:cs typeface="Segoe UI" pitchFamily="34" charset="0"/>
              </a:rPr>
            </a:br>
            <a:r>
              <a:rPr kumimoji="0" lang="en-US" sz="1568" b="1" i="0" u="none" strike="noStrike" kern="0" cap="none" spc="0" normalizeH="0" baseline="0" noProof="0">
                <a:ln>
                  <a:noFill/>
                </a:ln>
                <a:gradFill>
                  <a:gsLst>
                    <a:gs pos="3810">
                      <a:prstClr val="white"/>
                    </a:gs>
                    <a:gs pos="100000">
                      <a:prstClr val="white"/>
                    </a:gs>
                  </a:gsLst>
                  <a:lin ang="5400000" scaled="0"/>
                </a:gradFill>
                <a:effectLst/>
                <a:uLnTx/>
                <a:uFillTx/>
                <a:latin typeface="Calibri" panose="020F0502020204030204"/>
                <a:ea typeface="Segoe UI" pitchFamily="34" charset="0"/>
                <a:cs typeface="Segoe UI" pitchFamily="34" charset="0"/>
              </a:rPr>
              <a:t>controller</a:t>
            </a:r>
            <a:endParaRPr kumimoji="0" lang="en-US" sz="1568" b="0" i="1" u="none" strike="noStrike" kern="0" cap="none" spc="0" normalizeH="0" baseline="0" noProof="0">
              <a:ln>
                <a:noFill/>
              </a:ln>
              <a:gradFill>
                <a:gsLst>
                  <a:gs pos="3810">
                    <a:prstClr val="white"/>
                  </a:gs>
                  <a:gs pos="100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24" name="Group 23">
            <a:extLst>
              <a:ext uri="{FF2B5EF4-FFF2-40B4-BE49-F238E27FC236}">
                <a16:creationId xmlns:a16="http://schemas.microsoft.com/office/drawing/2014/main" id="{442A1EE1-0A1D-026A-A3B7-54B508AF012B}"/>
              </a:ext>
            </a:extLst>
          </p:cNvPr>
          <p:cNvGrpSpPr/>
          <p:nvPr/>
        </p:nvGrpSpPr>
        <p:grpSpPr>
          <a:xfrm>
            <a:off x="7074391" y="2108003"/>
            <a:ext cx="3352652" cy="977877"/>
            <a:chOff x="7136145" y="3548628"/>
            <a:chExt cx="3419880" cy="997485"/>
          </a:xfrm>
        </p:grpSpPr>
        <p:sp>
          <p:nvSpPr>
            <p:cNvPr id="25" name="Up-Down Arrow 8">
              <a:extLst>
                <a:ext uri="{FF2B5EF4-FFF2-40B4-BE49-F238E27FC236}">
                  <a16:creationId xmlns:a16="http://schemas.microsoft.com/office/drawing/2014/main" id="{29F21B47-0C1A-96F6-F3E1-6F1F367D41A1}"/>
                </a:ext>
              </a:extLst>
            </p:cNvPr>
            <p:cNvSpPr/>
            <p:nvPr/>
          </p:nvSpPr>
          <p:spPr bwMode="auto">
            <a:xfrm>
              <a:off x="7136145" y="3548628"/>
              <a:ext cx="547604" cy="997485"/>
            </a:xfrm>
            <a:prstGeom prst="upDownArrow">
              <a:avLst/>
            </a:prstGeom>
            <a:solidFill>
              <a:sysClr val="window" lastClr="FFFFFF">
                <a:alpha val="50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6" name="Up-Down Arrow 10">
              <a:extLst>
                <a:ext uri="{FF2B5EF4-FFF2-40B4-BE49-F238E27FC236}">
                  <a16:creationId xmlns:a16="http://schemas.microsoft.com/office/drawing/2014/main" id="{A3EFACD0-5F66-3A00-61F6-9F5B75DE811F}"/>
                </a:ext>
              </a:extLst>
            </p:cNvPr>
            <p:cNvSpPr/>
            <p:nvPr/>
          </p:nvSpPr>
          <p:spPr bwMode="auto">
            <a:xfrm>
              <a:off x="10008421" y="3548628"/>
              <a:ext cx="547604" cy="997485"/>
            </a:xfrm>
            <a:prstGeom prst="upDownArrow">
              <a:avLst/>
            </a:prstGeom>
            <a:solidFill>
              <a:sysClr val="window" lastClr="FFFFFF">
                <a:alpha val="50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27" name="Rectangle 2">
            <a:extLst>
              <a:ext uri="{FF2B5EF4-FFF2-40B4-BE49-F238E27FC236}">
                <a16:creationId xmlns:a16="http://schemas.microsoft.com/office/drawing/2014/main" id="{5C30864D-6A5B-FDC2-4B2A-989153523745}"/>
              </a:ext>
            </a:extLst>
          </p:cNvPr>
          <p:cNvSpPr/>
          <p:nvPr/>
        </p:nvSpPr>
        <p:spPr bwMode="auto">
          <a:xfrm>
            <a:off x="6731030" y="4578297"/>
            <a:ext cx="4033912" cy="788854"/>
          </a:xfrm>
          <a:prstGeom prst="rect">
            <a:avLst/>
          </a:prstGeom>
          <a:solidFill>
            <a:srgbClr val="FFC000"/>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568" b="1" i="0" u="none" strike="noStrike" kern="0" cap="none" spc="0" normalizeH="0" baseline="0" noProof="0">
                <a:ln>
                  <a:noFill/>
                </a:ln>
                <a:gradFill>
                  <a:gsLst>
                    <a:gs pos="3810">
                      <a:prstClr val="white"/>
                    </a:gs>
                    <a:gs pos="100000">
                      <a:prstClr val="white"/>
                    </a:gs>
                  </a:gsLst>
                  <a:lin ang="5400000" scaled="0"/>
                </a:gradFill>
                <a:effectLst/>
                <a:uLnTx/>
                <a:uFillTx/>
                <a:latin typeface="Calibri" panose="020F0502020204030204"/>
                <a:ea typeface="Segoe UI" pitchFamily="34" charset="0"/>
                <a:cs typeface="Segoe UI" pitchFamily="34" charset="0"/>
              </a:rPr>
              <a:t>Physical network </a:t>
            </a:r>
            <a:br>
              <a:rPr kumimoji="0" lang="en-US" sz="1568" b="1" i="0" u="none" strike="noStrike" kern="0" cap="none" spc="0" normalizeH="0" baseline="0" noProof="0">
                <a:ln>
                  <a:noFill/>
                </a:ln>
                <a:gradFill>
                  <a:gsLst>
                    <a:gs pos="3810">
                      <a:prstClr val="white"/>
                    </a:gs>
                    <a:gs pos="100000">
                      <a:prstClr val="white"/>
                    </a:gs>
                  </a:gsLst>
                  <a:lin ang="5400000" scaled="0"/>
                </a:gradFill>
                <a:effectLst/>
                <a:uLnTx/>
                <a:uFillTx/>
                <a:latin typeface="Calibri" panose="020F0502020204030204"/>
                <a:ea typeface="Segoe UI" pitchFamily="34" charset="0"/>
                <a:cs typeface="Segoe UI" pitchFamily="34" charset="0"/>
              </a:rPr>
            </a:br>
            <a:r>
              <a:rPr kumimoji="0" lang="en-US" sz="1568" b="1" i="0" u="none" strike="noStrike" kern="0" cap="none" spc="0" normalizeH="0" baseline="0" noProof="0">
                <a:ln>
                  <a:noFill/>
                </a:ln>
                <a:gradFill>
                  <a:gsLst>
                    <a:gs pos="3810">
                      <a:prstClr val="white"/>
                    </a:gs>
                    <a:gs pos="100000">
                      <a:prstClr val="white"/>
                    </a:gs>
                  </a:gsLst>
                  <a:lin ang="5400000" scaled="0"/>
                </a:gradFill>
                <a:effectLst/>
                <a:uLnTx/>
                <a:uFillTx/>
                <a:latin typeface="Calibri" panose="020F0502020204030204"/>
                <a:ea typeface="Segoe UI" pitchFamily="34" charset="0"/>
                <a:cs typeface="Segoe UI" pitchFamily="34" charset="0"/>
              </a:rPr>
              <a:t>infrastructure</a:t>
            </a:r>
          </a:p>
        </p:txBody>
      </p:sp>
      <p:sp>
        <p:nvSpPr>
          <p:cNvPr id="28" name="Rectangle 3">
            <a:extLst>
              <a:ext uri="{FF2B5EF4-FFF2-40B4-BE49-F238E27FC236}">
                <a16:creationId xmlns:a16="http://schemas.microsoft.com/office/drawing/2014/main" id="{5F87F2FA-3AB4-BFAD-8A2E-872FAE86FA37}"/>
              </a:ext>
            </a:extLst>
          </p:cNvPr>
          <p:cNvSpPr/>
          <p:nvPr/>
        </p:nvSpPr>
        <p:spPr bwMode="auto">
          <a:xfrm>
            <a:off x="6731030" y="3792925"/>
            <a:ext cx="4033912" cy="752977"/>
          </a:xfrm>
          <a:prstGeom prst="rect">
            <a:avLst/>
          </a:prstGeom>
          <a:solidFill>
            <a:srgbClr val="FFC000"/>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568" b="1" i="0" u="none" strike="noStrike" kern="0" cap="none" spc="0" normalizeH="0" baseline="0" noProof="0">
                <a:ln>
                  <a:noFill/>
                </a:ln>
                <a:gradFill>
                  <a:gsLst>
                    <a:gs pos="3810">
                      <a:prstClr val="white"/>
                    </a:gs>
                    <a:gs pos="100000">
                      <a:prstClr val="white"/>
                    </a:gs>
                  </a:gsLst>
                  <a:lin ang="5400000" scaled="0"/>
                </a:gradFill>
                <a:effectLst/>
                <a:uLnTx/>
                <a:uFillTx/>
                <a:latin typeface="Calibri" panose="020F0502020204030204"/>
                <a:ea typeface="Segoe UI" pitchFamily="34" charset="0"/>
                <a:cs typeface="Segoe UI" pitchFamily="34" charset="0"/>
              </a:rPr>
              <a:t>Virtual network </a:t>
            </a:r>
            <a:br>
              <a:rPr kumimoji="0" lang="en-US" sz="1568" b="1" i="0" u="none" strike="noStrike" kern="0" cap="none" spc="0" normalizeH="0" baseline="0" noProof="0">
                <a:ln>
                  <a:noFill/>
                </a:ln>
                <a:gradFill>
                  <a:gsLst>
                    <a:gs pos="3810">
                      <a:prstClr val="white"/>
                    </a:gs>
                    <a:gs pos="100000">
                      <a:prstClr val="white"/>
                    </a:gs>
                  </a:gsLst>
                  <a:lin ang="5400000" scaled="0"/>
                </a:gradFill>
                <a:effectLst/>
                <a:uLnTx/>
                <a:uFillTx/>
                <a:latin typeface="Calibri" panose="020F0502020204030204"/>
                <a:ea typeface="Segoe UI" pitchFamily="34" charset="0"/>
                <a:cs typeface="Segoe UI" pitchFamily="34" charset="0"/>
              </a:rPr>
            </a:br>
            <a:r>
              <a:rPr kumimoji="0" lang="en-US" sz="1568" b="1" i="0" u="none" strike="noStrike" kern="0" cap="none" spc="0" normalizeH="0" baseline="0" noProof="0">
                <a:ln>
                  <a:noFill/>
                </a:ln>
                <a:gradFill>
                  <a:gsLst>
                    <a:gs pos="3810">
                      <a:prstClr val="white"/>
                    </a:gs>
                    <a:gs pos="100000">
                      <a:prstClr val="white"/>
                    </a:gs>
                  </a:gsLst>
                  <a:lin ang="5400000" scaled="0"/>
                </a:gradFill>
                <a:effectLst/>
                <a:uLnTx/>
                <a:uFillTx/>
                <a:latin typeface="Calibri" panose="020F0502020204030204"/>
                <a:ea typeface="Segoe UI" pitchFamily="34" charset="0"/>
                <a:cs typeface="Segoe UI" pitchFamily="34" charset="0"/>
              </a:rPr>
              <a:t>infrastructure</a:t>
            </a:r>
          </a:p>
        </p:txBody>
      </p:sp>
      <p:grpSp>
        <p:nvGrpSpPr>
          <p:cNvPr id="29" name="Group 28">
            <a:extLst>
              <a:ext uri="{FF2B5EF4-FFF2-40B4-BE49-F238E27FC236}">
                <a16:creationId xmlns:a16="http://schemas.microsoft.com/office/drawing/2014/main" id="{CD18411F-8DE6-E2D9-3200-46DE54947B40}"/>
              </a:ext>
            </a:extLst>
          </p:cNvPr>
          <p:cNvGrpSpPr/>
          <p:nvPr/>
        </p:nvGrpSpPr>
        <p:grpSpPr>
          <a:xfrm>
            <a:off x="6965262" y="4830016"/>
            <a:ext cx="744177" cy="285417"/>
            <a:chOff x="13088645" y="1037642"/>
            <a:chExt cx="718363" cy="275516"/>
          </a:xfrm>
          <a:solidFill>
            <a:sysClr val="window" lastClr="FFFFFF">
              <a:alpha val="50000"/>
            </a:sysClr>
          </a:solidFill>
        </p:grpSpPr>
        <p:sp>
          <p:nvSpPr>
            <p:cNvPr id="30" name="Freeform 7">
              <a:extLst>
                <a:ext uri="{FF2B5EF4-FFF2-40B4-BE49-F238E27FC236}">
                  <a16:creationId xmlns:a16="http://schemas.microsoft.com/office/drawing/2014/main" id="{76D3B941-F970-E394-230E-42EF7700547C}"/>
                </a:ext>
              </a:extLst>
            </p:cNvPr>
            <p:cNvSpPr>
              <a:spLocks noEditPoints="1"/>
            </p:cNvSpPr>
            <p:nvPr/>
          </p:nvSpPr>
          <p:spPr bwMode="auto">
            <a:xfrm>
              <a:off x="13088645" y="1037642"/>
              <a:ext cx="718363" cy="128382"/>
            </a:xfrm>
            <a:custGeom>
              <a:avLst/>
              <a:gdLst>
                <a:gd name="T0" fmla="*/ 1880 w 1899"/>
                <a:gd name="T1" fmla="*/ 0 h 339"/>
                <a:gd name="T2" fmla="*/ 1666 w 1899"/>
                <a:gd name="T3" fmla="*/ 0 h 339"/>
                <a:gd name="T4" fmla="*/ 1168 w 1899"/>
                <a:gd name="T5" fmla="*/ 0 h 339"/>
                <a:gd name="T6" fmla="*/ 593 w 1899"/>
                <a:gd name="T7" fmla="*/ 0 h 339"/>
                <a:gd name="T8" fmla="*/ 147 w 1899"/>
                <a:gd name="T9" fmla="*/ 0 h 339"/>
                <a:gd name="T10" fmla="*/ 19 w 1899"/>
                <a:gd name="T11" fmla="*/ 0 h 339"/>
                <a:gd name="T12" fmla="*/ 0 w 1899"/>
                <a:gd name="T13" fmla="*/ 19 h 339"/>
                <a:gd name="T14" fmla="*/ 0 w 1899"/>
                <a:gd name="T15" fmla="*/ 320 h 339"/>
                <a:gd name="T16" fmla="*/ 19 w 1899"/>
                <a:gd name="T17" fmla="*/ 339 h 339"/>
                <a:gd name="T18" fmla="*/ 233 w 1899"/>
                <a:gd name="T19" fmla="*/ 339 h 339"/>
                <a:gd name="T20" fmla="*/ 731 w 1899"/>
                <a:gd name="T21" fmla="*/ 339 h 339"/>
                <a:gd name="T22" fmla="*/ 1305 w 1899"/>
                <a:gd name="T23" fmla="*/ 339 h 339"/>
                <a:gd name="T24" fmla="*/ 1752 w 1899"/>
                <a:gd name="T25" fmla="*/ 339 h 339"/>
                <a:gd name="T26" fmla="*/ 1880 w 1899"/>
                <a:gd name="T27" fmla="*/ 339 h 339"/>
                <a:gd name="T28" fmla="*/ 1894 w 1899"/>
                <a:gd name="T29" fmla="*/ 334 h 339"/>
                <a:gd name="T30" fmla="*/ 1899 w 1899"/>
                <a:gd name="T31" fmla="*/ 320 h 339"/>
                <a:gd name="T32" fmla="*/ 1899 w 1899"/>
                <a:gd name="T33" fmla="*/ 19 h 339"/>
                <a:gd name="T34" fmla="*/ 1880 w 1899"/>
                <a:gd name="T35" fmla="*/ 0 h 339"/>
                <a:gd name="T36" fmla="*/ 204 w 1899"/>
                <a:gd name="T37" fmla="*/ 229 h 339"/>
                <a:gd name="T38" fmla="*/ 147 w 1899"/>
                <a:gd name="T39" fmla="*/ 167 h 339"/>
                <a:gd name="T40" fmla="*/ 204 w 1899"/>
                <a:gd name="T41" fmla="*/ 110 h 339"/>
                <a:gd name="T42" fmla="*/ 266 w 1899"/>
                <a:gd name="T43" fmla="*/ 167 h 339"/>
                <a:gd name="T44" fmla="*/ 204 w 1899"/>
                <a:gd name="T45" fmla="*/ 229 h 339"/>
                <a:gd name="T46" fmla="*/ 1272 w 1899"/>
                <a:gd name="T47" fmla="*/ 229 h 339"/>
                <a:gd name="T48" fmla="*/ 1210 w 1899"/>
                <a:gd name="T49" fmla="*/ 167 h 339"/>
                <a:gd name="T50" fmla="*/ 1272 w 1899"/>
                <a:gd name="T51" fmla="*/ 110 h 339"/>
                <a:gd name="T52" fmla="*/ 1334 w 1899"/>
                <a:gd name="T53" fmla="*/ 167 h 339"/>
                <a:gd name="T54" fmla="*/ 1272 w 1899"/>
                <a:gd name="T55" fmla="*/ 229 h 339"/>
                <a:gd name="T56" fmla="*/ 1481 w 1899"/>
                <a:gd name="T57" fmla="*/ 229 h 339"/>
                <a:gd name="T58" fmla="*/ 1419 w 1899"/>
                <a:gd name="T59" fmla="*/ 167 h 339"/>
                <a:gd name="T60" fmla="*/ 1481 w 1899"/>
                <a:gd name="T61" fmla="*/ 110 h 339"/>
                <a:gd name="T62" fmla="*/ 1543 w 1899"/>
                <a:gd name="T63" fmla="*/ 167 h 339"/>
                <a:gd name="T64" fmla="*/ 1481 w 1899"/>
                <a:gd name="T65" fmla="*/ 229 h 339"/>
                <a:gd name="T66" fmla="*/ 1695 w 1899"/>
                <a:gd name="T67" fmla="*/ 229 h 339"/>
                <a:gd name="T68" fmla="*/ 1633 w 1899"/>
                <a:gd name="T69" fmla="*/ 167 h 339"/>
                <a:gd name="T70" fmla="*/ 1695 w 1899"/>
                <a:gd name="T71" fmla="*/ 110 h 339"/>
                <a:gd name="T72" fmla="*/ 1752 w 1899"/>
                <a:gd name="T73" fmla="*/ 167 h 339"/>
                <a:gd name="T74" fmla="*/ 1695 w 1899"/>
                <a:gd name="T75" fmla="*/ 22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9" h="339">
                  <a:moveTo>
                    <a:pt x="1880" y="0"/>
                  </a:moveTo>
                  <a:cubicBezTo>
                    <a:pt x="1809" y="0"/>
                    <a:pt x="1737" y="0"/>
                    <a:pt x="1666" y="0"/>
                  </a:cubicBezTo>
                  <a:cubicBezTo>
                    <a:pt x="1500" y="0"/>
                    <a:pt x="1334" y="0"/>
                    <a:pt x="1168" y="0"/>
                  </a:cubicBezTo>
                  <a:cubicBezTo>
                    <a:pt x="978" y="0"/>
                    <a:pt x="788" y="0"/>
                    <a:pt x="593" y="0"/>
                  </a:cubicBezTo>
                  <a:cubicBezTo>
                    <a:pt x="446" y="0"/>
                    <a:pt x="294" y="0"/>
                    <a:pt x="147" y="0"/>
                  </a:cubicBezTo>
                  <a:cubicBezTo>
                    <a:pt x="104" y="0"/>
                    <a:pt x="62" y="0"/>
                    <a:pt x="19" y="0"/>
                  </a:cubicBezTo>
                  <a:cubicBezTo>
                    <a:pt x="9" y="0"/>
                    <a:pt x="0" y="4"/>
                    <a:pt x="0" y="19"/>
                  </a:cubicBezTo>
                  <a:cubicBezTo>
                    <a:pt x="0" y="119"/>
                    <a:pt x="0" y="220"/>
                    <a:pt x="0" y="320"/>
                  </a:cubicBezTo>
                  <a:cubicBezTo>
                    <a:pt x="0" y="330"/>
                    <a:pt x="9" y="339"/>
                    <a:pt x="19" y="339"/>
                  </a:cubicBezTo>
                  <a:cubicBezTo>
                    <a:pt x="90" y="339"/>
                    <a:pt x="161" y="339"/>
                    <a:pt x="233" y="339"/>
                  </a:cubicBezTo>
                  <a:cubicBezTo>
                    <a:pt x="399" y="339"/>
                    <a:pt x="565" y="339"/>
                    <a:pt x="731" y="339"/>
                  </a:cubicBezTo>
                  <a:cubicBezTo>
                    <a:pt x="921" y="339"/>
                    <a:pt x="1111" y="339"/>
                    <a:pt x="1305" y="339"/>
                  </a:cubicBezTo>
                  <a:cubicBezTo>
                    <a:pt x="1452" y="339"/>
                    <a:pt x="1604" y="339"/>
                    <a:pt x="1752" y="339"/>
                  </a:cubicBezTo>
                  <a:cubicBezTo>
                    <a:pt x="1794" y="339"/>
                    <a:pt x="1837" y="339"/>
                    <a:pt x="1880" y="339"/>
                  </a:cubicBezTo>
                  <a:cubicBezTo>
                    <a:pt x="1884" y="339"/>
                    <a:pt x="1889" y="339"/>
                    <a:pt x="1894" y="334"/>
                  </a:cubicBezTo>
                  <a:cubicBezTo>
                    <a:pt x="1894" y="330"/>
                    <a:pt x="1899" y="325"/>
                    <a:pt x="1899" y="320"/>
                  </a:cubicBezTo>
                  <a:cubicBezTo>
                    <a:pt x="1899" y="220"/>
                    <a:pt x="1899" y="119"/>
                    <a:pt x="1899" y="19"/>
                  </a:cubicBezTo>
                  <a:cubicBezTo>
                    <a:pt x="1899" y="4"/>
                    <a:pt x="1889" y="0"/>
                    <a:pt x="1880" y="0"/>
                  </a:cubicBezTo>
                  <a:close/>
                  <a:moveTo>
                    <a:pt x="204" y="229"/>
                  </a:moveTo>
                  <a:cubicBezTo>
                    <a:pt x="171" y="229"/>
                    <a:pt x="147" y="200"/>
                    <a:pt x="147" y="167"/>
                  </a:cubicBezTo>
                  <a:cubicBezTo>
                    <a:pt x="147" y="134"/>
                    <a:pt x="171" y="110"/>
                    <a:pt x="204" y="110"/>
                  </a:cubicBezTo>
                  <a:cubicBezTo>
                    <a:pt x="237" y="110"/>
                    <a:pt x="266" y="134"/>
                    <a:pt x="266" y="167"/>
                  </a:cubicBezTo>
                  <a:cubicBezTo>
                    <a:pt x="266" y="200"/>
                    <a:pt x="237" y="229"/>
                    <a:pt x="204" y="229"/>
                  </a:cubicBezTo>
                  <a:close/>
                  <a:moveTo>
                    <a:pt x="1272" y="229"/>
                  </a:moveTo>
                  <a:cubicBezTo>
                    <a:pt x="1239" y="229"/>
                    <a:pt x="1210" y="200"/>
                    <a:pt x="1210" y="167"/>
                  </a:cubicBezTo>
                  <a:cubicBezTo>
                    <a:pt x="1210" y="134"/>
                    <a:pt x="1239" y="110"/>
                    <a:pt x="1272" y="110"/>
                  </a:cubicBezTo>
                  <a:cubicBezTo>
                    <a:pt x="1305" y="110"/>
                    <a:pt x="1334" y="134"/>
                    <a:pt x="1334" y="167"/>
                  </a:cubicBezTo>
                  <a:cubicBezTo>
                    <a:pt x="1334" y="200"/>
                    <a:pt x="1305" y="229"/>
                    <a:pt x="1272" y="229"/>
                  </a:cubicBezTo>
                  <a:close/>
                  <a:moveTo>
                    <a:pt x="1481" y="229"/>
                  </a:moveTo>
                  <a:cubicBezTo>
                    <a:pt x="1448" y="229"/>
                    <a:pt x="1419" y="200"/>
                    <a:pt x="1419" y="167"/>
                  </a:cubicBezTo>
                  <a:cubicBezTo>
                    <a:pt x="1419" y="134"/>
                    <a:pt x="1448" y="110"/>
                    <a:pt x="1481" y="110"/>
                  </a:cubicBezTo>
                  <a:cubicBezTo>
                    <a:pt x="1514" y="110"/>
                    <a:pt x="1543" y="134"/>
                    <a:pt x="1543" y="167"/>
                  </a:cubicBezTo>
                  <a:cubicBezTo>
                    <a:pt x="1543" y="200"/>
                    <a:pt x="1514" y="229"/>
                    <a:pt x="1481" y="229"/>
                  </a:cubicBezTo>
                  <a:close/>
                  <a:moveTo>
                    <a:pt x="1695" y="229"/>
                  </a:moveTo>
                  <a:cubicBezTo>
                    <a:pt x="1661" y="229"/>
                    <a:pt x="1633" y="200"/>
                    <a:pt x="1633" y="167"/>
                  </a:cubicBezTo>
                  <a:cubicBezTo>
                    <a:pt x="1633" y="134"/>
                    <a:pt x="1661" y="110"/>
                    <a:pt x="1695" y="110"/>
                  </a:cubicBezTo>
                  <a:cubicBezTo>
                    <a:pt x="1728" y="110"/>
                    <a:pt x="1752" y="134"/>
                    <a:pt x="1752" y="167"/>
                  </a:cubicBezTo>
                  <a:cubicBezTo>
                    <a:pt x="1752" y="200"/>
                    <a:pt x="1728" y="229"/>
                    <a:pt x="1695"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31" name="Freeform 7">
              <a:extLst>
                <a:ext uri="{FF2B5EF4-FFF2-40B4-BE49-F238E27FC236}">
                  <a16:creationId xmlns:a16="http://schemas.microsoft.com/office/drawing/2014/main" id="{A6C3AC3B-E185-3DD1-3216-97BA9FF66FFC}"/>
                </a:ext>
              </a:extLst>
            </p:cNvPr>
            <p:cNvSpPr>
              <a:spLocks noEditPoints="1"/>
            </p:cNvSpPr>
            <p:nvPr/>
          </p:nvSpPr>
          <p:spPr bwMode="auto">
            <a:xfrm>
              <a:off x="13088645" y="1184776"/>
              <a:ext cx="718363" cy="128382"/>
            </a:xfrm>
            <a:custGeom>
              <a:avLst/>
              <a:gdLst>
                <a:gd name="T0" fmla="*/ 1880 w 1899"/>
                <a:gd name="T1" fmla="*/ 0 h 339"/>
                <a:gd name="T2" fmla="*/ 1666 w 1899"/>
                <a:gd name="T3" fmla="*/ 0 h 339"/>
                <a:gd name="T4" fmla="*/ 1168 w 1899"/>
                <a:gd name="T5" fmla="*/ 0 h 339"/>
                <a:gd name="T6" fmla="*/ 593 w 1899"/>
                <a:gd name="T7" fmla="*/ 0 h 339"/>
                <a:gd name="T8" fmla="*/ 147 w 1899"/>
                <a:gd name="T9" fmla="*/ 0 h 339"/>
                <a:gd name="T10" fmla="*/ 19 w 1899"/>
                <a:gd name="T11" fmla="*/ 0 h 339"/>
                <a:gd name="T12" fmla="*/ 0 w 1899"/>
                <a:gd name="T13" fmla="*/ 19 h 339"/>
                <a:gd name="T14" fmla="*/ 0 w 1899"/>
                <a:gd name="T15" fmla="*/ 320 h 339"/>
                <a:gd name="T16" fmla="*/ 19 w 1899"/>
                <a:gd name="T17" fmla="*/ 339 h 339"/>
                <a:gd name="T18" fmla="*/ 233 w 1899"/>
                <a:gd name="T19" fmla="*/ 339 h 339"/>
                <a:gd name="T20" fmla="*/ 731 w 1899"/>
                <a:gd name="T21" fmla="*/ 339 h 339"/>
                <a:gd name="T22" fmla="*/ 1305 w 1899"/>
                <a:gd name="T23" fmla="*/ 339 h 339"/>
                <a:gd name="T24" fmla="*/ 1752 w 1899"/>
                <a:gd name="T25" fmla="*/ 339 h 339"/>
                <a:gd name="T26" fmla="*/ 1880 w 1899"/>
                <a:gd name="T27" fmla="*/ 339 h 339"/>
                <a:gd name="T28" fmla="*/ 1894 w 1899"/>
                <a:gd name="T29" fmla="*/ 334 h 339"/>
                <a:gd name="T30" fmla="*/ 1899 w 1899"/>
                <a:gd name="T31" fmla="*/ 320 h 339"/>
                <a:gd name="T32" fmla="*/ 1899 w 1899"/>
                <a:gd name="T33" fmla="*/ 19 h 339"/>
                <a:gd name="T34" fmla="*/ 1880 w 1899"/>
                <a:gd name="T35" fmla="*/ 0 h 339"/>
                <a:gd name="T36" fmla="*/ 204 w 1899"/>
                <a:gd name="T37" fmla="*/ 229 h 339"/>
                <a:gd name="T38" fmla="*/ 147 w 1899"/>
                <a:gd name="T39" fmla="*/ 167 h 339"/>
                <a:gd name="T40" fmla="*/ 204 w 1899"/>
                <a:gd name="T41" fmla="*/ 110 h 339"/>
                <a:gd name="T42" fmla="*/ 266 w 1899"/>
                <a:gd name="T43" fmla="*/ 167 h 339"/>
                <a:gd name="T44" fmla="*/ 204 w 1899"/>
                <a:gd name="T45" fmla="*/ 229 h 339"/>
                <a:gd name="T46" fmla="*/ 1272 w 1899"/>
                <a:gd name="T47" fmla="*/ 229 h 339"/>
                <a:gd name="T48" fmla="*/ 1210 w 1899"/>
                <a:gd name="T49" fmla="*/ 167 h 339"/>
                <a:gd name="T50" fmla="*/ 1272 w 1899"/>
                <a:gd name="T51" fmla="*/ 110 h 339"/>
                <a:gd name="T52" fmla="*/ 1334 w 1899"/>
                <a:gd name="T53" fmla="*/ 167 h 339"/>
                <a:gd name="T54" fmla="*/ 1272 w 1899"/>
                <a:gd name="T55" fmla="*/ 229 h 339"/>
                <a:gd name="T56" fmla="*/ 1481 w 1899"/>
                <a:gd name="T57" fmla="*/ 229 h 339"/>
                <a:gd name="T58" fmla="*/ 1419 w 1899"/>
                <a:gd name="T59" fmla="*/ 167 h 339"/>
                <a:gd name="T60" fmla="*/ 1481 w 1899"/>
                <a:gd name="T61" fmla="*/ 110 h 339"/>
                <a:gd name="T62" fmla="*/ 1543 w 1899"/>
                <a:gd name="T63" fmla="*/ 167 h 339"/>
                <a:gd name="T64" fmla="*/ 1481 w 1899"/>
                <a:gd name="T65" fmla="*/ 229 h 339"/>
                <a:gd name="T66" fmla="*/ 1695 w 1899"/>
                <a:gd name="T67" fmla="*/ 229 h 339"/>
                <a:gd name="T68" fmla="*/ 1633 w 1899"/>
                <a:gd name="T69" fmla="*/ 167 h 339"/>
                <a:gd name="T70" fmla="*/ 1695 w 1899"/>
                <a:gd name="T71" fmla="*/ 110 h 339"/>
                <a:gd name="T72" fmla="*/ 1752 w 1899"/>
                <a:gd name="T73" fmla="*/ 167 h 339"/>
                <a:gd name="T74" fmla="*/ 1695 w 1899"/>
                <a:gd name="T75" fmla="*/ 22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9" h="339">
                  <a:moveTo>
                    <a:pt x="1880" y="0"/>
                  </a:moveTo>
                  <a:cubicBezTo>
                    <a:pt x="1809" y="0"/>
                    <a:pt x="1737" y="0"/>
                    <a:pt x="1666" y="0"/>
                  </a:cubicBezTo>
                  <a:cubicBezTo>
                    <a:pt x="1500" y="0"/>
                    <a:pt x="1334" y="0"/>
                    <a:pt x="1168" y="0"/>
                  </a:cubicBezTo>
                  <a:cubicBezTo>
                    <a:pt x="978" y="0"/>
                    <a:pt x="788" y="0"/>
                    <a:pt x="593" y="0"/>
                  </a:cubicBezTo>
                  <a:cubicBezTo>
                    <a:pt x="446" y="0"/>
                    <a:pt x="294" y="0"/>
                    <a:pt x="147" y="0"/>
                  </a:cubicBezTo>
                  <a:cubicBezTo>
                    <a:pt x="104" y="0"/>
                    <a:pt x="62" y="0"/>
                    <a:pt x="19" y="0"/>
                  </a:cubicBezTo>
                  <a:cubicBezTo>
                    <a:pt x="9" y="0"/>
                    <a:pt x="0" y="4"/>
                    <a:pt x="0" y="19"/>
                  </a:cubicBezTo>
                  <a:cubicBezTo>
                    <a:pt x="0" y="119"/>
                    <a:pt x="0" y="220"/>
                    <a:pt x="0" y="320"/>
                  </a:cubicBezTo>
                  <a:cubicBezTo>
                    <a:pt x="0" y="330"/>
                    <a:pt x="9" y="339"/>
                    <a:pt x="19" y="339"/>
                  </a:cubicBezTo>
                  <a:cubicBezTo>
                    <a:pt x="90" y="339"/>
                    <a:pt x="161" y="339"/>
                    <a:pt x="233" y="339"/>
                  </a:cubicBezTo>
                  <a:cubicBezTo>
                    <a:pt x="399" y="339"/>
                    <a:pt x="565" y="339"/>
                    <a:pt x="731" y="339"/>
                  </a:cubicBezTo>
                  <a:cubicBezTo>
                    <a:pt x="921" y="339"/>
                    <a:pt x="1111" y="339"/>
                    <a:pt x="1305" y="339"/>
                  </a:cubicBezTo>
                  <a:cubicBezTo>
                    <a:pt x="1452" y="339"/>
                    <a:pt x="1604" y="339"/>
                    <a:pt x="1752" y="339"/>
                  </a:cubicBezTo>
                  <a:cubicBezTo>
                    <a:pt x="1794" y="339"/>
                    <a:pt x="1837" y="339"/>
                    <a:pt x="1880" y="339"/>
                  </a:cubicBezTo>
                  <a:cubicBezTo>
                    <a:pt x="1884" y="339"/>
                    <a:pt x="1889" y="339"/>
                    <a:pt x="1894" y="334"/>
                  </a:cubicBezTo>
                  <a:cubicBezTo>
                    <a:pt x="1894" y="330"/>
                    <a:pt x="1899" y="325"/>
                    <a:pt x="1899" y="320"/>
                  </a:cubicBezTo>
                  <a:cubicBezTo>
                    <a:pt x="1899" y="220"/>
                    <a:pt x="1899" y="119"/>
                    <a:pt x="1899" y="19"/>
                  </a:cubicBezTo>
                  <a:cubicBezTo>
                    <a:pt x="1899" y="4"/>
                    <a:pt x="1889" y="0"/>
                    <a:pt x="1880" y="0"/>
                  </a:cubicBezTo>
                  <a:close/>
                  <a:moveTo>
                    <a:pt x="204" y="229"/>
                  </a:moveTo>
                  <a:cubicBezTo>
                    <a:pt x="171" y="229"/>
                    <a:pt x="147" y="200"/>
                    <a:pt x="147" y="167"/>
                  </a:cubicBezTo>
                  <a:cubicBezTo>
                    <a:pt x="147" y="134"/>
                    <a:pt x="171" y="110"/>
                    <a:pt x="204" y="110"/>
                  </a:cubicBezTo>
                  <a:cubicBezTo>
                    <a:pt x="237" y="110"/>
                    <a:pt x="266" y="134"/>
                    <a:pt x="266" y="167"/>
                  </a:cubicBezTo>
                  <a:cubicBezTo>
                    <a:pt x="266" y="200"/>
                    <a:pt x="237" y="229"/>
                    <a:pt x="204" y="229"/>
                  </a:cubicBezTo>
                  <a:close/>
                  <a:moveTo>
                    <a:pt x="1272" y="229"/>
                  </a:moveTo>
                  <a:cubicBezTo>
                    <a:pt x="1239" y="229"/>
                    <a:pt x="1210" y="200"/>
                    <a:pt x="1210" y="167"/>
                  </a:cubicBezTo>
                  <a:cubicBezTo>
                    <a:pt x="1210" y="134"/>
                    <a:pt x="1239" y="110"/>
                    <a:pt x="1272" y="110"/>
                  </a:cubicBezTo>
                  <a:cubicBezTo>
                    <a:pt x="1305" y="110"/>
                    <a:pt x="1334" y="134"/>
                    <a:pt x="1334" y="167"/>
                  </a:cubicBezTo>
                  <a:cubicBezTo>
                    <a:pt x="1334" y="200"/>
                    <a:pt x="1305" y="229"/>
                    <a:pt x="1272" y="229"/>
                  </a:cubicBezTo>
                  <a:close/>
                  <a:moveTo>
                    <a:pt x="1481" y="229"/>
                  </a:moveTo>
                  <a:cubicBezTo>
                    <a:pt x="1448" y="229"/>
                    <a:pt x="1419" y="200"/>
                    <a:pt x="1419" y="167"/>
                  </a:cubicBezTo>
                  <a:cubicBezTo>
                    <a:pt x="1419" y="134"/>
                    <a:pt x="1448" y="110"/>
                    <a:pt x="1481" y="110"/>
                  </a:cubicBezTo>
                  <a:cubicBezTo>
                    <a:pt x="1514" y="110"/>
                    <a:pt x="1543" y="134"/>
                    <a:pt x="1543" y="167"/>
                  </a:cubicBezTo>
                  <a:cubicBezTo>
                    <a:pt x="1543" y="200"/>
                    <a:pt x="1514" y="229"/>
                    <a:pt x="1481" y="229"/>
                  </a:cubicBezTo>
                  <a:close/>
                  <a:moveTo>
                    <a:pt x="1695" y="229"/>
                  </a:moveTo>
                  <a:cubicBezTo>
                    <a:pt x="1661" y="229"/>
                    <a:pt x="1633" y="200"/>
                    <a:pt x="1633" y="167"/>
                  </a:cubicBezTo>
                  <a:cubicBezTo>
                    <a:pt x="1633" y="134"/>
                    <a:pt x="1661" y="110"/>
                    <a:pt x="1695" y="110"/>
                  </a:cubicBezTo>
                  <a:cubicBezTo>
                    <a:pt x="1728" y="110"/>
                    <a:pt x="1752" y="134"/>
                    <a:pt x="1752" y="167"/>
                  </a:cubicBezTo>
                  <a:cubicBezTo>
                    <a:pt x="1752" y="200"/>
                    <a:pt x="1728" y="229"/>
                    <a:pt x="1695"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grpSp>
      <p:sp>
        <p:nvSpPr>
          <p:cNvPr id="32" name="Freeform 7">
            <a:extLst>
              <a:ext uri="{FF2B5EF4-FFF2-40B4-BE49-F238E27FC236}">
                <a16:creationId xmlns:a16="http://schemas.microsoft.com/office/drawing/2014/main" id="{D0A2922F-161D-C670-EE1E-1AACD19B8BC1}"/>
              </a:ext>
            </a:extLst>
          </p:cNvPr>
          <p:cNvSpPr>
            <a:spLocks noEditPoints="1"/>
          </p:cNvSpPr>
          <p:nvPr/>
        </p:nvSpPr>
        <p:spPr bwMode="auto">
          <a:xfrm>
            <a:off x="9786536" y="4830016"/>
            <a:ext cx="744177" cy="132995"/>
          </a:xfrm>
          <a:custGeom>
            <a:avLst/>
            <a:gdLst>
              <a:gd name="T0" fmla="*/ 1880 w 1899"/>
              <a:gd name="T1" fmla="*/ 0 h 339"/>
              <a:gd name="T2" fmla="*/ 1666 w 1899"/>
              <a:gd name="T3" fmla="*/ 0 h 339"/>
              <a:gd name="T4" fmla="*/ 1168 w 1899"/>
              <a:gd name="T5" fmla="*/ 0 h 339"/>
              <a:gd name="T6" fmla="*/ 593 w 1899"/>
              <a:gd name="T7" fmla="*/ 0 h 339"/>
              <a:gd name="T8" fmla="*/ 147 w 1899"/>
              <a:gd name="T9" fmla="*/ 0 h 339"/>
              <a:gd name="T10" fmla="*/ 19 w 1899"/>
              <a:gd name="T11" fmla="*/ 0 h 339"/>
              <a:gd name="T12" fmla="*/ 0 w 1899"/>
              <a:gd name="T13" fmla="*/ 19 h 339"/>
              <a:gd name="T14" fmla="*/ 0 w 1899"/>
              <a:gd name="T15" fmla="*/ 320 h 339"/>
              <a:gd name="T16" fmla="*/ 19 w 1899"/>
              <a:gd name="T17" fmla="*/ 339 h 339"/>
              <a:gd name="T18" fmla="*/ 233 w 1899"/>
              <a:gd name="T19" fmla="*/ 339 h 339"/>
              <a:gd name="T20" fmla="*/ 731 w 1899"/>
              <a:gd name="T21" fmla="*/ 339 h 339"/>
              <a:gd name="T22" fmla="*/ 1305 w 1899"/>
              <a:gd name="T23" fmla="*/ 339 h 339"/>
              <a:gd name="T24" fmla="*/ 1752 w 1899"/>
              <a:gd name="T25" fmla="*/ 339 h 339"/>
              <a:gd name="T26" fmla="*/ 1880 w 1899"/>
              <a:gd name="T27" fmla="*/ 339 h 339"/>
              <a:gd name="T28" fmla="*/ 1894 w 1899"/>
              <a:gd name="T29" fmla="*/ 334 h 339"/>
              <a:gd name="T30" fmla="*/ 1899 w 1899"/>
              <a:gd name="T31" fmla="*/ 320 h 339"/>
              <a:gd name="T32" fmla="*/ 1899 w 1899"/>
              <a:gd name="T33" fmla="*/ 19 h 339"/>
              <a:gd name="T34" fmla="*/ 1880 w 1899"/>
              <a:gd name="T35" fmla="*/ 0 h 339"/>
              <a:gd name="T36" fmla="*/ 204 w 1899"/>
              <a:gd name="T37" fmla="*/ 229 h 339"/>
              <a:gd name="T38" fmla="*/ 147 w 1899"/>
              <a:gd name="T39" fmla="*/ 167 h 339"/>
              <a:gd name="T40" fmla="*/ 204 w 1899"/>
              <a:gd name="T41" fmla="*/ 110 h 339"/>
              <a:gd name="T42" fmla="*/ 266 w 1899"/>
              <a:gd name="T43" fmla="*/ 167 h 339"/>
              <a:gd name="T44" fmla="*/ 204 w 1899"/>
              <a:gd name="T45" fmla="*/ 229 h 339"/>
              <a:gd name="T46" fmla="*/ 1272 w 1899"/>
              <a:gd name="T47" fmla="*/ 229 h 339"/>
              <a:gd name="T48" fmla="*/ 1210 w 1899"/>
              <a:gd name="T49" fmla="*/ 167 h 339"/>
              <a:gd name="T50" fmla="*/ 1272 w 1899"/>
              <a:gd name="T51" fmla="*/ 110 h 339"/>
              <a:gd name="T52" fmla="*/ 1334 w 1899"/>
              <a:gd name="T53" fmla="*/ 167 h 339"/>
              <a:gd name="T54" fmla="*/ 1272 w 1899"/>
              <a:gd name="T55" fmla="*/ 229 h 339"/>
              <a:gd name="T56" fmla="*/ 1481 w 1899"/>
              <a:gd name="T57" fmla="*/ 229 h 339"/>
              <a:gd name="T58" fmla="*/ 1419 w 1899"/>
              <a:gd name="T59" fmla="*/ 167 h 339"/>
              <a:gd name="T60" fmla="*/ 1481 w 1899"/>
              <a:gd name="T61" fmla="*/ 110 h 339"/>
              <a:gd name="T62" fmla="*/ 1543 w 1899"/>
              <a:gd name="T63" fmla="*/ 167 h 339"/>
              <a:gd name="T64" fmla="*/ 1481 w 1899"/>
              <a:gd name="T65" fmla="*/ 229 h 339"/>
              <a:gd name="T66" fmla="*/ 1695 w 1899"/>
              <a:gd name="T67" fmla="*/ 229 h 339"/>
              <a:gd name="T68" fmla="*/ 1633 w 1899"/>
              <a:gd name="T69" fmla="*/ 167 h 339"/>
              <a:gd name="T70" fmla="*/ 1695 w 1899"/>
              <a:gd name="T71" fmla="*/ 110 h 339"/>
              <a:gd name="T72" fmla="*/ 1752 w 1899"/>
              <a:gd name="T73" fmla="*/ 167 h 339"/>
              <a:gd name="T74" fmla="*/ 1695 w 1899"/>
              <a:gd name="T75" fmla="*/ 22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9" h="339">
                <a:moveTo>
                  <a:pt x="1880" y="0"/>
                </a:moveTo>
                <a:cubicBezTo>
                  <a:pt x="1809" y="0"/>
                  <a:pt x="1737" y="0"/>
                  <a:pt x="1666" y="0"/>
                </a:cubicBezTo>
                <a:cubicBezTo>
                  <a:pt x="1500" y="0"/>
                  <a:pt x="1334" y="0"/>
                  <a:pt x="1168" y="0"/>
                </a:cubicBezTo>
                <a:cubicBezTo>
                  <a:pt x="978" y="0"/>
                  <a:pt x="788" y="0"/>
                  <a:pt x="593" y="0"/>
                </a:cubicBezTo>
                <a:cubicBezTo>
                  <a:pt x="446" y="0"/>
                  <a:pt x="294" y="0"/>
                  <a:pt x="147" y="0"/>
                </a:cubicBezTo>
                <a:cubicBezTo>
                  <a:pt x="104" y="0"/>
                  <a:pt x="62" y="0"/>
                  <a:pt x="19" y="0"/>
                </a:cubicBezTo>
                <a:cubicBezTo>
                  <a:pt x="9" y="0"/>
                  <a:pt x="0" y="4"/>
                  <a:pt x="0" y="19"/>
                </a:cubicBezTo>
                <a:cubicBezTo>
                  <a:pt x="0" y="119"/>
                  <a:pt x="0" y="220"/>
                  <a:pt x="0" y="320"/>
                </a:cubicBezTo>
                <a:cubicBezTo>
                  <a:pt x="0" y="330"/>
                  <a:pt x="9" y="339"/>
                  <a:pt x="19" y="339"/>
                </a:cubicBezTo>
                <a:cubicBezTo>
                  <a:pt x="90" y="339"/>
                  <a:pt x="161" y="339"/>
                  <a:pt x="233" y="339"/>
                </a:cubicBezTo>
                <a:cubicBezTo>
                  <a:pt x="399" y="339"/>
                  <a:pt x="565" y="339"/>
                  <a:pt x="731" y="339"/>
                </a:cubicBezTo>
                <a:cubicBezTo>
                  <a:pt x="921" y="339"/>
                  <a:pt x="1111" y="339"/>
                  <a:pt x="1305" y="339"/>
                </a:cubicBezTo>
                <a:cubicBezTo>
                  <a:pt x="1452" y="339"/>
                  <a:pt x="1604" y="339"/>
                  <a:pt x="1752" y="339"/>
                </a:cubicBezTo>
                <a:cubicBezTo>
                  <a:pt x="1794" y="339"/>
                  <a:pt x="1837" y="339"/>
                  <a:pt x="1880" y="339"/>
                </a:cubicBezTo>
                <a:cubicBezTo>
                  <a:pt x="1884" y="339"/>
                  <a:pt x="1889" y="339"/>
                  <a:pt x="1894" y="334"/>
                </a:cubicBezTo>
                <a:cubicBezTo>
                  <a:pt x="1894" y="330"/>
                  <a:pt x="1899" y="325"/>
                  <a:pt x="1899" y="320"/>
                </a:cubicBezTo>
                <a:cubicBezTo>
                  <a:pt x="1899" y="220"/>
                  <a:pt x="1899" y="119"/>
                  <a:pt x="1899" y="19"/>
                </a:cubicBezTo>
                <a:cubicBezTo>
                  <a:pt x="1899" y="4"/>
                  <a:pt x="1889" y="0"/>
                  <a:pt x="1880" y="0"/>
                </a:cubicBezTo>
                <a:close/>
                <a:moveTo>
                  <a:pt x="204" y="229"/>
                </a:moveTo>
                <a:cubicBezTo>
                  <a:pt x="171" y="229"/>
                  <a:pt x="147" y="200"/>
                  <a:pt x="147" y="167"/>
                </a:cubicBezTo>
                <a:cubicBezTo>
                  <a:pt x="147" y="134"/>
                  <a:pt x="171" y="110"/>
                  <a:pt x="204" y="110"/>
                </a:cubicBezTo>
                <a:cubicBezTo>
                  <a:pt x="237" y="110"/>
                  <a:pt x="266" y="134"/>
                  <a:pt x="266" y="167"/>
                </a:cubicBezTo>
                <a:cubicBezTo>
                  <a:pt x="266" y="200"/>
                  <a:pt x="237" y="229"/>
                  <a:pt x="204" y="229"/>
                </a:cubicBezTo>
                <a:close/>
                <a:moveTo>
                  <a:pt x="1272" y="229"/>
                </a:moveTo>
                <a:cubicBezTo>
                  <a:pt x="1239" y="229"/>
                  <a:pt x="1210" y="200"/>
                  <a:pt x="1210" y="167"/>
                </a:cubicBezTo>
                <a:cubicBezTo>
                  <a:pt x="1210" y="134"/>
                  <a:pt x="1239" y="110"/>
                  <a:pt x="1272" y="110"/>
                </a:cubicBezTo>
                <a:cubicBezTo>
                  <a:pt x="1305" y="110"/>
                  <a:pt x="1334" y="134"/>
                  <a:pt x="1334" y="167"/>
                </a:cubicBezTo>
                <a:cubicBezTo>
                  <a:pt x="1334" y="200"/>
                  <a:pt x="1305" y="229"/>
                  <a:pt x="1272" y="229"/>
                </a:cubicBezTo>
                <a:close/>
                <a:moveTo>
                  <a:pt x="1481" y="229"/>
                </a:moveTo>
                <a:cubicBezTo>
                  <a:pt x="1448" y="229"/>
                  <a:pt x="1419" y="200"/>
                  <a:pt x="1419" y="167"/>
                </a:cubicBezTo>
                <a:cubicBezTo>
                  <a:pt x="1419" y="134"/>
                  <a:pt x="1448" y="110"/>
                  <a:pt x="1481" y="110"/>
                </a:cubicBezTo>
                <a:cubicBezTo>
                  <a:pt x="1514" y="110"/>
                  <a:pt x="1543" y="134"/>
                  <a:pt x="1543" y="167"/>
                </a:cubicBezTo>
                <a:cubicBezTo>
                  <a:pt x="1543" y="200"/>
                  <a:pt x="1514" y="229"/>
                  <a:pt x="1481" y="229"/>
                </a:cubicBezTo>
                <a:close/>
                <a:moveTo>
                  <a:pt x="1695" y="229"/>
                </a:moveTo>
                <a:cubicBezTo>
                  <a:pt x="1661" y="229"/>
                  <a:pt x="1633" y="200"/>
                  <a:pt x="1633" y="167"/>
                </a:cubicBezTo>
                <a:cubicBezTo>
                  <a:pt x="1633" y="134"/>
                  <a:pt x="1661" y="110"/>
                  <a:pt x="1695" y="110"/>
                </a:cubicBezTo>
                <a:cubicBezTo>
                  <a:pt x="1728" y="110"/>
                  <a:pt x="1752" y="134"/>
                  <a:pt x="1752" y="167"/>
                </a:cubicBezTo>
                <a:cubicBezTo>
                  <a:pt x="1752" y="200"/>
                  <a:pt x="1728" y="229"/>
                  <a:pt x="1695" y="229"/>
                </a:cubicBezTo>
                <a:close/>
              </a:path>
            </a:pathLst>
          </a:custGeom>
          <a:solidFill>
            <a:sysClr val="window" lastClr="FFFFFF">
              <a:alpha val="50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33" name="Freeform 7">
            <a:extLst>
              <a:ext uri="{FF2B5EF4-FFF2-40B4-BE49-F238E27FC236}">
                <a16:creationId xmlns:a16="http://schemas.microsoft.com/office/drawing/2014/main" id="{72820027-DEC9-0A04-A47C-CDB3828EE5A9}"/>
              </a:ext>
            </a:extLst>
          </p:cNvPr>
          <p:cNvSpPr>
            <a:spLocks noEditPoints="1"/>
          </p:cNvSpPr>
          <p:nvPr/>
        </p:nvSpPr>
        <p:spPr bwMode="auto">
          <a:xfrm>
            <a:off x="9786536" y="4982437"/>
            <a:ext cx="744177" cy="132995"/>
          </a:xfrm>
          <a:custGeom>
            <a:avLst/>
            <a:gdLst>
              <a:gd name="T0" fmla="*/ 1880 w 1899"/>
              <a:gd name="T1" fmla="*/ 0 h 339"/>
              <a:gd name="T2" fmla="*/ 1666 w 1899"/>
              <a:gd name="T3" fmla="*/ 0 h 339"/>
              <a:gd name="T4" fmla="*/ 1168 w 1899"/>
              <a:gd name="T5" fmla="*/ 0 h 339"/>
              <a:gd name="T6" fmla="*/ 593 w 1899"/>
              <a:gd name="T7" fmla="*/ 0 h 339"/>
              <a:gd name="T8" fmla="*/ 147 w 1899"/>
              <a:gd name="T9" fmla="*/ 0 h 339"/>
              <a:gd name="T10" fmla="*/ 19 w 1899"/>
              <a:gd name="T11" fmla="*/ 0 h 339"/>
              <a:gd name="T12" fmla="*/ 0 w 1899"/>
              <a:gd name="T13" fmla="*/ 19 h 339"/>
              <a:gd name="T14" fmla="*/ 0 w 1899"/>
              <a:gd name="T15" fmla="*/ 320 h 339"/>
              <a:gd name="T16" fmla="*/ 19 w 1899"/>
              <a:gd name="T17" fmla="*/ 339 h 339"/>
              <a:gd name="T18" fmla="*/ 233 w 1899"/>
              <a:gd name="T19" fmla="*/ 339 h 339"/>
              <a:gd name="T20" fmla="*/ 731 w 1899"/>
              <a:gd name="T21" fmla="*/ 339 h 339"/>
              <a:gd name="T22" fmla="*/ 1305 w 1899"/>
              <a:gd name="T23" fmla="*/ 339 h 339"/>
              <a:gd name="T24" fmla="*/ 1752 w 1899"/>
              <a:gd name="T25" fmla="*/ 339 h 339"/>
              <a:gd name="T26" fmla="*/ 1880 w 1899"/>
              <a:gd name="T27" fmla="*/ 339 h 339"/>
              <a:gd name="T28" fmla="*/ 1894 w 1899"/>
              <a:gd name="T29" fmla="*/ 334 h 339"/>
              <a:gd name="T30" fmla="*/ 1899 w 1899"/>
              <a:gd name="T31" fmla="*/ 320 h 339"/>
              <a:gd name="T32" fmla="*/ 1899 w 1899"/>
              <a:gd name="T33" fmla="*/ 19 h 339"/>
              <a:gd name="T34" fmla="*/ 1880 w 1899"/>
              <a:gd name="T35" fmla="*/ 0 h 339"/>
              <a:gd name="T36" fmla="*/ 204 w 1899"/>
              <a:gd name="T37" fmla="*/ 229 h 339"/>
              <a:gd name="T38" fmla="*/ 147 w 1899"/>
              <a:gd name="T39" fmla="*/ 167 h 339"/>
              <a:gd name="T40" fmla="*/ 204 w 1899"/>
              <a:gd name="T41" fmla="*/ 110 h 339"/>
              <a:gd name="T42" fmla="*/ 266 w 1899"/>
              <a:gd name="T43" fmla="*/ 167 h 339"/>
              <a:gd name="T44" fmla="*/ 204 w 1899"/>
              <a:gd name="T45" fmla="*/ 229 h 339"/>
              <a:gd name="T46" fmla="*/ 1272 w 1899"/>
              <a:gd name="T47" fmla="*/ 229 h 339"/>
              <a:gd name="T48" fmla="*/ 1210 w 1899"/>
              <a:gd name="T49" fmla="*/ 167 h 339"/>
              <a:gd name="T50" fmla="*/ 1272 w 1899"/>
              <a:gd name="T51" fmla="*/ 110 h 339"/>
              <a:gd name="T52" fmla="*/ 1334 w 1899"/>
              <a:gd name="T53" fmla="*/ 167 h 339"/>
              <a:gd name="T54" fmla="*/ 1272 w 1899"/>
              <a:gd name="T55" fmla="*/ 229 h 339"/>
              <a:gd name="T56" fmla="*/ 1481 w 1899"/>
              <a:gd name="T57" fmla="*/ 229 h 339"/>
              <a:gd name="T58" fmla="*/ 1419 w 1899"/>
              <a:gd name="T59" fmla="*/ 167 h 339"/>
              <a:gd name="T60" fmla="*/ 1481 w 1899"/>
              <a:gd name="T61" fmla="*/ 110 h 339"/>
              <a:gd name="T62" fmla="*/ 1543 w 1899"/>
              <a:gd name="T63" fmla="*/ 167 h 339"/>
              <a:gd name="T64" fmla="*/ 1481 w 1899"/>
              <a:gd name="T65" fmla="*/ 229 h 339"/>
              <a:gd name="T66" fmla="*/ 1695 w 1899"/>
              <a:gd name="T67" fmla="*/ 229 h 339"/>
              <a:gd name="T68" fmla="*/ 1633 w 1899"/>
              <a:gd name="T69" fmla="*/ 167 h 339"/>
              <a:gd name="T70" fmla="*/ 1695 w 1899"/>
              <a:gd name="T71" fmla="*/ 110 h 339"/>
              <a:gd name="T72" fmla="*/ 1752 w 1899"/>
              <a:gd name="T73" fmla="*/ 167 h 339"/>
              <a:gd name="T74" fmla="*/ 1695 w 1899"/>
              <a:gd name="T75" fmla="*/ 22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9" h="339">
                <a:moveTo>
                  <a:pt x="1880" y="0"/>
                </a:moveTo>
                <a:cubicBezTo>
                  <a:pt x="1809" y="0"/>
                  <a:pt x="1737" y="0"/>
                  <a:pt x="1666" y="0"/>
                </a:cubicBezTo>
                <a:cubicBezTo>
                  <a:pt x="1500" y="0"/>
                  <a:pt x="1334" y="0"/>
                  <a:pt x="1168" y="0"/>
                </a:cubicBezTo>
                <a:cubicBezTo>
                  <a:pt x="978" y="0"/>
                  <a:pt x="788" y="0"/>
                  <a:pt x="593" y="0"/>
                </a:cubicBezTo>
                <a:cubicBezTo>
                  <a:pt x="446" y="0"/>
                  <a:pt x="294" y="0"/>
                  <a:pt x="147" y="0"/>
                </a:cubicBezTo>
                <a:cubicBezTo>
                  <a:pt x="104" y="0"/>
                  <a:pt x="62" y="0"/>
                  <a:pt x="19" y="0"/>
                </a:cubicBezTo>
                <a:cubicBezTo>
                  <a:pt x="9" y="0"/>
                  <a:pt x="0" y="4"/>
                  <a:pt x="0" y="19"/>
                </a:cubicBezTo>
                <a:cubicBezTo>
                  <a:pt x="0" y="119"/>
                  <a:pt x="0" y="220"/>
                  <a:pt x="0" y="320"/>
                </a:cubicBezTo>
                <a:cubicBezTo>
                  <a:pt x="0" y="330"/>
                  <a:pt x="9" y="339"/>
                  <a:pt x="19" y="339"/>
                </a:cubicBezTo>
                <a:cubicBezTo>
                  <a:pt x="90" y="339"/>
                  <a:pt x="161" y="339"/>
                  <a:pt x="233" y="339"/>
                </a:cubicBezTo>
                <a:cubicBezTo>
                  <a:pt x="399" y="339"/>
                  <a:pt x="565" y="339"/>
                  <a:pt x="731" y="339"/>
                </a:cubicBezTo>
                <a:cubicBezTo>
                  <a:pt x="921" y="339"/>
                  <a:pt x="1111" y="339"/>
                  <a:pt x="1305" y="339"/>
                </a:cubicBezTo>
                <a:cubicBezTo>
                  <a:pt x="1452" y="339"/>
                  <a:pt x="1604" y="339"/>
                  <a:pt x="1752" y="339"/>
                </a:cubicBezTo>
                <a:cubicBezTo>
                  <a:pt x="1794" y="339"/>
                  <a:pt x="1837" y="339"/>
                  <a:pt x="1880" y="339"/>
                </a:cubicBezTo>
                <a:cubicBezTo>
                  <a:pt x="1884" y="339"/>
                  <a:pt x="1889" y="339"/>
                  <a:pt x="1894" y="334"/>
                </a:cubicBezTo>
                <a:cubicBezTo>
                  <a:pt x="1894" y="330"/>
                  <a:pt x="1899" y="325"/>
                  <a:pt x="1899" y="320"/>
                </a:cubicBezTo>
                <a:cubicBezTo>
                  <a:pt x="1899" y="220"/>
                  <a:pt x="1899" y="119"/>
                  <a:pt x="1899" y="19"/>
                </a:cubicBezTo>
                <a:cubicBezTo>
                  <a:pt x="1899" y="4"/>
                  <a:pt x="1889" y="0"/>
                  <a:pt x="1880" y="0"/>
                </a:cubicBezTo>
                <a:close/>
                <a:moveTo>
                  <a:pt x="204" y="229"/>
                </a:moveTo>
                <a:cubicBezTo>
                  <a:pt x="171" y="229"/>
                  <a:pt x="147" y="200"/>
                  <a:pt x="147" y="167"/>
                </a:cubicBezTo>
                <a:cubicBezTo>
                  <a:pt x="147" y="134"/>
                  <a:pt x="171" y="110"/>
                  <a:pt x="204" y="110"/>
                </a:cubicBezTo>
                <a:cubicBezTo>
                  <a:pt x="237" y="110"/>
                  <a:pt x="266" y="134"/>
                  <a:pt x="266" y="167"/>
                </a:cubicBezTo>
                <a:cubicBezTo>
                  <a:pt x="266" y="200"/>
                  <a:pt x="237" y="229"/>
                  <a:pt x="204" y="229"/>
                </a:cubicBezTo>
                <a:close/>
                <a:moveTo>
                  <a:pt x="1272" y="229"/>
                </a:moveTo>
                <a:cubicBezTo>
                  <a:pt x="1239" y="229"/>
                  <a:pt x="1210" y="200"/>
                  <a:pt x="1210" y="167"/>
                </a:cubicBezTo>
                <a:cubicBezTo>
                  <a:pt x="1210" y="134"/>
                  <a:pt x="1239" y="110"/>
                  <a:pt x="1272" y="110"/>
                </a:cubicBezTo>
                <a:cubicBezTo>
                  <a:pt x="1305" y="110"/>
                  <a:pt x="1334" y="134"/>
                  <a:pt x="1334" y="167"/>
                </a:cubicBezTo>
                <a:cubicBezTo>
                  <a:pt x="1334" y="200"/>
                  <a:pt x="1305" y="229"/>
                  <a:pt x="1272" y="229"/>
                </a:cubicBezTo>
                <a:close/>
                <a:moveTo>
                  <a:pt x="1481" y="229"/>
                </a:moveTo>
                <a:cubicBezTo>
                  <a:pt x="1448" y="229"/>
                  <a:pt x="1419" y="200"/>
                  <a:pt x="1419" y="167"/>
                </a:cubicBezTo>
                <a:cubicBezTo>
                  <a:pt x="1419" y="134"/>
                  <a:pt x="1448" y="110"/>
                  <a:pt x="1481" y="110"/>
                </a:cubicBezTo>
                <a:cubicBezTo>
                  <a:pt x="1514" y="110"/>
                  <a:pt x="1543" y="134"/>
                  <a:pt x="1543" y="167"/>
                </a:cubicBezTo>
                <a:cubicBezTo>
                  <a:pt x="1543" y="200"/>
                  <a:pt x="1514" y="229"/>
                  <a:pt x="1481" y="229"/>
                </a:cubicBezTo>
                <a:close/>
                <a:moveTo>
                  <a:pt x="1695" y="229"/>
                </a:moveTo>
                <a:cubicBezTo>
                  <a:pt x="1661" y="229"/>
                  <a:pt x="1633" y="200"/>
                  <a:pt x="1633" y="167"/>
                </a:cubicBezTo>
                <a:cubicBezTo>
                  <a:pt x="1633" y="134"/>
                  <a:pt x="1661" y="110"/>
                  <a:pt x="1695" y="110"/>
                </a:cubicBezTo>
                <a:cubicBezTo>
                  <a:pt x="1728" y="110"/>
                  <a:pt x="1752" y="134"/>
                  <a:pt x="1752" y="167"/>
                </a:cubicBezTo>
                <a:cubicBezTo>
                  <a:pt x="1752" y="200"/>
                  <a:pt x="1728" y="229"/>
                  <a:pt x="1695" y="229"/>
                </a:cubicBezTo>
                <a:close/>
              </a:path>
            </a:pathLst>
          </a:custGeom>
          <a:solidFill>
            <a:sysClr val="window" lastClr="FFFFFF">
              <a:alpha val="50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34" name="Freeform 9">
            <a:extLst>
              <a:ext uri="{FF2B5EF4-FFF2-40B4-BE49-F238E27FC236}">
                <a16:creationId xmlns:a16="http://schemas.microsoft.com/office/drawing/2014/main" id="{493C5395-4D72-7B08-DA89-62C80F23DFDA}"/>
              </a:ext>
            </a:extLst>
          </p:cNvPr>
          <p:cNvSpPr>
            <a:spLocks/>
          </p:cNvSpPr>
          <p:nvPr/>
        </p:nvSpPr>
        <p:spPr bwMode="auto">
          <a:xfrm rot="16200000" flipV="1">
            <a:off x="9989725" y="3815264"/>
            <a:ext cx="337798" cy="744177"/>
          </a:xfrm>
          <a:custGeom>
            <a:avLst/>
            <a:gdLst>
              <a:gd name="T0" fmla="*/ 1006 w 1006"/>
              <a:gd name="T1" fmla="*/ 553 h 2220"/>
              <a:gd name="T2" fmla="*/ 879 w 1006"/>
              <a:gd name="T3" fmla="*/ 426 h 2220"/>
              <a:gd name="T4" fmla="*/ 753 w 1006"/>
              <a:gd name="T5" fmla="*/ 553 h 2220"/>
              <a:gd name="T6" fmla="*/ 840 w 1006"/>
              <a:gd name="T7" fmla="*/ 673 h 2220"/>
              <a:gd name="T8" fmla="*/ 840 w 1006"/>
              <a:gd name="T9" fmla="*/ 840 h 2220"/>
              <a:gd name="T10" fmla="*/ 806 w 1006"/>
              <a:gd name="T11" fmla="*/ 920 h 2220"/>
              <a:gd name="T12" fmla="*/ 543 w 1006"/>
              <a:gd name="T13" fmla="*/ 1170 h 2220"/>
              <a:gd name="T14" fmla="*/ 543 w 1006"/>
              <a:gd name="T15" fmla="*/ 246 h 2220"/>
              <a:gd name="T16" fmla="*/ 630 w 1006"/>
              <a:gd name="T17" fmla="*/ 126 h 2220"/>
              <a:gd name="T18" fmla="*/ 503 w 1006"/>
              <a:gd name="T19" fmla="*/ 0 h 2220"/>
              <a:gd name="T20" fmla="*/ 377 w 1006"/>
              <a:gd name="T21" fmla="*/ 126 h 2220"/>
              <a:gd name="T22" fmla="*/ 463 w 1006"/>
              <a:gd name="T23" fmla="*/ 246 h 2220"/>
              <a:gd name="T24" fmla="*/ 463 w 1006"/>
              <a:gd name="T25" fmla="*/ 1490 h 2220"/>
              <a:gd name="T26" fmla="*/ 200 w 1006"/>
              <a:gd name="T27" fmla="*/ 1233 h 2220"/>
              <a:gd name="T28" fmla="*/ 166 w 1006"/>
              <a:gd name="T29" fmla="*/ 1159 h 2220"/>
              <a:gd name="T30" fmla="*/ 166 w 1006"/>
              <a:gd name="T31" fmla="*/ 942 h 2220"/>
              <a:gd name="T32" fmla="*/ 252 w 1006"/>
              <a:gd name="T33" fmla="*/ 828 h 2220"/>
              <a:gd name="T34" fmla="*/ 126 w 1006"/>
              <a:gd name="T35" fmla="*/ 697 h 2220"/>
              <a:gd name="T36" fmla="*/ 0 w 1006"/>
              <a:gd name="T37" fmla="*/ 828 h 2220"/>
              <a:gd name="T38" fmla="*/ 86 w 1006"/>
              <a:gd name="T39" fmla="*/ 942 h 2220"/>
              <a:gd name="T40" fmla="*/ 86 w 1006"/>
              <a:gd name="T41" fmla="*/ 1153 h 2220"/>
              <a:gd name="T42" fmla="*/ 155 w 1006"/>
              <a:gd name="T43" fmla="*/ 1307 h 2220"/>
              <a:gd name="T44" fmla="*/ 435 w 1006"/>
              <a:gd name="T45" fmla="*/ 1575 h 2220"/>
              <a:gd name="T46" fmla="*/ 463 w 1006"/>
              <a:gd name="T47" fmla="*/ 1655 h 2220"/>
              <a:gd name="T48" fmla="*/ 463 w 1006"/>
              <a:gd name="T49" fmla="*/ 1803 h 2220"/>
              <a:gd name="T50" fmla="*/ 292 w 1006"/>
              <a:gd name="T51" fmla="*/ 2009 h 2220"/>
              <a:gd name="T52" fmla="*/ 503 w 1006"/>
              <a:gd name="T53" fmla="*/ 2220 h 2220"/>
              <a:gd name="T54" fmla="*/ 715 w 1006"/>
              <a:gd name="T55" fmla="*/ 2009 h 2220"/>
              <a:gd name="T56" fmla="*/ 543 w 1006"/>
              <a:gd name="T57" fmla="*/ 1803 h 2220"/>
              <a:gd name="T58" fmla="*/ 543 w 1006"/>
              <a:gd name="T59" fmla="*/ 1655 h 2220"/>
              <a:gd name="T60" fmla="*/ 543 w 1006"/>
              <a:gd name="T61" fmla="*/ 1336 h 2220"/>
              <a:gd name="T62" fmla="*/ 572 w 1006"/>
              <a:gd name="T63" fmla="*/ 1262 h 2220"/>
              <a:gd name="T64" fmla="*/ 852 w 1006"/>
              <a:gd name="T65" fmla="*/ 994 h 2220"/>
              <a:gd name="T66" fmla="*/ 920 w 1006"/>
              <a:gd name="T67" fmla="*/ 840 h 2220"/>
              <a:gd name="T68" fmla="*/ 920 w 1006"/>
              <a:gd name="T69" fmla="*/ 672 h 2220"/>
              <a:gd name="T70" fmla="*/ 1006 w 1006"/>
              <a:gd name="T71" fmla="*/ 553 h 2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6" h="2220">
                <a:moveTo>
                  <a:pt x="1006" y="553"/>
                </a:moveTo>
                <a:cubicBezTo>
                  <a:pt x="1006" y="483"/>
                  <a:pt x="949" y="426"/>
                  <a:pt x="879" y="426"/>
                </a:cubicBezTo>
                <a:cubicBezTo>
                  <a:pt x="810" y="426"/>
                  <a:pt x="753" y="483"/>
                  <a:pt x="753" y="553"/>
                </a:cubicBezTo>
                <a:cubicBezTo>
                  <a:pt x="753" y="609"/>
                  <a:pt x="790" y="657"/>
                  <a:pt x="840" y="673"/>
                </a:cubicBezTo>
                <a:cubicBezTo>
                  <a:pt x="840" y="705"/>
                  <a:pt x="840" y="759"/>
                  <a:pt x="840" y="840"/>
                </a:cubicBezTo>
                <a:cubicBezTo>
                  <a:pt x="840" y="868"/>
                  <a:pt x="823" y="897"/>
                  <a:pt x="806" y="920"/>
                </a:cubicBezTo>
                <a:cubicBezTo>
                  <a:pt x="543" y="1170"/>
                  <a:pt x="543" y="1170"/>
                  <a:pt x="543" y="1170"/>
                </a:cubicBezTo>
                <a:cubicBezTo>
                  <a:pt x="543" y="569"/>
                  <a:pt x="543" y="336"/>
                  <a:pt x="543" y="246"/>
                </a:cubicBezTo>
                <a:cubicBezTo>
                  <a:pt x="594" y="230"/>
                  <a:pt x="630" y="182"/>
                  <a:pt x="630" y="126"/>
                </a:cubicBezTo>
                <a:cubicBezTo>
                  <a:pt x="630" y="56"/>
                  <a:pt x="573" y="0"/>
                  <a:pt x="503" y="0"/>
                </a:cubicBezTo>
                <a:cubicBezTo>
                  <a:pt x="433" y="0"/>
                  <a:pt x="377" y="56"/>
                  <a:pt x="377" y="126"/>
                </a:cubicBezTo>
                <a:cubicBezTo>
                  <a:pt x="377" y="182"/>
                  <a:pt x="413" y="230"/>
                  <a:pt x="463" y="246"/>
                </a:cubicBezTo>
                <a:cubicBezTo>
                  <a:pt x="463" y="1490"/>
                  <a:pt x="463" y="1490"/>
                  <a:pt x="463" y="1490"/>
                </a:cubicBezTo>
                <a:cubicBezTo>
                  <a:pt x="200" y="1233"/>
                  <a:pt x="200" y="1233"/>
                  <a:pt x="200" y="1233"/>
                </a:cubicBezTo>
                <a:cubicBezTo>
                  <a:pt x="183" y="1216"/>
                  <a:pt x="166" y="1188"/>
                  <a:pt x="166" y="1159"/>
                </a:cubicBezTo>
                <a:cubicBezTo>
                  <a:pt x="166" y="1039"/>
                  <a:pt x="166" y="971"/>
                  <a:pt x="166" y="942"/>
                </a:cubicBezTo>
                <a:cubicBezTo>
                  <a:pt x="218" y="925"/>
                  <a:pt x="252" y="880"/>
                  <a:pt x="252" y="828"/>
                </a:cubicBezTo>
                <a:cubicBezTo>
                  <a:pt x="252" y="754"/>
                  <a:pt x="195" y="697"/>
                  <a:pt x="126" y="697"/>
                </a:cubicBezTo>
                <a:cubicBezTo>
                  <a:pt x="58" y="697"/>
                  <a:pt x="0" y="754"/>
                  <a:pt x="0" y="828"/>
                </a:cubicBezTo>
                <a:cubicBezTo>
                  <a:pt x="0" y="880"/>
                  <a:pt x="35" y="925"/>
                  <a:pt x="86" y="942"/>
                </a:cubicBezTo>
                <a:cubicBezTo>
                  <a:pt x="86" y="1153"/>
                  <a:pt x="86" y="1153"/>
                  <a:pt x="86" y="1153"/>
                </a:cubicBezTo>
                <a:cubicBezTo>
                  <a:pt x="86" y="1210"/>
                  <a:pt x="115" y="1273"/>
                  <a:pt x="155" y="1307"/>
                </a:cubicBezTo>
                <a:cubicBezTo>
                  <a:pt x="435" y="1575"/>
                  <a:pt x="435" y="1575"/>
                  <a:pt x="435" y="1575"/>
                </a:cubicBezTo>
                <a:cubicBezTo>
                  <a:pt x="452" y="1598"/>
                  <a:pt x="463" y="1627"/>
                  <a:pt x="463" y="1655"/>
                </a:cubicBezTo>
                <a:cubicBezTo>
                  <a:pt x="463" y="1803"/>
                  <a:pt x="463" y="1803"/>
                  <a:pt x="463" y="1803"/>
                </a:cubicBezTo>
                <a:cubicBezTo>
                  <a:pt x="366" y="1821"/>
                  <a:pt x="292" y="1906"/>
                  <a:pt x="292" y="2009"/>
                </a:cubicBezTo>
                <a:cubicBezTo>
                  <a:pt x="292" y="2123"/>
                  <a:pt x="389" y="2220"/>
                  <a:pt x="503" y="2220"/>
                </a:cubicBezTo>
                <a:cubicBezTo>
                  <a:pt x="618" y="2220"/>
                  <a:pt x="715" y="2123"/>
                  <a:pt x="715" y="2009"/>
                </a:cubicBezTo>
                <a:cubicBezTo>
                  <a:pt x="715" y="1906"/>
                  <a:pt x="640" y="1821"/>
                  <a:pt x="543" y="1803"/>
                </a:cubicBezTo>
                <a:cubicBezTo>
                  <a:pt x="543" y="1655"/>
                  <a:pt x="543" y="1655"/>
                  <a:pt x="543" y="1655"/>
                </a:cubicBezTo>
                <a:cubicBezTo>
                  <a:pt x="543" y="1336"/>
                  <a:pt x="543" y="1336"/>
                  <a:pt x="543" y="1336"/>
                </a:cubicBezTo>
                <a:cubicBezTo>
                  <a:pt x="543" y="1307"/>
                  <a:pt x="555" y="1279"/>
                  <a:pt x="572" y="1262"/>
                </a:cubicBezTo>
                <a:cubicBezTo>
                  <a:pt x="852" y="994"/>
                  <a:pt x="852" y="994"/>
                  <a:pt x="852" y="994"/>
                </a:cubicBezTo>
                <a:cubicBezTo>
                  <a:pt x="892" y="954"/>
                  <a:pt x="920" y="897"/>
                  <a:pt x="920" y="840"/>
                </a:cubicBezTo>
                <a:cubicBezTo>
                  <a:pt x="920" y="751"/>
                  <a:pt x="920" y="701"/>
                  <a:pt x="920" y="672"/>
                </a:cubicBezTo>
                <a:cubicBezTo>
                  <a:pt x="970" y="655"/>
                  <a:pt x="1006" y="608"/>
                  <a:pt x="1006" y="553"/>
                </a:cubicBezTo>
                <a:close/>
              </a:path>
            </a:pathLst>
          </a:custGeom>
          <a:solidFill>
            <a:sysClr val="window" lastClr="FFFFFF">
              <a:alpha val="50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35" name="Freeform 9">
            <a:extLst>
              <a:ext uri="{FF2B5EF4-FFF2-40B4-BE49-F238E27FC236}">
                <a16:creationId xmlns:a16="http://schemas.microsoft.com/office/drawing/2014/main" id="{EA685BB4-EFB2-0FB8-FA6F-931207020391}"/>
              </a:ext>
            </a:extLst>
          </p:cNvPr>
          <p:cNvSpPr>
            <a:spLocks/>
          </p:cNvSpPr>
          <p:nvPr/>
        </p:nvSpPr>
        <p:spPr bwMode="auto">
          <a:xfrm rot="16200000" flipH="1">
            <a:off x="7168451" y="3815264"/>
            <a:ext cx="337798" cy="744177"/>
          </a:xfrm>
          <a:custGeom>
            <a:avLst/>
            <a:gdLst>
              <a:gd name="T0" fmla="*/ 1006 w 1006"/>
              <a:gd name="T1" fmla="*/ 553 h 2220"/>
              <a:gd name="T2" fmla="*/ 879 w 1006"/>
              <a:gd name="T3" fmla="*/ 426 h 2220"/>
              <a:gd name="T4" fmla="*/ 753 w 1006"/>
              <a:gd name="T5" fmla="*/ 553 h 2220"/>
              <a:gd name="T6" fmla="*/ 840 w 1006"/>
              <a:gd name="T7" fmla="*/ 673 h 2220"/>
              <a:gd name="T8" fmla="*/ 840 w 1006"/>
              <a:gd name="T9" fmla="*/ 840 h 2220"/>
              <a:gd name="T10" fmla="*/ 806 w 1006"/>
              <a:gd name="T11" fmla="*/ 920 h 2220"/>
              <a:gd name="T12" fmla="*/ 543 w 1006"/>
              <a:gd name="T13" fmla="*/ 1170 h 2220"/>
              <a:gd name="T14" fmla="*/ 543 w 1006"/>
              <a:gd name="T15" fmla="*/ 246 h 2220"/>
              <a:gd name="T16" fmla="*/ 630 w 1006"/>
              <a:gd name="T17" fmla="*/ 126 h 2220"/>
              <a:gd name="T18" fmla="*/ 503 w 1006"/>
              <a:gd name="T19" fmla="*/ 0 h 2220"/>
              <a:gd name="T20" fmla="*/ 377 w 1006"/>
              <a:gd name="T21" fmla="*/ 126 h 2220"/>
              <a:gd name="T22" fmla="*/ 463 w 1006"/>
              <a:gd name="T23" fmla="*/ 246 h 2220"/>
              <a:gd name="T24" fmla="*/ 463 w 1006"/>
              <a:gd name="T25" fmla="*/ 1490 h 2220"/>
              <a:gd name="T26" fmla="*/ 200 w 1006"/>
              <a:gd name="T27" fmla="*/ 1233 h 2220"/>
              <a:gd name="T28" fmla="*/ 166 w 1006"/>
              <a:gd name="T29" fmla="*/ 1159 h 2220"/>
              <a:gd name="T30" fmla="*/ 166 w 1006"/>
              <a:gd name="T31" fmla="*/ 942 h 2220"/>
              <a:gd name="T32" fmla="*/ 252 w 1006"/>
              <a:gd name="T33" fmla="*/ 828 h 2220"/>
              <a:gd name="T34" fmla="*/ 126 w 1006"/>
              <a:gd name="T35" fmla="*/ 697 h 2220"/>
              <a:gd name="T36" fmla="*/ 0 w 1006"/>
              <a:gd name="T37" fmla="*/ 828 h 2220"/>
              <a:gd name="T38" fmla="*/ 86 w 1006"/>
              <a:gd name="T39" fmla="*/ 942 h 2220"/>
              <a:gd name="T40" fmla="*/ 86 w 1006"/>
              <a:gd name="T41" fmla="*/ 1153 h 2220"/>
              <a:gd name="T42" fmla="*/ 155 w 1006"/>
              <a:gd name="T43" fmla="*/ 1307 h 2220"/>
              <a:gd name="T44" fmla="*/ 435 w 1006"/>
              <a:gd name="T45" fmla="*/ 1575 h 2220"/>
              <a:gd name="T46" fmla="*/ 463 w 1006"/>
              <a:gd name="T47" fmla="*/ 1655 h 2220"/>
              <a:gd name="T48" fmla="*/ 463 w 1006"/>
              <a:gd name="T49" fmla="*/ 1803 h 2220"/>
              <a:gd name="T50" fmla="*/ 292 w 1006"/>
              <a:gd name="T51" fmla="*/ 2009 h 2220"/>
              <a:gd name="T52" fmla="*/ 503 w 1006"/>
              <a:gd name="T53" fmla="*/ 2220 h 2220"/>
              <a:gd name="T54" fmla="*/ 715 w 1006"/>
              <a:gd name="T55" fmla="*/ 2009 h 2220"/>
              <a:gd name="T56" fmla="*/ 543 w 1006"/>
              <a:gd name="T57" fmla="*/ 1803 h 2220"/>
              <a:gd name="T58" fmla="*/ 543 w 1006"/>
              <a:gd name="T59" fmla="*/ 1655 h 2220"/>
              <a:gd name="T60" fmla="*/ 543 w 1006"/>
              <a:gd name="T61" fmla="*/ 1336 h 2220"/>
              <a:gd name="T62" fmla="*/ 572 w 1006"/>
              <a:gd name="T63" fmla="*/ 1262 h 2220"/>
              <a:gd name="T64" fmla="*/ 852 w 1006"/>
              <a:gd name="T65" fmla="*/ 994 h 2220"/>
              <a:gd name="T66" fmla="*/ 920 w 1006"/>
              <a:gd name="T67" fmla="*/ 840 h 2220"/>
              <a:gd name="T68" fmla="*/ 920 w 1006"/>
              <a:gd name="T69" fmla="*/ 672 h 2220"/>
              <a:gd name="T70" fmla="*/ 1006 w 1006"/>
              <a:gd name="T71" fmla="*/ 553 h 2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6" h="2220">
                <a:moveTo>
                  <a:pt x="1006" y="553"/>
                </a:moveTo>
                <a:cubicBezTo>
                  <a:pt x="1006" y="483"/>
                  <a:pt x="949" y="426"/>
                  <a:pt x="879" y="426"/>
                </a:cubicBezTo>
                <a:cubicBezTo>
                  <a:pt x="810" y="426"/>
                  <a:pt x="753" y="483"/>
                  <a:pt x="753" y="553"/>
                </a:cubicBezTo>
                <a:cubicBezTo>
                  <a:pt x="753" y="609"/>
                  <a:pt x="790" y="657"/>
                  <a:pt x="840" y="673"/>
                </a:cubicBezTo>
                <a:cubicBezTo>
                  <a:pt x="840" y="705"/>
                  <a:pt x="840" y="759"/>
                  <a:pt x="840" y="840"/>
                </a:cubicBezTo>
                <a:cubicBezTo>
                  <a:pt x="840" y="868"/>
                  <a:pt x="823" y="897"/>
                  <a:pt x="806" y="920"/>
                </a:cubicBezTo>
                <a:cubicBezTo>
                  <a:pt x="543" y="1170"/>
                  <a:pt x="543" y="1170"/>
                  <a:pt x="543" y="1170"/>
                </a:cubicBezTo>
                <a:cubicBezTo>
                  <a:pt x="543" y="569"/>
                  <a:pt x="543" y="336"/>
                  <a:pt x="543" y="246"/>
                </a:cubicBezTo>
                <a:cubicBezTo>
                  <a:pt x="594" y="230"/>
                  <a:pt x="630" y="182"/>
                  <a:pt x="630" y="126"/>
                </a:cubicBezTo>
                <a:cubicBezTo>
                  <a:pt x="630" y="56"/>
                  <a:pt x="573" y="0"/>
                  <a:pt x="503" y="0"/>
                </a:cubicBezTo>
                <a:cubicBezTo>
                  <a:pt x="433" y="0"/>
                  <a:pt x="377" y="56"/>
                  <a:pt x="377" y="126"/>
                </a:cubicBezTo>
                <a:cubicBezTo>
                  <a:pt x="377" y="182"/>
                  <a:pt x="413" y="230"/>
                  <a:pt x="463" y="246"/>
                </a:cubicBezTo>
                <a:cubicBezTo>
                  <a:pt x="463" y="1490"/>
                  <a:pt x="463" y="1490"/>
                  <a:pt x="463" y="1490"/>
                </a:cubicBezTo>
                <a:cubicBezTo>
                  <a:pt x="200" y="1233"/>
                  <a:pt x="200" y="1233"/>
                  <a:pt x="200" y="1233"/>
                </a:cubicBezTo>
                <a:cubicBezTo>
                  <a:pt x="183" y="1216"/>
                  <a:pt x="166" y="1188"/>
                  <a:pt x="166" y="1159"/>
                </a:cubicBezTo>
                <a:cubicBezTo>
                  <a:pt x="166" y="1039"/>
                  <a:pt x="166" y="971"/>
                  <a:pt x="166" y="942"/>
                </a:cubicBezTo>
                <a:cubicBezTo>
                  <a:pt x="218" y="925"/>
                  <a:pt x="252" y="880"/>
                  <a:pt x="252" y="828"/>
                </a:cubicBezTo>
                <a:cubicBezTo>
                  <a:pt x="252" y="754"/>
                  <a:pt x="195" y="697"/>
                  <a:pt x="126" y="697"/>
                </a:cubicBezTo>
                <a:cubicBezTo>
                  <a:pt x="58" y="697"/>
                  <a:pt x="0" y="754"/>
                  <a:pt x="0" y="828"/>
                </a:cubicBezTo>
                <a:cubicBezTo>
                  <a:pt x="0" y="880"/>
                  <a:pt x="35" y="925"/>
                  <a:pt x="86" y="942"/>
                </a:cubicBezTo>
                <a:cubicBezTo>
                  <a:pt x="86" y="1153"/>
                  <a:pt x="86" y="1153"/>
                  <a:pt x="86" y="1153"/>
                </a:cubicBezTo>
                <a:cubicBezTo>
                  <a:pt x="86" y="1210"/>
                  <a:pt x="115" y="1273"/>
                  <a:pt x="155" y="1307"/>
                </a:cubicBezTo>
                <a:cubicBezTo>
                  <a:pt x="435" y="1575"/>
                  <a:pt x="435" y="1575"/>
                  <a:pt x="435" y="1575"/>
                </a:cubicBezTo>
                <a:cubicBezTo>
                  <a:pt x="452" y="1598"/>
                  <a:pt x="463" y="1627"/>
                  <a:pt x="463" y="1655"/>
                </a:cubicBezTo>
                <a:cubicBezTo>
                  <a:pt x="463" y="1803"/>
                  <a:pt x="463" y="1803"/>
                  <a:pt x="463" y="1803"/>
                </a:cubicBezTo>
                <a:cubicBezTo>
                  <a:pt x="366" y="1821"/>
                  <a:pt x="292" y="1906"/>
                  <a:pt x="292" y="2009"/>
                </a:cubicBezTo>
                <a:cubicBezTo>
                  <a:pt x="292" y="2123"/>
                  <a:pt x="389" y="2220"/>
                  <a:pt x="503" y="2220"/>
                </a:cubicBezTo>
                <a:cubicBezTo>
                  <a:pt x="618" y="2220"/>
                  <a:pt x="715" y="2123"/>
                  <a:pt x="715" y="2009"/>
                </a:cubicBezTo>
                <a:cubicBezTo>
                  <a:pt x="715" y="1906"/>
                  <a:pt x="640" y="1821"/>
                  <a:pt x="543" y="1803"/>
                </a:cubicBezTo>
                <a:cubicBezTo>
                  <a:pt x="543" y="1655"/>
                  <a:pt x="543" y="1655"/>
                  <a:pt x="543" y="1655"/>
                </a:cubicBezTo>
                <a:cubicBezTo>
                  <a:pt x="543" y="1336"/>
                  <a:pt x="543" y="1336"/>
                  <a:pt x="543" y="1336"/>
                </a:cubicBezTo>
                <a:cubicBezTo>
                  <a:pt x="543" y="1307"/>
                  <a:pt x="555" y="1279"/>
                  <a:pt x="572" y="1262"/>
                </a:cubicBezTo>
                <a:cubicBezTo>
                  <a:pt x="852" y="994"/>
                  <a:pt x="852" y="994"/>
                  <a:pt x="852" y="994"/>
                </a:cubicBezTo>
                <a:cubicBezTo>
                  <a:pt x="892" y="954"/>
                  <a:pt x="920" y="897"/>
                  <a:pt x="920" y="840"/>
                </a:cubicBezTo>
                <a:cubicBezTo>
                  <a:pt x="920" y="751"/>
                  <a:pt x="920" y="701"/>
                  <a:pt x="920" y="672"/>
                </a:cubicBezTo>
                <a:cubicBezTo>
                  <a:pt x="970" y="655"/>
                  <a:pt x="1006" y="608"/>
                  <a:pt x="1006" y="553"/>
                </a:cubicBezTo>
                <a:close/>
              </a:path>
            </a:pathLst>
          </a:custGeom>
          <a:solidFill>
            <a:sysClr val="window" lastClr="FFFFFF">
              <a:alpha val="50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grpSp>
        <p:nvGrpSpPr>
          <p:cNvPr id="36" name="Group 35">
            <a:extLst>
              <a:ext uri="{FF2B5EF4-FFF2-40B4-BE49-F238E27FC236}">
                <a16:creationId xmlns:a16="http://schemas.microsoft.com/office/drawing/2014/main" id="{EB88B2FF-E887-A0D4-ABCE-700D26C3B092}"/>
              </a:ext>
            </a:extLst>
          </p:cNvPr>
          <p:cNvGrpSpPr/>
          <p:nvPr/>
        </p:nvGrpSpPr>
        <p:grpSpPr>
          <a:xfrm>
            <a:off x="8345350" y="5488223"/>
            <a:ext cx="801516" cy="663637"/>
            <a:chOff x="9275577" y="5864533"/>
            <a:chExt cx="660430" cy="546821"/>
          </a:xfrm>
        </p:grpSpPr>
        <p:sp>
          <p:nvSpPr>
            <p:cNvPr id="37" name="Rectangle 3">
              <a:extLst>
                <a:ext uri="{FF2B5EF4-FFF2-40B4-BE49-F238E27FC236}">
                  <a16:creationId xmlns:a16="http://schemas.microsoft.com/office/drawing/2014/main" id="{8860A725-0097-F8DA-2736-5E4133992991}"/>
                </a:ext>
              </a:extLst>
            </p:cNvPr>
            <p:cNvSpPr/>
            <p:nvPr/>
          </p:nvSpPr>
          <p:spPr bwMode="auto">
            <a:xfrm>
              <a:off x="9275577" y="5864533"/>
              <a:ext cx="660430" cy="546821"/>
            </a:xfrm>
            <a:custGeom>
              <a:avLst/>
              <a:gdLst/>
              <a:ahLst/>
              <a:cxnLst/>
              <a:rect l="l" t="t" r="r" b="b"/>
              <a:pathLst>
                <a:path w="987260" h="599524">
                  <a:moveTo>
                    <a:pt x="777710" y="0"/>
                  </a:moveTo>
                  <a:lnTo>
                    <a:pt x="987260" y="0"/>
                  </a:lnTo>
                  <a:lnTo>
                    <a:pt x="987260" y="64293"/>
                  </a:lnTo>
                  <a:lnTo>
                    <a:pt x="871908" y="64293"/>
                  </a:lnTo>
                  <a:lnTo>
                    <a:pt x="871908" y="90043"/>
                  </a:lnTo>
                  <a:lnTo>
                    <a:pt x="871908" y="599524"/>
                  </a:lnTo>
                  <a:lnTo>
                    <a:pt x="785320" y="599524"/>
                  </a:lnTo>
                  <a:lnTo>
                    <a:pt x="785320" y="426243"/>
                  </a:lnTo>
                  <a:lnTo>
                    <a:pt x="690593" y="426243"/>
                  </a:lnTo>
                  <a:lnTo>
                    <a:pt x="690593" y="495299"/>
                  </a:lnTo>
                  <a:lnTo>
                    <a:pt x="396711" y="495299"/>
                  </a:lnTo>
                  <a:lnTo>
                    <a:pt x="396711" y="431006"/>
                  </a:lnTo>
                  <a:lnTo>
                    <a:pt x="315748" y="431006"/>
                  </a:lnTo>
                  <a:lnTo>
                    <a:pt x="315748" y="495299"/>
                  </a:lnTo>
                  <a:lnTo>
                    <a:pt x="0" y="495299"/>
                  </a:lnTo>
                  <a:lnTo>
                    <a:pt x="0" y="90043"/>
                  </a:lnTo>
                  <a:lnTo>
                    <a:pt x="777710" y="90043"/>
                  </a:lnTo>
                  <a:close/>
                </a:path>
              </a:pathLst>
            </a:custGeom>
            <a:solidFill>
              <a:srgbClr val="FFC000"/>
            </a:solidFill>
            <a:ln w="57150">
              <a:noFill/>
            </a:ln>
          </p:spPr>
          <p:txBody>
            <a:bodyPr lIns="0" tIns="0" rIns="208771" bIns="82788" anchor="ctr" anchorCtr="0"/>
            <a:lstStyle/>
            <a:p>
              <a:pPr marL="0" marR="0" lvl="0" indent="0" algn="ctr" defTabSz="1088247"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EFEFEF"/>
                </a:solidFill>
                <a:effectLst/>
                <a:uLnTx/>
                <a:uFillTx/>
                <a:latin typeface="Calibri" panose="020F0502020204030204"/>
              </a:endParaRPr>
            </a:p>
          </p:txBody>
        </p:sp>
        <p:sp>
          <p:nvSpPr>
            <p:cNvPr id="38" name="TextBox 37">
              <a:extLst>
                <a:ext uri="{FF2B5EF4-FFF2-40B4-BE49-F238E27FC236}">
                  <a16:creationId xmlns:a16="http://schemas.microsoft.com/office/drawing/2014/main" id="{56E30F3B-18E5-49A2-F928-4A00833F0672}"/>
                </a:ext>
              </a:extLst>
            </p:cNvPr>
            <p:cNvSpPr txBox="1"/>
            <p:nvPr/>
          </p:nvSpPr>
          <p:spPr>
            <a:xfrm>
              <a:off x="9451546" y="6013292"/>
              <a:ext cx="210013" cy="156598"/>
            </a:xfrm>
            <a:prstGeom prst="rect">
              <a:avLst/>
            </a:prstGeom>
            <a:noFill/>
          </p:spPr>
          <p:txBody>
            <a:bodyPr wrap="none" lIns="0" tIns="0" rIns="0" bIns="0" rtlCol="0">
              <a:spAutoFit/>
            </a:bodyPr>
            <a:lstStyle/>
            <a:p>
              <a:pPr marL="0" marR="0" lvl="0" indent="0" algn="ctr" defTabSz="1088247" eaLnBrk="1" fontAlgn="auto" latinLnBrk="0" hangingPunct="1">
                <a:lnSpc>
                  <a:spcPct val="90000"/>
                </a:lnSpc>
                <a:spcBef>
                  <a:spcPts val="0"/>
                </a:spcBef>
                <a:spcAft>
                  <a:spcPts val="0"/>
                </a:spcAft>
                <a:buClrTx/>
                <a:buSzTx/>
                <a:buFontTx/>
                <a:buNone/>
                <a:tabLst/>
                <a:defRPr/>
              </a:pPr>
              <a:r>
                <a:rPr kumimoji="0" lang="en-GB" sz="1372" b="1" i="0" u="none" strike="noStrike" kern="0" cap="none" spc="0" normalizeH="0" baseline="0" noProof="0">
                  <a:ln>
                    <a:noFill/>
                  </a:ln>
                  <a:gradFill>
                    <a:gsLst>
                      <a:gs pos="1250">
                        <a:prstClr val="white"/>
                      </a:gs>
                      <a:gs pos="99000">
                        <a:prstClr val="white"/>
                      </a:gs>
                    </a:gsLst>
                    <a:lin ang="0" scaled="0"/>
                  </a:gradFill>
                  <a:effectLst/>
                  <a:uLnTx/>
                  <a:uFillTx/>
                  <a:latin typeface="Calibri" panose="020F0502020204030204"/>
                </a:rPr>
                <a:t>NIC</a:t>
              </a:r>
            </a:p>
          </p:txBody>
        </p:sp>
      </p:grpSp>
      <p:grpSp>
        <p:nvGrpSpPr>
          <p:cNvPr id="39" name="Group 4">
            <a:extLst>
              <a:ext uri="{FF2B5EF4-FFF2-40B4-BE49-F238E27FC236}">
                <a16:creationId xmlns:a16="http://schemas.microsoft.com/office/drawing/2014/main" id="{4EA2B7A6-8659-3BD2-C3A7-1EAB5F30308A}"/>
              </a:ext>
            </a:extLst>
          </p:cNvPr>
          <p:cNvGrpSpPr>
            <a:grpSpLocks noChangeAspect="1"/>
          </p:cNvGrpSpPr>
          <p:nvPr/>
        </p:nvGrpSpPr>
        <p:grpSpPr bwMode="auto">
          <a:xfrm>
            <a:off x="8930115" y="2212762"/>
            <a:ext cx="782350" cy="800844"/>
            <a:chOff x="6489" y="3204"/>
            <a:chExt cx="973" cy="996"/>
          </a:xfrm>
        </p:grpSpPr>
        <p:sp>
          <p:nvSpPr>
            <p:cNvPr id="40" name="Freeform 5">
              <a:extLst>
                <a:ext uri="{FF2B5EF4-FFF2-40B4-BE49-F238E27FC236}">
                  <a16:creationId xmlns:a16="http://schemas.microsoft.com/office/drawing/2014/main" id="{99F9766C-EAE9-F769-5044-F0B061132713}"/>
                </a:ext>
              </a:extLst>
            </p:cNvPr>
            <p:cNvSpPr>
              <a:spLocks noEditPoints="1"/>
            </p:cNvSpPr>
            <p:nvPr/>
          </p:nvSpPr>
          <p:spPr bwMode="auto">
            <a:xfrm>
              <a:off x="6489" y="3204"/>
              <a:ext cx="943" cy="943"/>
            </a:xfrm>
            <a:custGeom>
              <a:avLst/>
              <a:gdLst>
                <a:gd name="T0" fmla="*/ 628 w 1256"/>
                <a:gd name="T1" fmla="*/ 0 h 1256"/>
                <a:gd name="T2" fmla="*/ 0 w 1256"/>
                <a:gd name="T3" fmla="*/ 628 h 1256"/>
                <a:gd name="T4" fmla="*/ 628 w 1256"/>
                <a:gd name="T5" fmla="*/ 1256 h 1256"/>
                <a:gd name="T6" fmla="*/ 1256 w 1256"/>
                <a:gd name="T7" fmla="*/ 628 h 1256"/>
                <a:gd name="T8" fmla="*/ 628 w 1256"/>
                <a:gd name="T9" fmla="*/ 0 h 1256"/>
                <a:gd name="T10" fmla="*/ 628 w 1256"/>
                <a:gd name="T11" fmla="*/ 1192 h 1256"/>
                <a:gd name="T12" fmla="*/ 64 w 1256"/>
                <a:gd name="T13" fmla="*/ 628 h 1256"/>
                <a:gd name="T14" fmla="*/ 628 w 1256"/>
                <a:gd name="T15" fmla="*/ 64 h 1256"/>
                <a:gd name="T16" fmla="*/ 1191 w 1256"/>
                <a:gd name="T17" fmla="*/ 628 h 1256"/>
                <a:gd name="T18" fmla="*/ 628 w 1256"/>
                <a:gd name="T19" fmla="*/ 119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6" h="1256">
                  <a:moveTo>
                    <a:pt x="628" y="0"/>
                  </a:moveTo>
                  <a:cubicBezTo>
                    <a:pt x="281" y="0"/>
                    <a:pt x="0" y="281"/>
                    <a:pt x="0" y="628"/>
                  </a:cubicBezTo>
                  <a:cubicBezTo>
                    <a:pt x="0" y="975"/>
                    <a:pt x="281" y="1256"/>
                    <a:pt x="628" y="1256"/>
                  </a:cubicBezTo>
                  <a:cubicBezTo>
                    <a:pt x="974" y="1256"/>
                    <a:pt x="1256" y="975"/>
                    <a:pt x="1256" y="628"/>
                  </a:cubicBezTo>
                  <a:cubicBezTo>
                    <a:pt x="1256" y="281"/>
                    <a:pt x="974" y="0"/>
                    <a:pt x="628" y="0"/>
                  </a:cubicBezTo>
                  <a:close/>
                  <a:moveTo>
                    <a:pt x="628" y="1192"/>
                  </a:moveTo>
                  <a:cubicBezTo>
                    <a:pt x="316" y="1192"/>
                    <a:pt x="64" y="939"/>
                    <a:pt x="64" y="628"/>
                  </a:cubicBezTo>
                  <a:cubicBezTo>
                    <a:pt x="64" y="317"/>
                    <a:pt x="316" y="64"/>
                    <a:pt x="628" y="64"/>
                  </a:cubicBezTo>
                  <a:cubicBezTo>
                    <a:pt x="939" y="64"/>
                    <a:pt x="1191" y="317"/>
                    <a:pt x="1191" y="628"/>
                  </a:cubicBezTo>
                  <a:cubicBezTo>
                    <a:pt x="1191" y="939"/>
                    <a:pt x="939" y="1192"/>
                    <a:pt x="628" y="1192"/>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41" name="Oval 6">
              <a:extLst>
                <a:ext uri="{FF2B5EF4-FFF2-40B4-BE49-F238E27FC236}">
                  <a16:creationId xmlns:a16="http://schemas.microsoft.com/office/drawing/2014/main" id="{AB72F86C-BDCD-F9E9-7ECB-CFE2472D46B7}"/>
                </a:ext>
              </a:extLst>
            </p:cNvPr>
            <p:cNvSpPr>
              <a:spLocks noChangeArrowheads="1"/>
            </p:cNvSpPr>
            <p:nvPr/>
          </p:nvSpPr>
          <p:spPr bwMode="auto">
            <a:xfrm>
              <a:off x="6763" y="3377"/>
              <a:ext cx="144" cy="144"/>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42" name="Oval 7">
              <a:extLst>
                <a:ext uri="{FF2B5EF4-FFF2-40B4-BE49-F238E27FC236}">
                  <a16:creationId xmlns:a16="http://schemas.microsoft.com/office/drawing/2014/main" id="{6E2D2E27-7B7E-3758-34A7-44D474EC4EA6}"/>
                </a:ext>
              </a:extLst>
            </p:cNvPr>
            <p:cNvSpPr>
              <a:spLocks noChangeArrowheads="1"/>
            </p:cNvSpPr>
            <p:nvPr/>
          </p:nvSpPr>
          <p:spPr bwMode="auto">
            <a:xfrm>
              <a:off x="6632" y="3703"/>
              <a:ext cx="85" cy="84"/>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43" name="Oval 8">
              <a:extLst>
                <a:ext uri="{FF2B5EF4-FFF2-40B4-BE49-F238E27FC236}">
                  <a16:creationId xmlns:a16="http://schemas.microsoft.com/office/drawing/2014/main" id="{CFEE5BA1-57BC-DD49-8F0D-20DD027CC40A}"/>
                </a:ext>
              </a:extLst>
            </p:cNvPr>
            <p:cNvSpPr>
              <a:spLocks noChangeArrowheads="1"/>
            </p:cNvSpPr>
            <p:nvPr/>
          </p:nvSpPr>
          <p:spPr bwMode="auto">
            <a:xfrm>
              <a:off x="6891" y="3850"/>
              <a:ext cx="85" cy="84"/>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44" name="Oval 9">
              <a:extLst>
                <a:ext uri="{FF2B5EF4-FFF2-40B4-BE49-F238E27FC236}">
                  <a16:creationId xmlns:a16="http://schemas.microsoft.com/office/drawing/2014/main" id="{9FC9DF8C-6E72-CF0C-3E7E-6389EB68A033}"/>
                </a:ext>
              </a:extLst>
            </p:cNvPr>
            <p:cNvSpPr>
              <a:spLocks noChangeArrowheads="1"/>
            </p:cNvSpPr>
            <p:nvPr/>
          </p:nvSpPr>
          <p:spPr bwMode="auto">
            <a:xfrm>
              <a:off x="6876" y="3607"/>
              <a:ext cx="84" cy="84"/>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45" name="Oval 10">
              <a:extLst>
                <a:ext uri="{FF2B5EF4-FFF2-40B4-BE49-F238E27FC236}">
                  <a16:creationId xmlns:a16="http://schemas.microsoft.com/office/drawing/2014/main" id="{CA9366A1-4C5D-43B0-1E94-9371C2E4A5F6}"/>
                </a:ext>
              </a:extLst>
            </p:cNvPr>
            <p:cNvSpPr>
              <a:spLocks noChangeArrowheads="1"/>
            </p:cNvSpPr>
            <p:nvPr/>
          </p:nvSpPr>
          <p:spPr bwMode="auto">
            <a:xfrm>
              <a:off x="7051" y="3607"/>
              <a:ext cx="85" cy="84"/>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46" name="Oval 11">
              <a:extLst>
                <a:ext uri="{FF2B5EF4-FFF2-40B4-BE49-F238E27FC236}">
                  <a16:creationId xmlns:a16="http://schemas.microsoft.com/office/drawing/2014/main" id="{E575EAC9-519F-B712-3D22-702A821A982B}"/>
                </a:ext>
              </a:extLst>
            </p:cNvPr>
            <p:cNvSpPr>
              <a:spLocks noChangeArrowheads="1"/>
            </p:cNvSpPr>
            <p:nvPr/>
          </p:nvSpPr>
          <p:spPr bwMode="auto">
            <a:xfrm>
              <a:off x="7078" y="3437"/>
              <a:ext cx="85" cy="84"/>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47" name="Freeform 12">
              <a:extLst>
                <a:ext uri="{FF2B5EF4-FFF2-40B4-BE49-F238E27FC236}">
                  <a16:creationId xmlns:a16="http://schemas.microsoft.com/office/drawing/2014/main" id="{C99CE585-E39B-D77B-E749-343687D64D20}"/>
                </a:ext>
              </a:extLst>
            </p:cNvPr>
            <p:cNvSpPr>
              <a:spLocks/>
            </p:cNvSpPr>
            <p:nvPr/>
          </p:nvSpPr>
          <p:spPr bwMode="auto">
            <a:xfrm>
              <a:off x="6734" y="3274"/>
              <a:ext cx="420" cy="811"/>
            </a:xfrm>
            <a:custGeom>
              <a:avLst/>
              <a:gdLst>
                <a:gd name="T0" fmla="*/ 14 w 560"/>
                <a:gd name="T1" fmla="*/ 1081 h 1081"/>
                <a:gd name="T2" fmla="*/ 0 w 560"/>
                <a:gd name="T3" fmla="*/ 1057 h 1081"/>
                <a:gd name="T4" fmla="*/ 278 w 560"/>
                <a:gd name="T5" fmla="*/ 803 h 1081"/>
                <a:gd name="T6" fmla="*/ 522 w 560"/>
                <a:gd name="T7" fmla="*/ 1 h 1081"/>
                <a:gd name="T8" fmla="*/ 550 w 560"/>
                <a:gd name="T9" fmla="*/ 0 h 1081"/>
                <a:gd name="T10" fmla="*/ 486 w 560"/>
                <a:gd name="T11" fmla="*/ 484 h 1081"/>
                <a:gd name="T12" fmla="*/ 299 w 560"/>
                <a:gd name="T13" fmla="*/ 821 h 1081"/>
                <a:gd name="T14" fmla="*/ 14 w 560"/>
                <a:gd name="T15" fmla="*/ 1081 h 10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0" h="1081">
                  <a:moveTo>
                    <a:pt x="14" y="1081"/>
                  </a:moveTo>
                  <a:cubicBezTo>
                    <a:pt x="0" y="1057"/>
                    <a:pt x="0" y="1057"/>
                    <a:pt x="0" y="1057"/>
                  </a:cubicBezTo>
                  <a:cubicBezTo>
                    <a:pt x="1" y="1056"/>
                    <a:pt x="143" y="974"/>
                    <a:pt x="278" y="803"/>
                  </a:cubicBezTo>
                  <a:cubicBezTo>
                    <a:pt x="402" y="645"/>
                    <a:pt x="545" y="379"/>
                    <a:pt x="522" y="1"/>
                  </a:cubicBezTo>
                  <a:cubicBezTo>
                    <a:pt x="550" y="0"/>
                    <a:pt x="550" y="0"/>
                    <a:pt x="550" y="0"/>
                  </a:cubicBezTo>
                  <a:cubicBezTo>
                    <a:pt x="560" y="170"/>
                    <a:pt x="539" y="333"/>
                    <a:pt x="486" y="484"/>
                  </a:cubicBezTo>
                  <a:cubicBezTo>
                    <a:pt x="443" y="605"/>
                    <a:pt x="380" y="718"/>
                    <a:pt x="299" y="821"/>
                  </a:cubicBezTo>
                  <a:cubicBezTo>
                    <a:pt x="161" y="996"/>
                    <a:pt x="20" y="1078"/>
                    <a:pt x="14" y="1081"/>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68" name="Freeform 13">
              <a:extLst>
                <a:ext uri="{FF2B5EF4-FFF2-40B4-BE49-F238E27FC236}">
                  <a16:creationId xmlns:a16="http://schemas.microsoft.com/office/drawing/2014/main" id="{36AE766B-A4CE-DEC5-BBE4-CD154130F410}"/>
                </a:ext>
              </a:extLst>
            </p:cNvPr>
            <p:cNvSpPr>
              <a:spLocks/>
            </p:cNvSpPr>
            <p:nvPr/>
          </p:nvSpPr>
          <p:spPr bwMode="auto">
            <a:xfrm>
              <a:off x="6629" y="3236"/>
              <a:ext cx="413" cy="800"/>
            </a:xfrm>
            <a:custGeom>
              <a:avLst/>
              <a:gdLst>
                <a:gd name="T0" fmla="*/ 32 w 549"/>
                <a:gd name="T1" fmla="*/ 1065 h 1065"/>
                <a:gd name="T2" fmla="*/ 60 w 549"/>
                <a:gd name="T3" fmla="*/ 627 h 1065"/>
                <a:gd name="T4" fmla="*/ 238 w 549"/>
                <a:gd name="T5" fmla="*/ 291 h 1065"/>
                <a:gd name="T6" fmla="*/ 534 w 549"/>
                <a:gd name="T7" fmla="*/ 0 h 1065"/>
                <a:gd name="T8" fmla="*/ 549 w 549"/>
                <a:gd name="T9" fmla="*/ 23 h 1065"/>
                <a:gd name="T10" fmla="*/ 260 w 549"/>
                <a:gd name="T11" fmla="*/ 309 h 1065"/>
                <a:gd name="T12" fmla="*/ 60 w 549"/>
                <a:gd name="T13" fmla="*/ 1060 h 1065"/>
                <a:gd name="T14" fmla="*/ 32 w 549"/>
                <a:gd name="T15" fmla="*/ 1065 h 10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9" h="1065">
                  <a:moveTo>
                    <a:pt x="32" y="1065"/>
                  </a:moveTo>
                  <a:cubicBezTo>
                    <a:pt x="5" y="919"/>
                    <a:pt x="14" y="771"/>
                    <a:pt x="60" y="627"/>
                  </a:cubicBezTo>
                  <a:cubicBezTo>
                    <a:pt x="97" y="512"/>
                    <a:pt x="157" y="399"/>
                    <a:pt x="238" y="291"/>
                  </a:cubicBezTo>
                  <a:cubicBezTo>
                    <a:pt x="377" y="108"/>
                    <a:pt x="532" y="1"/>
                    <a:pt x="534" y="0"/>
                  </a:cubicBezTo>
                  <a:cubicBezTo>
                    <a:pt x="549" y="23"/>
                    <a:pt x="549" y="23"/>
                    <a:pt x="549" y="23"/>
                  </a:cubicBezTo>
                  <a:cubicBezTo>
                    <a:pt x="548" y="24"/>
                    <a:pt x="396" y="129"/>
                    <a:pt x="260" y="309"/>
                  </a:cubicBezTo>
                  <a:cubicBezTo>
                    <a:pt x="136" y="474"/>
                    <a:pt x="0" y="738"/>
                    <a:pt x="60" y="1060"/>
                  </a:cubicBezTo>
                  <a:lnTo>
                    <a:pt x="32" y="1065"/>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69" name="Freeform 14">
              <a:extLst>
                <a:ext uri="{FF2B5EF4-FFF2-40B4-BE49-F238E27FC236}">
                  <a16:creationId xmlns:a16="http://schemas.microsoft.com/office/drawing/2014/main" id="{FF888387-ECCB-1797-4860-CE104F398B61}"/>
                </a:ext>
              </a:extLst>
            </p:cNvPr>
            <p:cNvSpPr>
              <a:spLocks/>
            </p:cNvSpPr>
            <p:nvPr/>
          </p:nvSpPr>
          <p:spPr bwMode="auto">
            <a:xfrm>
              <a:off x="6527" y="3630"/>
              <a:ext cx="743" cy="227"/>
            </a:xfrm>
            <a:custGeom>
              <a:avLst/>
              <a:gdLst>
                <a:gd name="T0" fmla="*/ 22 w 990"/>
                <a:gd name="T1" fmla="*/ 302 h 302"/>
                <a:gd name="T2" fmla="*/ 0 w 990"/>
                <a:gd name="T3" fmla="*/ 284 h 302"/>
                <a:gd name="T4" fmla="*/ 257 w 990"/>
                <a:gd name="T5" fmla="*/ 88 h 302"/>
                <a:gd name="T6" fmla="*/ 545 w 990"/>
                <a:gd name="T7" fmla="*/ 7 h 302"/>
                <a:gd name="T8" fmla="*/ 907 w 990"/>
                <a:gd name="T9" fmla="*/ 84 h 302"/>
                <a:gd name="T10" fmla="*/ 907 w 990"/>
                <a:gd name="T11" fmla="*/ 84 h 302"/>
                <a:gd name="T12" fmla="*/ 979 w 990"/>
                <a:gd name="T13" fmla="*/ 158 h 302"/>
                <a:gd name="T14" fmla="*/ 953 w 990"/>
                <a:gd name="T15" fmla="*/ 148 h 302"/>
                <a:gd name="T16" fmla="*/ 952 w 990"/>
                <a:gd name="T17" fmla="*/ 152 h 302"/>
                <a:gd name="T18" fmla="*/ 894 w 990"/>
                <a:gd name="T19" fmla="*/ 109 h 302"/>
                <a:gd name="T20" fmla="*/ 271 w 990"/>
                <a:gd name="T21" fmla="*/ 112 h 302"/>
                <a:gd name="T22" fmla="*/ 22 w 990"/>
                <a:gd name="T23"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0" h="302">
                  <a:moveTo>
                    <a:pt x="22" y="302"/>
                  </a:moveTo>
                  <a:cubicBezTo>
                    <a:pt x="0" y="284"/>
                    <a:pt x="0" y="284"/>
                    <a:pt x="0" y="284"/>
                  </a:cubicBezTo>
                  <a:cubicBezTo>
                    <a:pt x="4" y="279"/>
                    <a:pt x="98" y="169"/>
                    <a:pt x="257" y="88"/>
                  </a:cubicBezTo>
                  <a:cubicBezTo>
                    <a:pt x="351" y="40"/>
                    <a:pt x="448" y="13"/>
                    <a:pt x="545" y="7"/>
                  </a:cubicBezTo>
                  <a:cubicBezTo>
                    <a:pt x="666" y="0"/>
                    <a:pt x="788" y="26"/>
                    <a:pt x="907" y="84"/>
                  </a:cubicBezTo>
                  <a:cubicBezTo>
                    <a:pt x="907" y="84"/>
                    <a:pt x="907" y="84"/>
                    <a:pt x="907" y="84"/>
                  </a:cubicBezTo>
                  <a:cubicBezTo>
                    <a:pt x="990" y="129"/>
                    <a:pt x="981" y="151"/>
                    <a:pt x="979" y="158"/>
                  </a:cubicBezTo>
                  <a:cubicBezTo>
                    <a:pt x="953" y="148"/>
                    <a:pt x="953" y="148"/>
                    <a:pt x="953" y="148"/>
                  </a:cubicBezTo>
                  <a:cubicBezTo>
                    <a:pt x="952" y="150"/>
                    <a:pt x="952" y="152"/>
                    <a:pt x="952" y="152"/>
                  </a:cubicBezTo>
                  <a:cubicBezTo>
                    <a:pt x="950" y="145"/>
                    <a:pt x="922" y="125"/>
                    <a:pt x="894" y="109"/>
                  </a:cubicBezTo>
                  <a:cubicBezTo>
                    <a:pt x="686" y="7"/>
                    <a:pt x="477" y="8"/>
                    <a:pt x="271" y="112"/>
                  </a:cubicBezTo>
                  <a:cubicBezTo>
                    <a:pt x="117" y="190"/>
                    <a:pt x="23" y="301"/>
                    <a:pt x="22" y="302"/>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70" name="Freeform 15">
              <a:extLst>
                <a:ext uri="{FF2B5EF4-FFF2-40B4-BE49-F238E27FC236}">
                  <a16:creationId xmlns:a16="http://schemas.microsoft.com/office/drawing/2014/main" id="{0CBD03E9-A9DE-2D60-27AA-335BC0F6F50A}"/>
                </a:ext>
              </a:extLst>
            </p:cNvPr>
            <p:cNvSpPr>
              <a:spLocks/>
            </p:cNvSpPr>
            <p:nvPr/>
          </p:nvSpPr>
          <p:spPr bwMode="auto">
            <a:xfrm>
              <a:off x="6670" y="3334"/>
              <a:ext cx="290" cy="793"/>
            </a:xfrm>
            <a:custGeom>
              <a:avLst/>
              <a:gdLst>
                <a:gd name="T0" fmla="*/ 281 w 386"/>
                <a:gd name="T1" fmla="*/ 1056 h 1056"/>
                <a:gd name="T2" fmla="*/ 259 w 386"/>
                <a:gd name="T3" fmla="*/ 1037 h 1056"/>
                <a:gd name="T4" fmla="*/ 344 w 386"/>
                <a:gd name="T5" fmla="*/ 550 h 1056"/>
                <a:gd name="T6" fmla="*/ 167 w 386"/>
                <a:gd name="T7" fmla="*/ 148 h 1056"/>
                <a:gd name="T8" fmla="*/ 0 w 386"/>
                <a:gd name="T9" fmla="*/ 26 h 1056"/>
                <a:gd name="T10" fmla="*/ 12 w 386"/>
                <a:gd name="T11" fmla="*/ 0 h 1056"/>
                <a:gd name="T12" fmla="*/ 187 w 386"/>
                <a:gd name="T13" fmla="*/ 128 h 1056"/>
                <a:gd name="T14" fmla="*/ 372 w 386"/>
                <a:gd name="T15" fmla="*/ 549 h 1056"/>
                <a:gd name="T16" fmla="*/ 281 w 386"/>
                <a:gd name="T1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6" h="1056">
                  <a:moveTo>
                    <a:pt x="281" y="1056"/>
                  </a:moveTo>
                  <a:cubicBezTo>
                    <a:pt x="259" y="1037"/>
                    <a:pt x="259" y="1037"/>
                    <a:pt x="259" y="1037"/>
                  </a:cubicBezTo>
                  <a:cubicBezTo>
                    <a:pt x="260" y="1036"/>
                    <a:pt x="358" y="919"/>
                    <a:pt x="344" y="550"/>
                  </a:cubicBezTo>
                  <a:cubicBezTo>
                    <a:pt x="337" y="357"/>
                    <a:pt x="244" y="225"/>
                    <a:pt x="167" y="148"/>
                  </a:cubicBezTo>
                  <a:cubicBezTo>
                    <a:pt x="83" y="64"/>
                    <a:pt x="1" y="26"/>
                    <a:pt x="0" y="26"/>
                  </a:cubicBezTo>
                  <a:cubicBezTo>
                    <a:pt x="12" y="0"/>
                    <a:pt x="12" y="0"/>
                    <a:pt x="12" y="0"/>
                  </a:cubicBezTo>
                  <a:cubicBezTo>
                    <a:pt x="16" y="2"/>
                    <a:pt x="100" y="41"/>
                    <a:pt x="187" y="128"/>
                  </a:cubicBezTo>
                  <a:cubicBezTo>
                    <a:pt x="267" y="209"/>
                    <a:pt x="364" y="347"/>
                    <a:pt x="372" y="549"/>
                  </a:cubicBezTo>
                  <a:cubicBezTo>
                    <a:pt x="386" y="931"/>
                    <a:pt x="285" y="1051"/>
                    <a:pt x="281" y="1056"/>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71" name="Freeform 16">
              <a:extLst>
                <a:ext uri="{FF2B5EF4-FFF2-40B4-BE49-F238E27FC236}">
                  <a16:creationId xmlns:a16="http://schemas.microsoft.com/office/drawing/2014/main" id="{F08956A5-946F-0725-6494-E04C5384D3D6}"/>
                </a:ext>
              </a:extLst>
            </p:cNvPr>
            <p:cNvSpPr>
              <a:spLocks/>
            </p:cNvSpPr>
            <p:nvPr/>
          </p:nvSpPr>
          <p:spPr bwMode="auto">
            <a:xfrm>
              <a:off x="6506" y="3406"/>
              <a:ext cx="844" cy="361"/>
            </a:xfrm>
            <a:custGeom>
              <a:avLst/>
              <a:gdLst>
                <a:gd name="T0" fmla="*/ 1097 w 1125"/>
                <a:gd name="T1" fmla="*/ 481 h 481"/>
                <a:gd name="T2" fmla="*/ 1059 w 1125"/>
                <a:gd name="T3" fmla="*/ 338 h 481"/>
                <a:gd name="T4" fmla="*/ 814 w 1125"/>
                <a:gd name="T5" fmla="*/ 111 h 481"/>
                <a:gd name="T6" fmla="*/ 19 w 1125"/>
                <a:gd name="T7" fmla="*/ 278 h 481"/>
                <a:gd name="T8" fmla="*/ 0 w 1125"/>
                <a:gd name="T9" fmla="*/ 258 h 481"/>
                <a:gd name="T10" fmla="*/ 387 w 1125"/>
                <a:gd name="T11" fmla="*/ 46 h 481"/>
                <a:gd name="T12" fmla="*/ 825 w 1125"/>
                <a:gd name="T13" fmla="*/ 85 h 481"/>
                <a:gd name="T14" fmla="*/ 1085 w 1125"/>
                <a:gd name="T15" fmla="*/ 327 h 481"/>
                <a:gd name="T16" fmla="*/ 1125 w 1125"/>
                <a:gd name="T17" fmla="*/ 481 h 481"/>
                <a:gd name="T18" fmla="*/ 1097 w 1125"/>
                <a:gd name="T19" fmla="*/ 481 h 481"/>
                <a:gd name="T20" fmla="*/ 1111 w 1125"/>
                <a:gd name="T21" fmla="*/ 481 h 481"/>
                <a:gd name="T22" fmla="*/ 1097 w 1125"/>
                <a:gd name="T23" fmla="*/ 481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5" h="481">
                  <a:moveTo>
                    <a:pt x="1097" y="481"/>
                  </a:moveTo>
                  <a:cubicBezTo>
                    <a:pt x="1097" y="481"/>
                    <a:pt x="1095" y="416"/>
                    <a:pt x="1059" y="338"/>
                  </a:cubicBezTo>
                  <a:cubicBezTo>
                    <a:pt x="1011" y="234"/>
                    <a:pt x="929" y="158"/>
                    <a:pt x="814" y="111"/>
                  </a:cubicBezTo>
                  <a:cubicBezTo>
                    <a:pt x="543" y="0"/>
                    <a:pt x="239" y="64"/>
                    <a:pt x="19" y="278"/>
                  </a:cubicBezTo>
                  <a:cubicBezTo>
                    <a:pt x="0" y="258"/>
                    <a:pt x="0" y="258"/>
                    <a:pt x="0" y="258"/>
                  </a:cubicBezTo>
                  <a:cubicBezTo>
                    <a:pt x="110" y="150"/>
                    <a:pt x="244" y="77"/>
                    <a:pt x="387" y="46"/>
                  </a:cubicBezTo>
                  <a:cubicBezTo>
                    <a:pt x="533" y="14"/>
                    <a:pt x="684" y="28"/>
                    <a:pt x="825" y="85"/>
                  </a:cubicBezTo>
                  <a:cubicBezTo>
                    <a:pt x="976" y="147"/>
                    <a:pt x="1050" y="251"/>
                    <a:pt x="1085" y="327"/>
                  </a:cubicBezTo>
                  <a:cubicBezTo>
                    <a:pt x="1123" y="410"/>
                    <a:pt x="1125" y="478"/>
                    <a:pt x="1125" y="481"/>
                  </a:cubicBezTo>
                  <a:cubicBezTo>
                    <a:pt x="1097" y="481"/>
                    <a:pt x="1097" y="481"/>
                    <a:pt x="1097" y="481"/>
                  </a:cubicBezTo>
                  <a:cubicBezTo>
                    <a:pt x="1111" y="481"/>
                    <a:pt x="1111" y="481"/>
                    <a:pt x="1111" y="481"/>
                  </a:cubicBezTo>
                  <a:lnTo>
                    <a:pt x="1097" y="481"/>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72" name="Freeform 17">
              <a:extLst>
                <a:ext uri="{FF2B5EF4-FFF2-40B4-BE49-F238E27FC236}">
                  <a16:creationId xmlns:a16="http://schemas.microsoft.com/office/drawing/2014/main" id="{13965E15-F4CD-ED21-1064-7BCB8312F374}"/>
                </a:ext>
              </a:extLst>
            </p:cNvPr>
            <p:cNvSpPr>
              <a:spLocks/>
            </p:cNvSpPr>
            <p:nvPr/>
          </p:nvSpPr>
          <p:spPr bwMode="auto">
            <a:xfrm>
              <a:off x="6979" y="3717"/>
              <a:ext cx="483" cy="483"/>
            </a:xfrm>
            <a:custGeom>
              <a:avLst/>
              <a:gdLst>
                <a:gd name="T0" fmla="*/ 584 w 643"/>
                <a:gd name="T1" fmla="*/ 325 h 644"/>
                <a:gd name="T2" fmla="*/ 621 w 643"/>
                <a:gd name="T3" fmla="*/ 219 h 644"/>
                <a:gd name="T4" fmla="*/ 600 w 643"/>
                <a:gd name="T5" fmla="*/ 170 h 644"/>
                <a:gd name="T6" fmla="*/ 535 w 643"/>
                <a:gd name="T7" fmla="*/ 167 h 644"/>
                <a:gd name="T8" fmla="*/ 536 w 643"/>
                <a:gd name="T9" fmla="*/ 82 h 644"/>
                <a:gd name="T10" fmla="*/ 478 w 643"/>
                <a:gd name="T11" fmla="*/ 42 h 644"/>
                <a:gd name="T12" fmla="*/ 417 w 643"/>
                <a:gd name="T13" fmla="*/ 72 h 644"/>
                <a:gd name="T14" fmla="*/ 371 w 643"/>
                <a:gd name="T15" fmla="*/ 0 h 644"/>
                <a:gd name="T16" fmla="*/ 335 w 643"/>
                <a:gd name="T17" fmla="*/ 0 h 644"/>
                <a:gd name="T18" fmla="*/ 293 w 643"/>
                <a:gd name="T19" fmla="*/ 1 h 644"/>
                <a:gd name="T20" fmla="*/ 256 w 643"/>
                <a:gd name="T21" fmla="*/ 61 h 644"/>
                <a:gd name="T22" fmla="*/ 176 w 643"/>
                <a:gd name="T23" fmla="*/ 34 h 644"/>
                <a:gd name="T24" fmla="*/ 119 w 643"/>
                <a:gd name="T25" fmla="*/ 68 h 644"/>
                <a:gd name="T26" fmla="*/ 96 w 643"/>
                <a:gd name="T27" fmla="*/ 85 h 644"/>
                <a:gd name="T28" fmla="*/ 114 w 643"/>
                <a:gd name="T29" fmla="*/ 147 h 644"/>
                <a:gd name="T30" fmla="*/ 105 w 643"/>
                <a:gd name="T31" fmla="*/ 157 h 644"/>
                <a:gd name="T32" fmla="*/ 98 w 643"/>
                <a:gd name="T33" fmla="*/ 168 h 644"/>
                <a:gd name="T34" fmla="*/ 26 w 643"/>
                <a:gd name="T35" fmla="*/ 182 h 644"/>
                <a:gd name="T36" fmla="*/ 4 w 643"/>
                <a:gd name="T37" fmla="*/ 244 h 644"/>
                <a:gd name="T38" fmla="*/ 52 w 643"/>
                <a:gd name="T39" fmla="*/ 315 h 644"/>
                <a:gd name="T40" fmla="*/ 1 w 643"/>
                <a:gd name="T41" fmla="*/ 349 h 644"/>
                <a:gd name="T42" fmla="*/ 5 w 643"/>
                <a:gd name="T43" fmla="*/ 394 h 644"/>
                <a:gd name="T44" fmla="*/ 26 w 643"/>
                <a:gd name="T45" fmla="*/ 458 h 644"/>
                <a:gd name="T46" fmla="*/ 96 w 643"/>
                <a:gd name="T47" fmla="*/ 471 h 644"/>
                <a:gd name="T48" fmla="*/ 85 w 643"/>
                <a:gd name="T49" fmla="*/ 513 h 644"/>
                <a:gd name="T50" fmla="*/ 102 w 643"/>
                <a:gd name="T51" fmla="*/ 563 h 644"/>
                <a:gd name="T52" fmla="*/ 152 w 643"/>
                <a:gd name="T53" fmla="*/ 600 h 644"/>
                <a:gd name="T54" fmla="*/ 218 w 643"/>
                <a:gd name="T55" fmla="*/ 572 h 644"/>
                <a:gd name="T56" fmla="*/ 249 w 643"/>
                <a:gd name="T57" fmla="*/ 590 h 644"/>
                <a:gd name="T58" fmla="*/ 282 w 643"/>
                <a:gd name="T59" fmla="*/ 642 h 644"/>
                <a:gd name="T60" fmla="*/ 341 w 643"/>
                <a:gd name="T61" fmla="*/ 643 h 644"/>
                <a:gd name="T62" fmla="*/ 380 w 643"/>
                <a:gd name="T63" fmla="*/ 582 h 644"/>
                <a:gd name="T64" fmla="*/ 461 w 643"/>
                <a:gd name="T65" fmla="*/ 612 h 644"/>
                <a:gd name="T66" fmla="*/ 485 w 643"/>
                <a:gd name="T67" fmla="*/ 597 h 644"/>
                <a:gd name="T68" fmla="*/ 539 w 643"/>
                <a:gd name="T69" fmla="*/ 559 h 644"/>
                <a:gd name="T70" fmla="*/ 521 w 643"/>
                <a:gd name="T71" fmla="*/ 498 h 644"/>
                <a:gd name="T72" fmla="*/ 529 w 643"/>
                <a:gd name="T73" fmla="*/ 488 h 644"/>
                <a:gd name="T74" fmla="*/ 539 w 643"/>
                <a:gd name="T75" fmla="*/ 476 h 644"/>
                <a:gd name="T76" fmla="*/ 610 w 643"/>
                <a:gd name="T77" fmla="*/ 461 h 644"/>
                <a:gd name="T78" fmla="*/ 643 w 643"/>
                <a:gd name="T79" fmla="*/ 370 h 644"/>
                <a:gd name="T80" fmla="*/ 584 w 643"/>
                <a:gd name="T81" fmla="*/ 33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3" h="644">
                  <a:moveTo>
                    <a:pt x="584" y="330"/>
                  </a:moveTo>
                  <a:cubicBezTo>
                    <a:pt x="584" y="328"/>
                    <a:pt x="584" y="327"/>
                    <a:pt x="584" y="325"/>
                  </a:cubicBezTo>
                  <a:cubicBezTo>
                    <a:pt x="641" y="288"/>
                    <a:pt x="641" y="288"/>
                    <a:pt x="641" y="288"/>
                  </a:cubicBezTo>
                  <a:cubicBezTo>
                    <a:pt x="621" y="219"/>
                    <a:pt x="621" y="219"/>
                    <a:pt x="621" y="219"/>
                  </a:cubicBezTo>
                  <a:cubicBezTo>
                    <a:pt x="618" y="210"/>
                    <a:pt x="615" y="199"/>
                    <a:pt x="609" y="186"/>
                  </a:cubicBezTo>
                  <a:cubicBezTo>
                    <a:pt x="600" y="170"/>
                    <a:pt x="600" y="170"/>
                    <a:pt x="600" y="170"/>
                  </a:cubicBezTo>
                  <a:cubicBezTo>
                    <a:pt x="538" y="173"/>
                    <a:pt x="538" y="173"/>
                    <a:pt x="538" y="173"/>
                  </a:cubicBezTo>
                  <a:cubicBezTo>
                    <a:pt x="537" y="171"/>
                    <a:pt x="536" y="169"/>
                    <a:pt x="535" y="167"/>
                  </a:cubicBezTo>
                  <a:cubicBezTo>
                    <a:pt x="560" y="107"/>
                    <a:pt x="560" y="107"/>
                    <a:pt x="560" y="107"/>
                  </a:cubicBezTo>
                  <a:cubicBezTo>
                    <a:pt x="536" y="82"/>
                    <a:pt x="536" y="82"/>
                    <a:pt x="536" y="82"/>
                  </a:cubicBezTo>
                  <a:cubicBezTo>
                    <a:pt x="511" y="61"/>
                    <a:pt x="511" y="61"/>
                    <a:pt x="511" y="61"/>
                  </a:cubicBezTo>
                  <a:cubicBezTo>
                    <a:pt x="502" y="53"/>
                    <a:pt x="490" y="46"/>
                    <a:pt x="478" y="42"/>
                  </a:cubicBezTo>
                  <a:cubicBezTo>
                    <a:pt x="465" y="38"/>
                    <a:pt x="465" y="38"/>
                    <a:pt x="465" y="38"/>
                  </a:cubicBezTo>
                  <a:cubicBezTo>
                    <a:pt x="417" y="72"/>
                    <a:pt x="417" y="72"/>
                    <a:pt x="417" y="72"/>
                  </a:cubicBezTo>
                  <a:cubicBezTo>
                    <a:pt x="407" y="69"/>
                    <a:pt x="398" y="66"/>
                    <a:pt x="389" y="63"/>
                  </a:cubicBezTo>
                  <a:cubicBezTo>
                    <a:pt x="371" y="0"/>
                    <a:pt x="371" y="0"/>
                    <a:pt x="371" y="0"/>
                  </a:cubicBezTo>
                  <a:cubicBezTo>
                    <a:pt x="350" y="0"/>
                    <a:pt x="350" y="0"/>
                    <a:pt x="350" y="0"/>
                  </a:cubicBezTo>
                  <a:cubicBezTo>
                    <a:pt x="345" y="0"/>
                    <a:pt x="340" y="0"/>
                    <a:pt x="335" y="0"/>
                  </a:cubicBezTo>
                  <a:cubicBezTo>
                    <a:pt x="329" y="0"/>
                    <a:pt x="323" y="0"/>
                    <a:pt x="317" y="0"/>
                  </a:cubicBezTo>
                  <a:cubicBezTo>
                    <a:pt x="308" y="0"/>
                    <a:pt x="300" y="0"/>
                    <a:pt x="293" y="1"/>
                  </a:cubicBezTo>
                  <a:cubicBezTo>
                    <a:pt x="276" y="3"/>
                    <a:pt x="276" y="3"/>
                    <a:pt x="276" y="3"/>
                  </a:cubicBezTo>
                  <a:cubicBezTo>
                    <a:pt x="256" y="61"/>
                    <a:pt x="256" y="61"/>
                    <a:pt x="256" y="61"/>
                  </a:cubicBezTo>
                  <a:cubicBezTo>
                    <a:pt x="245" y="64"/>
                    <a:pt x="235" y="67"/>
                    <a:pt x="226" y="71"/>
                  </a:cubicBezTo>
                  <a:cubicBezTo>
                    <a:pt x="176" y="34"/>
                    <a:pt x="176" y="34"/>
                    <a:pt x="176" y="34"/>
                  </a:cubicBezTo>
                  <a:cubicBezTo>
                    <a:pt x="161" y="41"/>
                    <a:pt x="161" y="41"/>
                    <a:pt x="161" y="41"/>
                  </a:cubicBezTo>
                  <a:cubicBezTo>
                    <a:pt x="146" y="48"/>
                    <a:pt x="133" y="57"/>
                    <a:pt x="119" y="68"/>
                  </a:cubicBezTo>
                  <a:cubicBezTo>
                    <a:pt x="116" y="70"/>
                    <a:pt x="114" y="71"/>
                    <a:pt x="111" y="73"/>
                  </a:cubicBezTo>
                  <a:cubicBezTo>
                    <a:pt x="96" y="85"/>
                    <a:pt x="96" y="85"/>
                    <a:pt x="96" y="85"/>
                  </a:cubicBezTo>
                  <a:cubicBezTo>
                    <a:pt x="109" y="133"/>
                    <a:pt x="109" y="133"/>
                    <a:pt x="109" y="133"/>
                  </a:cubicBezTo>
                  <a:cubicBezTo>
                    <a:pt x="114" y="147"/>
                    <a:pt x="114" y="147"/>
                    <a:pt x="114" y="147"/>
                  </a:cubicBezTo>
                  <a:cubicBezTo>
                    <a:pt x="112" y="149"/>
                    <a:pt x="109" y="152"/>
                    <a:pt x="107" y="155"/>
                  </a:cubicBezTo>
                  <a:cubicBezTo>
                    <a:pt x="105" y="157"/>
                    <a:pt x="105" y="157"/>
                    <a:pt x="105" y="157"/>
                  </a:cubicBezTo>
                  <a:cubicBezTo>
                    <a:pt x="104" y="159"/>
                    <a:pt x="104" y="159"/>
                    <a:pt x="104" y="159"/>
                  </a:cubicBezTo>
                  <a:cubicBezTo>
                    <a:pt x="102" y="162"/>
                    <a:pt x="100" y="165"/>
                    <a:pt x="98" y="168"/>
                  </a:cubicBezTo>
                  <a:cubicBezTo>
                    <a:pt x="34" y="167"/>
                    <a:pt x="34" y="167"/>
                    <a:pt x="34" y="167"/>
                  </a:cubicBezTo>
                  <a:cubicBezTo>
                    <a:pt x="26" y="182"/>
                    <a:pt x="26" y="182"/>
                    <a:pt x="26" y="182"/>
                  </a:cubicBezTo>
                  <a:cubicBezTo>
                    <a:pt x="17" y="197"/>
                    <a:pt x="11" y="213"/>
                    <a:pt x="5" y="237"/>
                  </a:cubicBezTo>
                  <a:cubicBezTo>
                    <a:pt x="4" y="244"/>
                    <a:pt x="4" y="244"/>
                    <a:pt x="4" y="244"/>
                  </a:cubicBezTo>
                  <a:cubicBezTo>
                    <a:pt x="17" y="290"/>
                    <a:pt x="17" y="290"/>
                    <a:pt x="17" y="290"/>
                  </a:cubicBezTo>
                  <a:cubicBezTo>
                    <a:pt x="52" y="315"/>
                    <a:pt x="52" y="315"/>
                    <a:pt x="52" y="315"/>
                  </a:cubicBezTo>
                  <a:cubicBezTo>
                    <a:pt x="52" y="316"/>
                    <a:pt x="52" y="317"/>
                    <a:pt x="52" y="319"/>
                  </a:cubicBezTo>
                  <a:cubicBezTo>
                    <a:pt x="1" y="349"/>
                    <a:pt x="1" y="349"/>
                    <a:pt x="1" y="349"/>
                  </a:cubicBezTo>
                  <a:cubicBezTo>
                    <a:pt x="1" y="364"/>
                    <a:pt x="1" y="364"/>
                    <a:pt x="1" y="364"/>
                  </a:cubicBezTo>
                  <a:cubicBezTo>
                    <a:pt x="0" y="376"/>
                    <a:pt x="3" y="386"/>
                    <a:pt x="5" y="394"/>
                  </a:cubicBezTo>
                  <a:cubicBezTo>
                    <a:pt x="14" y="425"/>
                    <a:pt x="14" y="425"/>
                    <a:pt x="14" y="425"/>
                  </a:cubicBezTo>
                  <a:cubicBezTo>
                    <a:pt x="17" y="435"/>
                    <a:pt x="20" y="446"/>
                    <a:pt x="26" y="458"/>
                  </a:cubicBezTo>
                  <a:cubicBezTo>
                    <a:pt x="35" y="472"/>
                    <a:pt x="35" y="472"/>
                    <a:pt x="35" y="472"/>
                  </a:cubicBezTo>
                  <a:cubicBezTo>
                    <a:pt x="96" y="471"/>
                    <a:pt x="96" y="471"/>
                    <a:pt x="96" y="471"/>
                  </a:cubicBezTo>
                  <a:cubicBezTo>
                    <a:pt x="98" y="473"/>
                    <a:pt x="99" y="475"/>
                    <a:pt x="100" y="477"/>
                  </a:cubicBezTo>
                  <a:cubicBezTo>
                    <a:pt x="85" y="513"/>
                    <a:pt x="85" y="513"/>
                    <a:pt x="85" y="513"/>
                  </a:cubicBezTo>
                  <a:cubicBezTo>
                    <a:pt x="97" y="558"/>
                    <a:pt x="97" y="558"/>
                    <a:pt x="97" y="558"/>
                  </a:cubicBezTo>
                  <a:cubicBezTo>
                    <a:pt x="102" y="563"/>
                    <a:pt x="102" y="563"/>
                    <a:pt x="102" y="563"/>
                  </a:cubicBezTo>
                  <a:cubicBezTo>
                    <a:pt x="111" y="573"/>
                    <a:pt x="119" y="579"/>
                    <a:pt x="128" y="585"/>
                  </a:cubicBezTo>
                  <a:cubicBezTo>
                    <a:pt x="136" y="591"/>
                    <a:pt x="143" y="595"/>
                    <a:pt x="152" y="600"/>
                  </a:cubicBezTo>
                  <a:cubicBezTo>
                    <a:pt x="167" y="609"/>
                    <a:pt x="167" y="609"/>
                    <a:pt x="167" y="609"/>
                  </a:cubicBezTo>
                  <a:cubicBezTo>
                    <a:pt x="218" y="572"/>
                    <a:pt x="218" y="572"/>
                    <a:pt x="218" y="572"/>
                  </a:cubicBezTo>
                  <a:cubicBezTo>
                    <a:pt x="227" y="576"/>
                    <a:pt x="237" y="579"/>
                    <a:pt x="247" y="581"/>
                  </a:cubicBezTo>
                  <a:cubicBezTo>
                    <a:pt x="249" y="590"/>
                    <a:pt x="249" y="590"/>
                    <a:pt x="249" y="590"/>
                  </a:cubicBezTo>
                  <a:cubicBezTo>
                    <a:pt x="263" y="640"/>
                    <a:pt x="263" y="640"/>
                    <a:pt x="263" y="640"/>
                  </a:cubicBezTo>
                  <a:cubicBezTo>
                    <a:pt x="282" y="642"/>
                    <a:pt x="282" y="642"/>
                    <a:pt x="282" y="642"/>
                  </a:cubicBezTo>
                  <a:cubicBezTo>
                    <a:pt x="295" y="643"/>
                    <a:pt x="307" y="644"/>
                    <a:pt x="320" y="644"/>
                  </a:cubicBezTo>
                  <a:cubicBezTo>
                    <a:pt x="327" y="644"/>
                    <a:pt x="333" y="644"/>
                    <a:pt x="341" y="643"/>
                  </a:cubicBezTo>
                  <a:cubicBezTo>
                    <a:pt x="361" y="643"/>
                    <a:pt x="361" y="643"/>
                    <a:pt x="361" y="643"/>
                  </a:cubicBezTo>
                  <a:cubicBezTo>
                    <a:pt x="380" y="582"/>
                    <a:pt x="380" y="582"/>
                    <a:pt x="380" y="582"/>
                  </a:cubicBezTo>
                  <a:cubicBezTo>
                    <a:pt x="390" y="579"/>
                    <a:pt x="400" y="577"/>
                    <a:pt x="409" y="573"/>
                  </a:cubicBezTo>
                  <a:cubicBezTo>
                    <a:pt x="461" y="612"/>
                    <a:pt x="461" y="612"/>
                    <a:pt x="461" y="612"/>
                  </a:cubicBezTo>
                  <a:cubicBezTo>
                    <a:pt x="477" y="602"/>
                    <a:pt x="477" y="602"/>
                    <a:pt x="477" y="602"/>
                  </a:cubicBezTo>
                  <a:cubicBezTo>
                    <a:pt x="480" y="601"/>
                    <a:pt x="482" y="599"/>
                    <a:pt x="485" y="597"/>
                  </a:cubicBezTo>
                  <a:cubicBezTo>
                    <a:pt x="497" y="590"/>
                    <a:pt x="512" y="581"/>
                    <a:pt x="525" y="570"/>
                  </a:cubicBezTo>
                  <a:cubicBezTo>
                    <a:pt x="539" y="559"/>
                    <a:pt x="539" y="559"/>
                    <a:pt x="539" y="559"/>
                  </a:cubicBezTo>
                  <a:cubicBezTo>
                    <a:pt x="526" y="512"/>
                    <a:pt x="526" y="512"/>
                    <a:pt x="526" y="512"/>
                  </a:cubicBezTo>
                  <a:cubicBezTo>
                    <a:pt x="521" y="498"/>
                    <a:pt x="521" y="498"/>
                    <a:pt x="521" y="498"/>
                  </a:cubicBezTo>
                  <a:cubicBezTo>
                    <a:pt x="523" y="495"/>
                    <a:pt x="526" y="492"/>
                    <a:pt x="528" y="490"/>
                  </a:cubicBezTo>
                  <a:cubicBezTo>
                    <a:pt x="529" y="488"/>
                    <a:pt x="529" y="488"/>
                    <a:pt x="529" y="488"/>
                  </a:cubicBezTo>
                  <a:cubicBezTo>
                    <a:pt x="530" y="487"/>
                    <a:pt x="532" y="485"/>
                    <a:pt x="533" y="483"/>
                  </a:cubicBezTo>
                  <a:cubicBezTo>
                    <a:pt x="535" y="481"/>
                    <a:pt x="537" y="478"/>
                    <a:pt x="539" y="476"/>
                  </a:cubicBezTo>
                  <a:cubicBezTo>
                    <a:pt x="603" y="478"/>
                    <a:pt x="603" y="478"/>
                    <a:pt x="603" y="478"/>
                  </a:cubicBezTo>
                  <a:cubicBezTo>
                    <a:pt x="610" y="461"/>
                    <a:pt x="610" y="461"/>
                    <a:pt x="610" y="461"/>
                  </a:cubicBezTo>
                  <a:cubicBezTo>
                    <a:pt x="618" y="444"/>
                    <a:pt x="626" y="426"/>
                    <a:pt x="631" y="409"/>
                  </a:cubicBezTo>
                  <a:cubicBezTo>
                    <a:pt x="643" y="370"/>
                    <a:pt x="643" y="370"/>
                    <a:pt x="643" y="370"/>
                  </a:cubicBezTo>
                  <a:cubicBezTo>
                    <a:pt x="620" y="353"/>
                    <a:pt x="620" y="353"/>
                    <a:pt x="620" y="353"/>
                  </a:cubicBezTo>
                  <a:lnTo>
                    <a:pt x="584" y="330"/>
                  </a:lnTo>
                  <a:close/>
                </a:path>
              </a:pathLst>
            </a:custGeom>
            <a:solidFill>
              <a:srgbClr val="4472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73" name="Freeform 18">
              <a:extLst>
                <a:ext uri="{FF2B5EF4-FFF2-40B4-BE49-F238E27FC236}">
                  <a16:creationId xmlns:a16="http://schemas.microsoft.com/office/drawing/2014/main" id="{168AE8D9-0A5E-5A62-2382-298BD07B9469}"/>
                </a:ext>
              </a:extLst>
            </p:cNvPr>
            <p:cNvSpPr>
              <a:spLocks noEditPoints="1"/>
            </p:cNvSpPr>
            <p:nvPr/>
          </p:nvSpPr>
          <p:spPr bwMode="auto">
            <a:xfrm>
              <a:off x="6997" y="3736"/>
              <a:ext cx="439" cy="443"/>
            </a:xfrm>
            <a:custGeom>
              <a:avLst/>
              <a:gdLst>
                <a:gd name="T0" fmla="*/ 460 w 585"/>
                <a:gd name="T1" fmla="*/ 465 h 590"/>
                <a:gd name="T2" fmla="*/ 496 w 585"/>
                <a:gd name="T3" fmla="*/ 421 h 590"/>
                <a:gd name="T4" fmla="*/ 576 w 585"/>
                <a:gd name="T5" fmla="*/ 374 h 590"/>
                <a:gd name="T6" fmla="*/ 527 w 585"/>
                <a:gd name="T7" fmla="*/ 318 h 590"/>
                <a:gd name="T8" fmla="*/ 580 w 585"/>
                <a:gd name="T9" fmla="*/ 250 h 590"/>
                <a:gd name="T10" fmla="*/ 566 w 585"/>
                <a:gd name="T11" fmla="*/ 203 h 590"/>
                <a:gd name="T12" fmla="*/ 566 w 585"/>
                <a:gd name="T13" fmla="*/ 201 h 590"/>
                <a:gd name="T14" fmla="*/ 555 w 585"/>
                <a:gd name="T15" fmla="*/ 173 h 590"/>
                <a:gd name="T16" fmla="*/ 475 w 585"/>
                <a:gd name="T17" fmla="*/ 145 h 590"/>
                <a:gd name="T18" fmla="*/ 483 w 585"/>
                <a:gd name="T19" fmla="*/ 72 h 590"/>
                <a:gd name="T20" fmla="*/ 441 w 585"/>
                <a:gd name="T21" fmla="*/ 43 h 590"/>
                <a:gd name="T22" fmla="*/ 338 w 585"/>
                <a:gd name="T23" fmla="*/ 60 h 590"/>
                <a:gd name="T24" fmla="*/ 268 w 585"/>
                <a:gd name="T25" fmla="*/ 3 h 590"/>
                <a:gd name="T26" fmla="*/ 193 w 585"/>
                <a:gd name="T27" fmla="*/ 77 h 590"/>
                <a:gd name="T28" fmla="*/ 100 w 585"/>
                <a:gd name="T29" fmla="*/ 70 h 590"/>
                <a:gd name="T30" fmla="*/ 118 w 585"/>
                <a:gd name="T31" fmla="*/ 127 h 590"/>
                <a:gd name="T32" fmla="*/ 85 w 585"/>
                <a:gd name="T33" fmla="*/ 171 h 590"/>
                <a:gd name="T34" fmla="*/ 4 w 585"/>
                <a:gd name="T35" fmla="*/ 218 h 590"/>
                <a:gd name="T36" fmla="*/ 51 w 585"/>
                <a:gd name="T37" fmla="*/ 274 h 590"/>
                <a:gd name="T38" fmla="*/ 0 w 585"/>
                <a:gd name="T39" fmla="*/ 340 h 590"/>
                <a:gd name="T40" fmla="*/ 4 w 585"/>
                <a:gd name="T41" fmla="*/ 360 h 590"/>
                <a:gd name="T42" fmla="*/ 12 w 585"/>
                <a:gd name="T43" fmla="*/ 392 h 590"/>
                <a:gd name="T44" fmla="*/ 85 w 585"/>
                <a:gd name="T45" fmla="*/ 417 h 590"/>
                <a:gd name="T46" fmla="*/ 86 w 585"/>
                <a:gd name="T47" fmla="*/ 489 h 590"/>
                <a:gd name="T48" fmla="*/ 116 w 585"/>
                <a:gd name="T49" fmla="*/ 536 h 590"/>
                <a:gd name="T50" fmla="*/ 187 w 585"/>
                <a:gd name="T51" fmla="*/ 514 h 590"/>
                <a:gd name="T52" fmla="*/ 248 w 585"/>
                <a:gd name="T53" fmla="*/ 559 h 590"/>
                <a:gd name="T54" fmla="*/ 312 w 585"/>
                <a:gd name="T55" fmla="*/ 589 h 590"/>
                <a:gd name="T56" fmla="*/ 385 w 585"/>
                <a:gd name="T57" fmla="*/ 515 h 590"/>
                <a:gd name="T58" fmla="*/ 479 w 585"/>
                <a:gd name="T59" fmla="*/ 523 h 590"/>
                <a:gd name="T60" fmla="*/ 470 w 585"/>
                <a:gd name="T61" fmla="*/ 494 h 590"/>
                <a:gd name="T62" fmla="*/ 164 w 585"/>
                <a:gd name="T63" fmla="*/ 315 h 590"/>
                <a:gd name="T64" fmla="*/ 185 w 585"/>
                <a:gd name="T65" fmla="*/ 210 h 590"/>
                <a:gd name="T66" fmla="*/ 407 w 585"/>
                <a:gd name="T67" fmla="*/ 246 h 590"/>
                <a:gd name="T68" fmla="*/ 385 w 585"/>
                <a:gd name="T69" fmla="*/ 354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5" h="590">
                  <a:moveTo>
                    <a:pt x="470" y="494"/>
                  </a:moveTo>
                  <a:cubicBezTo>
                    <a:pt x="460" y="465"/>
                    <a:pt x="460" y="465"/>
                    <a:pt x="460" y="465"/>
                  </a:cubicBezTo>
                  <a:cubicBezTo>
                    <a:pt x="467" y="458"/>
                    <a:pt x="473" y="452"/>
                    <a:pt x="478" y="446"/>
                  </a:cubicBezTo>
                  <a:cubicBezTo>
                    <a:pt x="485" y="436"/>
                    <a:pt x="491" y="430"/>
                    <a:pt x="496" y="421"/>
                  </a:cubicBezTo>
                  <a:cubicBezTo>
                    <a:pt x="556" y="423"/>
                    <a:pt x="556" y="423"/>
                    <a:pt x="556" y="423"/>
                  </a:cubicBezTo>
                  <a:cubicBezTo>
                    <a:pt x="564" y="407"/>
                    <a:pt x="569" y="390"/>
                    <a:pt x="576" y="374"/>
                  </a:cubicBezTo>
                  <a:cubicBezTo>
                    <a:pt x="585" y="355"/>
                    <a:pt x="568" y="345"/>
                    <a:pt x="568" y="345"/>
                  </a:cubicBezTo>
                  <a:cubicBezTo>
                    <a:pt x="527" y="318"/>
                    <a:pt x="527" y="318"/>
                    <a:pt x="527" y="318"/>
                  </a:cubicBezTo>
                  <a:cubicBezTo>
                    <a:pt x="529" y="308"/>
                    <a:pt x="528" y="296"/>
                    <a:pt x="527" y="284"/>
                  </a:cubicBezTo>
                  <a:cubicBezTo>
                    <a:pt x="580" y="250"/>
                    <a:pt x="580" y="250"/>
                    <a:pt x="580" y="250"/>
                  </a:cubicBezTo>
                  <a:cubicBezTo>
                    <a:pt x="578" y="246"/>
                    <a:pt x="576" y="239"/>
                    <a:pt x="574" y="232"/>
                  </a:cubicBezTo>
                  <a:cubicBezTo>
                    <a:pt x="566" y="203"/>
                    <a:pt x="566" y="203"/>
                    <a:pt x="566" y="203"/>
                  </a:cubicBezTo>
                  <a:cubicBezTo>
                    <a:pt x="566" y="203"/>
                    <a:pt x="566" y="203"/>
                    <a:pt x="566" y="203"/>
                  </a:cubicBezTo>
                  <a:cubicBezTo>
                    <a:pt x="566" y="203"/>
                    <a:pt x="566" y="203"/>
                    <a:pt x="566" y="201"/>
                  </a:cubicBezTo>
                  <a:cubicBezTo>
                    <a:pt x="566" y="201"/>
                    <a:pt x="566" y="201"/>
                    <a:pt x="566" y="201"/>
                  </a:cubicBezTo>
                  <a:cubicBezTo>
                    <a:pt x="563" y="192"/>
                    <a:pt x="561" y="183"/>
                    <a:pt x="555" y="173"/>
                  </a:cubicBezTo>
                  <a:cubicBezTo>
                    <a:pt x="493" y="176"/>
                    <a:pt x="493" y="176"/>
                    <a:pt x="493" y="176"/>
                  </a:cubicBezTo>
                  <a:cubicBezTo>
                    <a:pt x="488" y="165"/>
                    <a:pt x="470" y="156"/>
                    <a:pt x="475" y="145"/>
                  </a:cubicBezTo>
                  <a:cubicBezTo>
                    <a:pt x="497" y="93"/>
                    <a:pt x="497" y="93"/>
                    <a:pt x="497" y="93"/>
                  </a:cubicBezTo>
                  <a:cubicBezTo>
                    <a:pt x="486" y="77"/>
                    <a:pt x="483" y="72"/>
                    <a:pt x="483" y="72"/>
                  </a:cubicBezTo>
                  <a:cubicBezTo>
                    <a:pt x="477" y="67"/>
                    <a:pt x="471" y="61"/>
                    <a:pt x="464" y="56"/>
                  </a:cubicBezTo>
                  <a:cubicBezTo>
                    <a:pt x="458" y="50"/>
                    <a:pt x="449" y="46"/>
                    <a:pt x="441" y="43"/>
                  </a:cubicBezTo>
                  <a:cubicBezTo>
                    <a:pt x="391" y="79"/>
                    <a:pt x="391" y="79"/>
                    <a:pt x="391" y="79"/>
                  </a:cubicBezTo>
                  <a:cubicBezTo>
                    <a:pt x="374" y="69"/>
                    <a:pt x="356" y="65"/>
                    <a:pt x="338" y="60"/>
                  </a:cubicBezTo>
                  <a:cubicBezTo>
                    <a:pt x="321" y="2"/>
                    <a:pt x="321" y="2"/>
                    <a:pt x="321" y="2"/>
                  </a:cubicBezTo>
                  <a:cubicBezTo>
                    <a:pt x="304" y="2"/>
                    <a:pt x="285" y="0"/>
                    <a:pt x="268" y="3"/>
                  </a:cubicBezTo>
                  <a:cubicBezTo>
                    <a:pt x="248" y="59"/>
                    <a:pt x="248" y="59"/>
                    <a:pt x="248" y="59"/>
                  </a:cubicBezTo>
                  <a:cubicBezTo>
                    <a:pt x="230" y="62"/>
                    <a:pt x="210" y="70"/>
                    <a:pt x="193" y="77"/>
                  </a:cubicBezTo>
                  <a:cubicBezTo>
                    <a:pt x="144" y="40"/>
                    <a:pt x="144" y="40"/>
                    <a:pt x="144" y="40"/>
                  </a:cubicBezTo>
                  <a:cubicBezTo>
                    <a:pt x="129" y="47"/>
                    <a:pt x="116" y="58"/>
                    <a:pt x="100" y="70"/>
                  </a:cubicBezTo>
                  <a:cubicBezTo>
                    <a:pt x="108" y="99"/>
                    <a:pt x="108" y="99"/>
                    <a:pt x="108" y="99"/>
                  </a:cubicBezTo>
                  <a:cubicBezTo>
                    <a:pt x="118" y="127"/>
                    <a:pt x="118" y="127"/>
                    <a:pt x="118" y="127"/>
                  </a:cubicBezTo>
                  <a:cubicBezTo>
                    <a:pt x="113" y="134"/>
                    <a:pt x="105" y="141"/>
                    <a:pt x="100" y="147"/>
                  </a:cubicBezTo>
                  <a:cubicBezTo>
                    <a:pt x="95" y="156"/>
                    <a:pt x="90" y="162"/>
                    <a:pt x="85" y="171"/>
                  </a:cubicBezTo>
                  <a:cubicBezTo>
                    <a:pt x="22" y="169"/>
                    <a:pt x="22" y="169"/>
                    <a:pt x="22" y="169"/>
                  </a:cubicBezTo>
                  <a:cubicBezTo>
                    <a:pt x="14" y="184"/>
                    <a:pt x="9" y="199"/>
                    <a:pt x="4" y="218"/>
                  </a:cubicBezTo>
                  <a:cubicBezTo>
                    <a:pt x="12" y="247"/>
                    <a:pt x="12" y="247"/>
                    <a:pt x="12" y="247"/>
                  </a:cubicBezTo>
                  <a:cubicBezTo>
                    <a:pt x="51" y="274"/>
                    <a:pt x="51" y="274"/>
                    <a:pt x="51" y="274"/>
                  </a:cubicBezTo>
                  <a:cubicBezTo>
                    <a:pt x="52" y="284"/>
                    <a:pt x="51" y="296"/>
                    <a:pt x="51" y="308"/>
                  </a:cubicBezTo>
                  <a:cubicBezTo>
                    <a:pt x="0" y="340"/>
                    <a:pt x="0" y="340"/>
                    <a:pt x="0" y="340"/>
                  </a:cubicBezTo>
                  <a:cubicBezTo>
                    <a:pt x="0" y="347"/>
                    <a:pt x="2" y="354"/>
                    <a:pt x="4" y="360"/>
                  </a:cubicBezTo>
                  <a:cubicBezTo>
                    <a:pt x="4" y="360"/>
                    <a:pt x="4" y="360"/>
                    <a:pt x="4" y="360"/>
                  </a:cubicBezTo>
                  <a:cubicBezTo>
                    <a:pt x="12" y="389"/>
                    <a:pt x="12" y="389"/>
                    <a:pt x="12" y="389"/>
                  </a:cubicBezTo>
                  <a:cubicBezTo>
                    <a:pt x="12" y="389"/>
                    <a:pt x="12" y="389"/>
                    <a:pt x="12" y="392"/>
                  </a:cubicBezTo>
                  <a:cubicBezTo>
                    <a:pt x="15" y="401"/>
                    <a:pt x="18" y="409"/>
                    <a:pt x="22" y="418"/>
                  </a:cubicBezTo>
                  <a:cubicBezTo>
                    <a:pt x="85" y="417"/>
                    <a:pt x="85" y="417"/>
                    <a:pt x="85" y="417"/>
                  </a:cubicBezTo>
                  <a:cubicBezTo>
                    <a:pt x="90" y="428"/>
                    <a:pt x="96" y="438"/>
                    <a:pt x="103" y="448"/>
                  </a:cubicBezTo>
                  <a:cubicBezTo>
                    <a:pt x="86" y="489"/>
                    <a:pt x="86" y="489"/>
                    <a:pt x="86" y="489"/>
                  </a:cubicBezTo>
                  <a:cubicBezTo>
                    <a:pt x="94" y="518"/>
                    <a:pt x="94" y="518"/>
                    <a:pt x="94" y="518"/>
                  </a:cubicBezTo>
                  <a:cubicBezTo>
                    <a:pt x="101" y="526"/>
                    <a:pt x="107" y="531"/>
                    <a:pt x="116" y="536"/>
                  </a:cubicBezTo>
                  <a:cubicBezTo>
                    <a:pt x="122" y="542"/>
                    <a:pt x="128" y="545"/>
                    <a:pt x="137" y="550"/>
                  </a:cubicBezTo>
                  <a:cubicBezTo>
                    <a:pt x="187" y="514"/>
                    <a:pt x="187" y="514"/>
                    <a:pt x="187" y="514"/>
                  </a:cubicBezTo>
                  <a:cubicBezTo>
                    <a:pt x="204" y="523"/>
                    <a:pt x="222" y="528"/>
                    <a:pt x="243" y="532"/>
                  </a:cubicBezTo>
                  <a:cubicBezTo>
                    <a:pt x="248" y="559"/>
                    <a:pt x="248" y="559"/>
                    <a:pt x="248" y="559"/>
                  </a:cubicBezTo>
                  <a:cubicBezTo>
                    <a:pt x="256" y="588"/>
                    <a:pt x="256" y="588"/>
                    <a:pt x="256" y="588"/>
                  </a:cubicBezTo>
                  <a:cubicBezTo>
                    <a:pt x="276" y="590"/>
                    <a:pt x="293" y="590"/>
                    <a:pt x="312" y="589"/>
                  </a:cubicBezTo>
                  <a:cubicBezTo>
                    <a:pt x="330" y="533"/>
                    <a:pt x="330" y="533"/>
                    <a:pt x="330" y="533"/>
                  </a:cubicBezTo>
                  <a:cubicBezTo>
                    <a:pt x="350" y="528"/>
                    <a:pt x="368" y="523"/>
                    <a:pt x="385" y="515"/>
                  </a:cubicBezTo>
                  <a:cubicBezTo>
                    <a:pt x="434" y="552"/>
                    <a:pt x="434" y="552"/>
                    <a:pt x="434" y="552"/>
                  </a:cubicBezTo>
                  <a:cubicBezTo>
                    <a:pt x="448" y="543"/>
                    <a:pt x="465" y="534"/>
                    <a:pt x="479" y="523"/>
                  </a:cubicBezTo>
                  <a:cubicBezTo>
                    <a:pt x="470" y="494"/>
                    <a:pt x="470" y="494"/>
                    <a:pt x="470" y="494"/>
                  </a:cubicBezTo>
                  <a:cubicBezTo>
                    <a:pt x="470" y="494"/>
                    <a:pt x="470" y="494"/>
                    <a:pt x="470" y="494"/>
                  </a:cubicBezTo>
                  <a:close/>
                  <a:moveTo>
                    <a:pt x="209" y="379"/>
                  </a:moveTo>
                  <a:cubicBezTo>
                    <a:pt x="185" y="362"/>
                    <a:pt x="171" y="339"/>
                    <a:pt x="164" y="315"/>
                  </a:cubicBezTo>
                  <a:cubicBezTo>
                    <a:pt x="164" y="313"/>
                    <a:pt x="162" y="308"/>
                    <a:pt x="162" y="306"/>
                  </a:cubicBezTo>
                  <a:cubicBezTo>
                    <a:pt x="155" y="274"/>
                    <a:pt x="164" y="238"/>
                    <a:pt x="185" y="210"/>
                  </a:cubicBezTo>
                  <a:cubicBezTo>
                    <a:pt x="228" y="157"/>
                    <a:pt x="308" y="143"/>
                    <a:pt x="363" y="184"/>
                  </a:cubicBezTo>
                  <a:cubicBezTo>
                    <a:pt x="385" y="201"/>
                    <a:pt x="401" y="224"/>
                    <a:pt x="407" y="246"/>
                  </a:cubicBezTo>
                  <a:cubicBezTo>
                    <a:pt x="409" y="250"/>
                    <a:pt x="410" y="255"/>
                    <a:pt x="410" y="257"/>
                  </a:cubicBezTo>
                  <a:cubicBezTo>
                    <a:pt x="415" y="290"/>
                    <a:pt x="408" y="325"/>
                    <a:pt x="385" y="354"/>
                  </a:cubicBezTo>
                  <a:cubicBezTo>
                    <a:pt x="342" y="407"/>
                    <a:pt x="264" y="419"/>
                    <a:pt x="209" y="379"/>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74" name="Freeform 19">
              <a:extLst>
                <a:ext uri="{FF2B5EF4-FFF2-40B4-BE49-F238E27FC236}">
                  <a16:creationId xmlns:a16="http://schemas.microsoft.com/office/drawing/2014/main" id="{54B057F2-E4DD-CD18-6A47-9FCDB6E3CE6E}"/>
                </a:ext>
              </a:extLst>
            </p:cNvPr>
            <p:cNvSpPr>
              <a:spLocks/>
            </p:cNvSpPr>
            <p:nvPr/>
          </p:nvSpPr>
          <p:spPr bwMode="auto">
            <a:xfrm>
              <a:off x="7151" y="3892"/>
              <a:ext cx="120" cy="108"/>
            </a:xfrm>
            <a:custGeom>
              <a:avLst/>
              <a:gdLst>
                <a:gd name="T0" fmla="*/ 80 w 159"/>
                <a:gd name="T1" fmla="*/ 0 h 143"/>
                <a:gd name="T2" fmla="*/ 60 w 159"/>
                <a:gd name="T3" fmla="*/ 3 h 143"/>
                <a:gd name="T4" fmla="*/ 11 w 159"/>
                <a:gd name="T5" fmla="*/ 91 h 143"/>
                <a:gd name="T6" fmla="*/ 80 w 159"/>
                <a:gd name="T7" fmla="*/ 143 h 143"/>
                <a:gd name="T8" fmla="*/ 99 w 159"/>
                <a:gd name="T9" fmla="*/ 141 h 143"/>
                <a:gd name="T10" fmla="*/ 149 w 159"/>
                <a:gd name="T11" fmla="*/ 52 h 143"/>
                <a:gd name="T12" fmla="*/ 80 w 159"/>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159" h="143">
                  <a:moveTo>
                    <a:pt x="80" y="0"/>
                  </a:moveTo>
                  <a:cubicBezTo>
                    <a:pt x="73" y="0"/>
                    <a:pt x="67" y="1"/>
                    <a:pt x="60" y="3"/>
                  </a:cubicBezTo>
                  <a:cubicBezTo>
                    <a:pt x="22" y="14"/>
                    <a:pt x="0" y="53"/>
                    <a:pt x="11" y="91"/>
                  </a:cubicBezTo>
                  <a:cubicBezTo>
                    <a:pt x="20" y="122"/>
                    <a:pt x="48" y="143"/>
                    <a:pt x="80" y="143"/>
                  </a:cubicBezTo>
                  <a:cubicBezTo>
                    <a:pt x="86" y="143"/>
                    <a:pt x="93" y="142"/>
                    <a:pt x="99" y="141"/>
                  </a:cubicBezTo>
                  <a:cubicBezTo>
                    <a:pt x="137" y="130"/>
                    <a:pt x="159" y="90"/>
                    <a:pt x="149" y="52"/>
                  </a:cubicBezTo>
                  <a:cubicBezTo>
                    <a:pt x="140" y="22"/>
                    <a:pt x="112" y="0"/>
                    <a:pt x="80" y="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grpSp>
      <p:sp>
        <p:nvSpPr>
          <p:cNvPr id="75" name="TextBox 74">
            <a:extLst>
              <a:ext uri="{FF2B5EF4-FFF2-40B4-BE49-F238E27FC236}">
                <a16:creationId xmlns:a16="http://schemas.microsoft.com/office/drawing/2014/main" id="{ED9CBBC3-03FE-C5E8-CDF7-89CB326A2806}"/>
              </a:ext>
            </a:extLst>
          </p:cNvPr>
          <p:cNvSpPr txBox="1"/>
          <p:nvPr/>
        </p:nvSpPr>
        <p:spPr>
          <a:xfrm>
            <a:off x="7960811" y="3322994"/>
            <a:ext cx="1704313" cy="369332"/>
          </a:xfrm>
          <a:prstGeom prst="rect">
            <a:avLst/>
          </a:prstGeom>
          <a:noFill/>
        </p:spPr>
        <p:txBody>
          <a:bodyPr wrap="none" rtlCol="0">
            <a:spAutoFit/>
          </a:bodyPr>
          <a:lstStyle/>
          <a:p>
            <a:pPr>
              <a:defRPr/>
            </a:pPr>
            <a:r>
              <a:rPr lang="en-US">
                <a:solidFill>
                  <a:prstClr val="white">
                    <a:lumMod val="50000"/>
                  </a:prstClr>
                </a:solidFill>
                <a:latin typeface="Calibri" panose="020F0502020204030204"/>
              </a:rPr>
              <a:t>Southbound API</a:t>
            </a:r>
          </a:p>
        </p:txBody>
      </p:sp>
    </p:spTree>
    <p:extLst>
      <p:ext uri="{BB962C8B-B14F-4D97-AF65-F5344CB8AC3E}">
        <p14:creationId xmlns:p14="http://schemas.microsoft.com/office/powerpoint/2010/main" val="7470194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2F91E-090D-871D-7FD1-6A4EE69367DD}"/>
              </a:ext>
            </a:extLst>
          </p:cNvPr>
          <p:cNvSpPr>
            <a:spLocks noGrp="1"/>
          </p:cNvSpPr>
          <p:nvPr>
            <p:ph type="title"/>
          </p:nvPr>
        </p:nvSpPr>
        <p:spPr/>
        <p:txBody>
          <a:bodyPr/>
          <a:lstStyle/>
          <a:p>
            <a:r>
              <a:rPr lang="en-US">
                <a:ea typeface="+mj-lt"/>
                <a:cs typeface="+mj-lt"/>
              </a:rPr>
              <a:t>Southbound communication </a:t>
            </a:r>
            <a:endParaRPr lang="en-US"/>
          </a:p>
        </p:txBody>
      </p:sp>
      <p:graphicFrame>
        <p:nvGraphicFramePr>
          <p:cNvPr id="7" name="Content Placeholder 6">
            <a:extLst>
              <a:ext uri="{FF2B5EF4-FFF2-40B4-BE49-F238E27FC236}">
                <a16:creationId xmlns:a16="http://schemas.microsoft.com/office/drawing/2014/main" id="{B85BB2CD-39BE-2137-A1A7-537676A57DBA}"/>
              </a:ext>
            </a:extLst>
          </p:cNvPr>
          <p:cNvGraphicFramePr>
            <a:graphicFrameLocks noGrp="1"/>
          </p:cNvGraphicFramePr>
          <p:nvPr>
            <p:ph idx="1"/>
            <p:extLst>
              <p:ext uri="{D42A27DB-BD31-4B8C-83A1-F6EECF244321}">
                <p14:modId xmlns:p14="http://schemas.microsoft.com/office/powerpoint/2010/main" val="424569489"/>
              </p:ext>
            </p:extLst>
          </p:nvPr>
        </p:nvGraphicFramePr>
        <p:xfrm>
          <a:off x="849642" y="1708776"/>
          <a:ext cx="9810750" cy="2023116"/>
        </p:xfrm>
        <a:graphic>
          <a:graphicData uri="http://schemas.openxmlformats.org/drawingml/2006/table">
            <a:tbl>
              <a:tblPr firstRow="1" bandRow="1">
                <a:tableStyleId>{5C22544A-7EE6-4342-B048-85BDC9FD1C3A}</a:tableStyleId>
              </a:tblPr>
              <a:tblGrid>
                <a:gridCol w="3270250">
                  <a:extLst>
                    <a:ext uri="{9D8B030D-6E8A-4147-A177-3AD203B41FA5}">
                      <a16:colId xmlns:a16="http://schemas.microsoft.com/office/drawing/2014/main" val="3679430153"/>
                    </a:ext>
                  </a:extLst>
                </a:gridCol>
                <a:gridCol w="3270250">
                  <a:extLst>
                    <a:ext uri="{9D8B030D-6E8A-4147-A177-3AD203B41FA5}">
                      <a16:colId xmlns:a16="http://schemas.microsoft.com/office/drawing/2014/main" val="3481305780"/>
                    </a:ext>
                  </a:extLst>
                </a:gridCol>
                <a:gridCol w="3270250">
                  <a:extLst>
                    <a:ext uri="{9D8B030D-6E8A-4147-A177-3AD203B41FA5}">
                      <a16:colId xmlns:a16="http://schemas.microsoft.com/office/drawing/2014/main" val="715350628"/>
                    </a:ext>
                  </a:extLst>
                </a:gridCol>
              </a:tblGrid>
              <a:tr h="254946">
                <a:tc>
                  <a:txBody>
                    <a:bodyPr/>
                    <a:lstStyle/>
                    <a:p>
                      <a:pPr marL="0" algn="l" defTabSz="932742" rtl="0" eaLnBrk="1" fontAlgn="base" latinLnBrk="0" hangingPunct="1"/>
                      <a:r>
                        <a:rPr lang="en-US" sz="1800" b="1" kern="1200">
                          <a:solidFill>
                            <a:schemeClr val="bg1"/>
                          </a:solidFill>
                          <a:latin typeface="+mn-lt"/>
                          <a:ea typeface="+mn-ea"/>
                          <a:cs typeface="+mn-cs"/>
                        </a:rPr>
                        <a:t>Southbound Device / Service</a:t>
                      </a:r>
                    </a:p>
                  </a:txBody>
                  <a:tcPr marL="62865" marR="62865" marT="31433" marB="31433"/>
                </a:tc>
                <a:tc>
                  <a:txBody>
                    <a:bodyPr/>
                    <a:lstStyle/>
                    <a:p>
                      <a:pPr marL="0" algn="l" defTabSz="932742" rtl="0" eaLnBrk="1" fontAlgn="base" latinLnBrk="0" hangingPunct="1"/>
                      <a:r>
                        <a:rPr lang="en-US" sz="1800" b="1" kern="1200">
                          <a:solidFill>
                            <a:schemeClr val="bg1"/>
                          </a:solidFill>
                          <a:latin typeface="+mn-lt"/>
                          <a:ea typeface="+mn-ea"/>
                          <a:cs typeface="+mn-cs"/>
                        </a:rPr>
                        <a:t>Protocol</a:t>
                      </a:r>
                    </a:p>
                  </a:txBody>
                  <a:tcPr marL="62865" marR="62865" marT="31433" marB="31433"/>
                </a:tc>
                <a:tc>
                  <a:txBody>
                    <a:bodyPr/>
                    <a:lstStyle/>
                    <a:p>
                      <a:pPr marL="0" algn="l" defTabSz="932742" rtl="0" eaLnBrk="1" fontAlgn="base" latinLnBrk="0" hangingPunct="1"/>
                      <a:r>
                        <a:rPr lang="en-US" sz="1800" b="1" kern="1200">
                          <a:solidFill>
                            <a:schemeClr val="bg1"/>
                          </a:solidFill>
                          <a:latin typeface="+mn-lt"/>
                          <a:ea typeface="+mn-ea"/>
                          <a:cs typeface="+mn-cs"/>
                        </a:rPr>
                        <a:t>Authentication Used</a:t>
                      </a:r>
                    </a:p>
                  </a:txBody>
                  <a:tcPr marL="62865" marR="62865" marT="31433" marB="31433"/>
                </a:tc>
                <a:extLst>
                  <a:ext uri="{0D108BD9-81ED-4DB2-BD59-A6C34878D82A}">
                    <a16:rowId xmlns:a16="http://schemas.microsoft.com/office/drawing/2014/main" val="3862908327"/>
                  </a:ext>
                </a:extLst>
              </a:tr>
              <a:tr h="254946">
                <a:tc>
                  <a:txBody>
                    <a:bodyPr/>
                    <a:lstStyle/>
                    <a:p>
                      <a:pPr marL="0" algn="l" defTabSz="932742" rtl="0" eaLnBrk="1" fontAlgn="base" latinLnBrk="0" hangingPunct="1"/>
                      <a:r>
                        <a:rPr lang="en-US" sz="1800" b="0" kern="1200">
                          <a:solidFill>
                            <a:schemeClr val="tx1"/>
                          </a:solidFill>
                          <a:latin typeface="+mn-lt"/>
                          <a:ea typeface="+mn-ea"/>
                          <a:cs typeface="+mn-cs"/>
                        </a:rPr>
                        <a:t>Software Load Balancer (SLB)</a:t>
                      </a:r>
                    </a:p>
                  </a:txBody>
                  <a:tcPr marL="62865" marR="62865" marT="31433" marB="31433"/>
                </a:tc>
                <a:tc>
                  <a:txBody>
                    <a:bodyPr/>
                    <a:lstStyle/>
                    <a:p>
                      <a:pPr marL="0" algn="l" defTabSz="932742" rtl="0" eaLnBrk="1" fontAlgn="base" latinLnBrk="0" hangingPunct="1"/>
                      <a:r>
                        <a:rPr lang="en-US" sz="1800" b="0" kern="1200">
                          <a:solidFill>
                            <a:schemeClr val="tx1"/>
                          </a:solidFill>
                          <a:latin typeface="+mn-lt"/>
                          <a:ea typeface="+mn-ea"/>
                          <a:cs typeface="+mn-cs"/>
                        </a:rPr>
                        <a:t>WCF (MUX), TCP (Host)</a:t>
                      </a:r>
                    </a:p>
                  </a:txBody>
                  <a:tcPr marL="62865" marR="62865" marT="31433" marB="31433"/>
                </a:tc>
                <a:tc>
                  <a:txBody>
                    <a:bodyPr/>
                    <a:lstStyle/>
                    <a:p>
                      <a:pPr marL="0" algn="l" defTabSz="932742" rtl="0" eaLnBrk="1" fontAlgn="base" latinLnBrk="0" hangingPunct="1"/>
                      <a:r>
                        <a:rPr lang="en-US" sz="1800" b="0" kern="1200">
                          <a:solidFill>
                            <a:schemeClr val="tx1"/>
                          </a:solidFill>
                          <a:latin typeface="+mn-lt"/>
                          <a:ea typeface="+mn-ea"/>
                          <a:cs typeface="+mn-cs"/>
                        </a:rPr>
                        <a:t>Certificates</a:t>
                      </a:r>
                    </a:p>
                  </a:txBody>
                  <a:tcPr marL="62865" marR="62865" marT="31433" marB="31433"/>
                </a:tc>
                <a:extLst>
                  <a:ext uri="{0D108BD9-81ED-4DB2-BD59-A6C34878D82A}">
                    <a16:rowId xmlns:a16="http://schemas.microsoft.com/office/drawing/2014/main" val="1789094456"/>
                  </a:ext>
                </a:extLst>
              </a:tr>
              <a:tr h="254946">
                <a:tc>
                  <a:txBody>
                    <a:bodyPr/>
                    <a:lstStyle/>
                    <a:p>
                      <a:pPr marL="0" algn="l" defTabSz="932742" rtl="0" eaLnBrk="1" fontAlgn="base" latinLnBrk="0" hangingPunct="1"/>
                      <a:r>
                        <a:rPr lang="en-US" sz="1800" b="0" kern="1200">
                          <a:solidFill>
                            <a:schemeClr val="tx1"/>
                          </a:solidFill>
                          <a:latin typeface="+mn-lt"/>
                          <a:ea typeface="+mn-ea"/>
                          <a:cs typeface="+mn-cs"/>
                        </a:rPr>
                        <a:t>Firewall</a:t>
                      </a:r>
                    </a:p>
                  </a:txBody>
                  <a:tcPr marL="62865" marR="62865" marT="31433" marB="31433"/>
                </a:tc>
                <a:tc>
                  <a:txBody>
                    <a:bodyPr/>
                    <a:lstStyle/>
                    <a:p>
                      <a:pPr marL="0" algn="l" defTabSz="932742" rtl="0" eaLnBrk="1" fontAlgn="base" latinLnBrk="0" hangingPunct="1"/>
                      <a:r>
                        <a:rPr lang="en-US" sz="1800" b="0" kern="1200">
                          <a:solidFill>
                            <a:schemeClr val="tx1"/>
                          </a:solidFill>
                          <a:latin typeface="+mn-lt"/>
                          <a:ea typeface="+mn-ea"/>
                          <a:cs typeface="+mn-cs"/>
                        </a:rPr>
                        <a:t>OVSDB</a:t>
                      </a:r>
                    </a:p>
                  </a:txBody>
                  <a:tcPr marL="62865" marR="62865" marT="31433" marB="31433"/>
                </a:tc>
                <a:tc>
                  <a:txBody>
                    <a:bodyPr/>
                    <a:lstStyle/>
                    <a:p>
                      <a:pPr marL="0" algn="l" defTabSz="932742" rtl="0" eaLnBrk="1" fontAlgn="base" latinLnBrk="0" hangingPunct="1"/>
                      <a:r>
                        <a:rPr lang="en-US" sz="1800" b="0" kern="1200">
                          <a:solidFill>
                            <a:schemeClr val="tx1"/>
                          </a:solidFill>
                          <a:latin typeface="+mn-lt"/>
                          <a:ea typeface="+mn-ea"/>
                          <a:cs typeface="+mn-cs"/>
                        </a:rPr>
                        <a:t>Certificates</a:t>
                      </a:r>
                    </a:p>
                  </a:txBody>
                  <a:tcPr marL="62865" marR="62865" marT="31433" marB="31433"/>
                </a:tc>
                <a:extLst>
                  <a:ext uri="{0D108BD9-81ED-4DB2-BD59-A6C34878D82A}">
                    <a16:rowId xmlns:a16="http://schemas.microsoft.com/office/drawing/2014/main" val="1660550398"/>
                  </a:ext>
                </a:extLst>
              </a:tr>
              <a:tr h="254946">
                <a:tc>
                  <a:txBody>
                    <a:bodyPr/>
                    <a:lstStyle/>
                    <a:p>
                      <a:pPr marL="0" algn="l" defTabSz="932742" rtl="0" eaLnBrk="1" fontAlgn="base" latinLnBrk="0" hangingPunct="1"/>
                      <a:r>
                        <a:rPr lang="en-US" sz="1800" b="0" kern="1200">
                          <a:solidFill>
                            <a:schemeClr val="tx1"/>
                          </a:solidFill>
                          <a:latin typeface="+mn-lt"/>
                          <a:ea typeface="+mn-ea"/>
                          <a:cs typeface="+mn-cs"/>
                        </a:rPr>
                        <a:t>Gateway</a:t>
                      </a:r>
                    </a:p>
                  </a:txBody>
                  <a:tcPr marL="62865" marR="62865" marT="31433" marB="31433"/>
                </a:tc>
                <a:tc>
                  <a:txBody>
                    <a:bodyPr/>
                    <a:lstStyle/>
                    <a:p>
                      <a:pPr marL="0" algn="l" defTabSz="932742" rtl="0" eaLnBrk="1" fontAlgn="base" latinLnBrk="0" hangingPunct="1"/>
                      <a:r>
                        <a:rPr lang="en-US" sz="1800" b="0" kern="1200">
                          <a:solidFill>
                            <a:schemeClr val="tx1"/>
                          </a:solidFill>
                          <a:latin typeface="+mn-lt"/>
                          <a:ea typeface="+mn-ea"/>
                          <a:cs typeface="+mn-cs"/>
                        </a:rPr>
                        <a:t>WinRM</a:t>
                      </a:r>
                    </a:p>
                  </a:txBody>
                  <a:tcPr marL="62865" marR="62865" marT="31433" marB="31433"/>
                </a:tc>
                <a:tc>
                  <a:txBody>
                    <a:bodyPr/>
                    <a:lstStyle/>
                    <a:p>
                      <a:pPr marL="0" algn="l" defTabSz="932742" rtl="0" eaLnBrk="1" fontAlgn="base" latinLnBrk="0" hangingPunct="1"/>
                      <a:r>
                        <a:rPr lang="en-US" sz="1800" b="0" kern="1200">
                          <a:solidFill>
                            <a:schemeClr val="tx1"/>
                          </a:solidFill>
                          <a:latin typeface="+mn-lt"/>
                          <a:ea typeface="+mn-ea"/>
                          <a:cs typeface="+mn-cs"/>
                        </a:rPr>
                        <a:t>Kerberos, Certificates</a:t>
                      </a:r>
                    </a:p>
                  </a:txBody>
                  <a:tcPr marL="62865" marR="62865" marT="31433" marB="31433"/>
                </a:tc>
                <a:extLst>
                  <a:ext uri="{0D108BD9-81ED-4DB2-BD59-A6C34878D82A}">
                    <a16:rowId xmlns:a16="http://schemas.microsoft.com/office/drawing/2014/main" val="1917472212"/>
                  </a:ext>
                </a:extLst>
              </a:tr>
              <a:tr h="254946">
                <a:tc>
                  <a:txBody>
                    <a:bodyPr/>
                    <a:lstStyle/>
                    <a:p>
                      <a:pPr marL="0" algn="l" defTabSz="932742" rtl="0" eaLnBrk="1" fontAlgn="base" latinLnBrk="0" hangingPunct="1"/>
                      <a:r>
                        <a:rPr lang="en-US" sz="1800" b="0" kern="1200">
                          <a:solidFill>
                            <a:schemeClr val="tx1"/>
                          </a:solidFill>
                          <a:latin typeface="+mn-lt"/>
                          <a:ea typeface="+mn-ea"/>
                          <a:cs typeface="+mn-cs"/>
                        </a:rPr>
                        <a:t>Virtual Networking</a:t>
                      </a:r>
                    </a:p>
                  </a:txBody>
                  <a:tcPr marL="62865" marR="62865" marT="31433" marB="31433"/>
                </a:tc>
                <a:tc>
                  <a:txBody>
                    <a:bodyPr/>
                    <a:lstStyle/>
                    <a:p>
                      <a:pPr marL="0" algn="l" defTabSz="932742" rtl="0" eaLnBrk="1" fontAlgn="base" latinLnBrk="0" hangingPunct="1"/>
                      <a:r>
                        <a:rPr lang="en-US" sz="1800" b="0" kern="1200">
                          <a:solidFill>
                            <a:schemeClr val="tx1"/>
                          </a:solidFill>
                          <a:latin typeface="+mn-lt"/>
                          <a:ea typeface="+mn-ea"/>
                          <a:cs typeface="+mn-cs"/>
                        </a:rPr>
                        <a:t>OVSDB, WCF</a:t>
                      </a:r>
                    </a:p>
                  </a:txBody>
                  <a:tcPr marL="62865" marR="62865" marT="31433" marB="31433"/>
                </a:tc>
                <a:tc>
                  <a:txBody>
                    <a:bodyPr/>
                    <a:lstStyle/>
                    <a:p>
                      <a:pPr marL="0" algn="l" defTabSz="932742" rtl="0" eaLnBrk="1" fontAlgn="base" latinLnBrk="0" hangingPunct="1"/>
                      <a:r>
                        <a:rPr lang="en-US" sz="1800" b="0" kern="1200">
                          <a:solidFill>
                            <a:schemeClr val="tx1"/>
                          </a:solidFill>
                          <a:latin typeface="+mn-lt"/>
                          <a:ea typeface="+mn-ea"/>
                          <a:cs typeface="+mn-cs"/>
                        </a:rPr>
                        <a:t>Certificates</a:t>
                      </a:r>
                    </a:p>
                  </a:txBody>
                  <a:tcPr marL="62865" marR="62865" marT="31433" marB="31433"/>
                </a:tc>
                <a:extLst>
                  <a:ext uri="{0D108BD9-81ED-4DB2-BD59-A6C34878D82A}">
                    <a16:rowId xmlns:a16="http://schemas.microsoft.com/office/drawing/2014/main" val="4234912493"/>
                  </a:ext>
                </a:extLst>
              </a:tr>
              <a:tr h="254946">
                <a:tc>
                  <a:txBody>
                    <a:bodyPr/>
                    <a:lstStyle/>
                    <a:p>
                      <a:pPr marL="0" algn="l" defTabSz="932742" rtl="0" eaLnBrk="1" fontAlgn="base" latinLnBrk="0" hangingPunct="1"/>
                      <a:r>
                        <a:rPr lang="en-US" sz="1800" b="0" kern="1200">
                          <a:solidFill>
                            <a:schemeClr val="tx1"/>
                          </a:solidFill>
                          <a:latin typeface="+mn-lt"/>
                          <a:ea typeface="+mn-ea"/>
                          <a:cs typeface="+mn-cs"/>
                        </a:rPr>
                        <a:t>User defined routing</a:t>
                      </a:r>
                    </a:p>
                  </a:txBody>
                  <a:tcPr marL="62865" marR="62865" marT="31433" marB="31433"/>
                </a:tc>
                <a:tc>
                  <a:txBody>
                    <a:bodyPr/>
                    <a:lstStyle/>
                    <a:p>
                      <a:pPr marL="0" algn="l" defTabSz="932742" rtl="0" eaLnBrk="1" fontAlgn="base" latinLnBrk="0" hangingPunct="1"/>
                      <a:r>
                        <a:rPr lang="en-US" sz="1800" b="0" kern="1200">
                          <a:solidFill>
                            <a:schemeClr val="tx1"/>
                          </a:solidFill>
                          <a:latin typeface="+mn-lt"/>
                          <a:ea typeface="+mn-ea"/>
                          <a:cs typeface="+mn-cs"/>
                        </a:rPr>
                        <a:t>OVSDB</a:t>
                      </a:r>
                    </a:p>
                  </a:txBody>
                  <a:tcPr marL="62865" marR="62865" marT="31433" marB="31433"/>
                </a:tc>
                <a:tc>
                  <a:txBody>
                    <a:bodyPr/>
                    <a:lstStyle/>
                    <a:p>
                      <a:pPr marL="0" algn="l" defTabSz="932742" rtl="0" eaLnBrk="1" fontAlgn="base" latinLnBrk="0" hangingPunct="1"/>
                      <a:r>
                        <a:rPr lang="en-US" sz="1800" b="0" kern="1200">
                          <a:solidFill>
                            <a:schemeClr val="tx1"/>
                          </a:solidFill>
                          <a:latin typeface="+mn-lt"/>
                          <a:ea typeface="+mn-ea"/>
                          <a:cs typeface="+mn-cs"/>
                        </a:rPr>
                        <a:t>Certificates</a:t>
                      </a:r>
                    </a:p>
                  </a:txBody>
                  <a:tcPr marL="62865" marR="62865" marT="31433" marB="31433"/>
                </a:tc>
                <a:extLst>
                  <a:ext uri="{0D108BD9-81ED-4DB2-BD59-A6C34878D82A}">
                    <a16:rowId xmlns:a16="http://schemas.microsoft.com/office/drawing/2014/main" val="709904573"/>
                  </a:ext>
                </a:extLst>
              </a:tr>
            </a:tbl>
          </a:graphicData>
        </a:graphic>
      </p:graphicFrame>
    </p:spTree>
    <p:extLst>
      <p:ext uri="{BB962C8B-B14F-4D97-AF65-F5344CB8AC3E}">
        <p14:creationId xmlns:p14="http://schemas.microsoft.com/office/powerpoint/2010/main" val="17207669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1C8A72C-A32E-6131-D45D-1E6141C0EBE4}"/>
              </a:ext>
            </a:extLst>
          </p:cNvPr>
          <p:cNvSpPr>
            <a:spLocks noGrp="1"/>
          </p:cNvSpPr>
          <p:nvPr>
            <p:ph type="title"/>
          </p:nvPr>
        </p:nvSpPr>
        <p:spPr/>
        <p:txBody>
          <a:bodyPr/>
          <a:lstStyle/>
          <a:p>
            <a:r>
              <a:rPr lang="en-US"/>
              <a:t>Southbound authentication</a:t>
            </a:r>
          </a:p>
        </p:txBody>
      </p:sp>
      <p:graphicFrame>
        <p:nvGraphicFramePr>
          <p:cNvPr id="2" name="Table 2">
            <a:extLst>
              <a:ext uri="{FF2B5EF4-FFF2-40B4-BE49-F238E27FC236}">
                <a16:creationId xmlns:a16="http://schemas.microsoft.com/office/drawing/2014/main" id="{09EB833B-A684-8433-2E52-260319C88585}"/>
              </a:ext>
            </a:extLst>
          </p:cNvPr>
          <p:cNvGraphicFramePr>
            <a:graphicFrameLocks noGrp="1"/>
          </p:cNvGraphicFramePr>
          <p:nvPr>
            <p:ph idx="1"/>
            <p:extLst>
              <p:ext uri="{D42A27DB-BD31-4B8C-83A1-F6EECF244321}">
                <p14:modId xmlns:p14="http://schemas.microsoft.com/office/powerpoint/2010/main" val="3607652391"/>
              </p:ext>
            </p:extLst>
          </p:nvPr>
        </p:nvGraphicFramePr>
        <p:xfrm>
          <a:off x="584200" y="1435100"/>
          <a:ext cx="11018838" cy="2199640"/>
        </p:xfrm>
        <a:graphic>
          <a:graphicData uri="http://schemas.openxmlformats.org/drawingml/2006/table">
            <a:tbl>
              <a:tblPr firstRow="1" bandRow="1">
                <a:tableStyleId>{5C22544A-7EE6-4342-B048-85BDC9FD1C3A}</a:tableStyleId>
              </a:tblPr>
              <a:tblGrid>
                <a:gridCol w="3307508">
                  <a:extLst>
                    <a:ext uri="{9D8B030D-6E8A-4147-A177-3AD203B41FA5}">
                      <a16:colId xmlns:a16="http://schemas.microsoft.com/office/drawing/2014/main" val="833832830"/>
                    </a:ext>
                  </a:extLst>
                </a:gridCol>
                <a:gridCol w="7711330">
                  <a:extLst>
                    <a:ext uri="{9D8B030D-6E8A-4147-A177-3AD203B41FA5}">
                      <a16:colId xmlns:a16="http://schemas.microsoft.com/office/drawing/2014/main" val="3532793867"/>
                    </a:ext>
                  </a:extLst>
                </a:gridCol>
              </a:tblGrid>
              <a:tr h="370840">
                <a:tc>
                  <a:txBody>
                    <a:bodyPr/>
                    <a:lstStyle/>
                    <a:p>
                      <a:r>
                        <a:rPr lang="en-US"/>
                        <a:t>Protocol</a:t>
                      </a:r>
                    </a:p>
                  </a:txBody>
                  <a:tcPr marL="102700" marR="102700"/>
                </a:tc>
                <a:tc>
                  <a:txBody>
                    <a:bodyPr/>
                    <a:lstStyle/>
                    <a:p>
                      <a:r>
                        <a:rPr lang="en-US"/>
                        <a:t>Description</a:t>
                      </a:r>
                    </a:p>
                  </a:txBody>
                  <a:tcPr marL="102700" marR="102700"/>
                </a:tc>
                <a:extLst>
                  <a:ext uri="{0D108BD9-81ED-4DB2-BD59-A6C34878D82A}">
                    <a16:rowId xmlns:a16="http://schemas.microsoft.com/office/drawing/2014/main" val="1631766593"/>
                  </a:ext>
                </a:extLst>
              </a:tr>
              <a:tr h="370840">
                <a:tc>
                  <a:txBody>
                    <a:bodyPr/>
                    <a:lstStyle/>
                    <a:p>
                      <a:r>
                        <a:rPr lang="en-US"/>
                        <a:t>WCF / TCP / OVSDB</a:t>
                      </a:r>
                    </a:p>
                  </a:txBody>
                  <a:tcPr marL="102700" marR="102700"/>
                </a:tc>
                <a:tc>
                  <a:txBody>
                    <a:bodyPr/>
                    <a:lstStyle/>
                    <a:p>
                      <a:pPr marL="285750" indent="-285750">
                        <a:buFont typeface="Arial" panose="020B0604020202020204" pitchFamily="34" charset="0"/>
                        <a:buChar char="•"/>
                      </a:pPr>
                      <a:r>
                        <a:rPr lang="en-US"/>
                        <a:t>Authentication is performed using X509 certificates</a:t>
                      </a:r>
                    </a:p>
                    <a:p>
                      <a:pPr marL="285750" indent="-285750">
                        <a:buFont typeface="Arial" panose="020B0604020202020204" pitchFamily="34" charset="0"/>
                        <a:buChar char="•"/>
                      </a:pPr>
                      <a:r>
                        <a:rPr lang="en-US"/>
                        <a:t>Both NC and SB device must present their certificates for mutual authentication</a:t>
                      </a:r>
                    </a:p>
                    <a:p>
                      <a:pPr marL="285750" indent="-285750">
                        <a:buFont typeface="Arial" panose="020B0604020202020204" pitchFamily="34" charset="0"/>
                        <a:buChar char="•"/>
                      </a:pPr>
                      <a:r>
                        <a:rPr lang="en-US"/>
                        <a:t>Each certificate must be trusted by remote peer</a:t>
                      </a:r>
                    </a:p>
                  </a:txBody>
                  <a:tcPr marL="102700" marR="102700"/>
                </a:tc>
                <a:extLst>
                  <a:ext uri="{0D108BD9-81ED-4DB2-BD59-A6C34878D82A}">
                    <a16:rowId xmlns:a16="http://schemas.microsoft.com/office/drawing/2014/main" val="4004677696"/>
                  </a:ext>
                </a:extLst>
              </a:tr>
              <a:tr h="370840">
                <a:tc>
                  <a:txBody>
                    <a:bodyPr/>
                    <a:lstStyle/>
                    <a:p>
                      <a:r>
                        <a:rPr lang="en-US" err="1"/>
                        <a:t>WinRM</a:t>
                      </a:r>
                      <a:endParaRPr lang="en-US"/>
                    </a:p>
                  </a:txBody>
                  <a:tcPr marL="102700" marR="102700"/>
                </a:tc>
                <a:tc>
                  <a:txBody>
                    <a:bodyPr/>
                    <a:lstStyle/>
                    <a:p>
                      <a:pPr marL="285750" indent="-285750">
                        <a:buFont typeface="Arial" panose="020B0604020202020204" pitchFamily="34" charset="0"/>
                        <a:buChar char="•"/>
                      </a:pPr>
                      <a:r>
                        <a:rPr lang="en-US"/>
                        <a:t>Kerberos is used for domain joined machines</a:t>
                      </a:r>
                    </a:p>
                    <a:p>
                      <a:pPr marL="285750" indent="-285750">
                        <a:buFont typeface="Arial" panose="020B0604020202020204" pitchFamily="34" charset="0"/>
                        <a:buChar char="•"/>
                      </a:pPr>
                      <a:r>
                        <a:rPr lang="en-US"/>
                        <a:t>X509 certificates used for non-domain joined machines</a:t>
                      </a:r>
                    </a:p>
                  </a:txBody>
                  <a:tcPr marL="102700" marR="102700"/>
                </a:tc>
                <a:extLst>
                  <a:ext uri="{0D108BD9-81ED-4DB2-BD59-A6C34878D82A}">
                    <a16:rowId xmlns:a16="http://schemas.microsoft.com/office/drawing/2014/main" val="3007876429"/>
                  </a:ext>
                </a:extLst>
              </a:tr>
            </a:tbl>
          </a:graphicData>
        </a:graphic>
      </p:graphicFrame>
    </p:spTree>
    <p:extLst>
      <p:ext uri="{BB962C8B-B14F-4D97-AF65-F5344CB8AC3E}">
        <p14:creationId xmlns:p14="http://schemas.microsoft.com/office/powerpoint/2010/main" val="13621440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B101E-7010-87AB-0590-E29086FB2BAC}"/>
              </a:ext>
            </a:extLst>
          </p:cNvPr>
          <p:cNvSpPr>
            <a:spLocks noGrp="1"/>
          </p:cNvSpPr>
          <p:nvPr>
            <p:ph type="title"/>
          </p:nvPr>
        </p:nvSpPr>
        <p:spPr/>
        <p:txBody>
          <a:bodyPr/>
          <a:lstStyle/>
          <a:p>
            <a:r>
              <a:rPr lang="en-US">
                <a:ea typeface="+mj-lt"/>
                <a:cs typeface="+mj-lt"/>
              </a:rPr>
              <a:t>Southbound authorization </a:t>
            </a:r>
            <a:endParaRPr lang="en-US"/>
          </a:p>
        </p:txBody>
      </p:sp>
      <p:graphicFrame>
        <p:nvGraphicFramePr>
          <p:cNvPr id="7" name="Content Placeholder 6">
            <a:extLst>
              <a:ext uri="{FF2B5EF4-FFF2-40B4-BE49-F238E27FC236}">
                <a16:creationId xmlns:a16="http://schemas.microsoft.com/office/drawing/2014/main" id="{5BE2F742-8A23-F5B9-F7D2-2A41FBE86D86}"/>
              </a:ext>
            </a:extLst>
          </p:cNvPr>
          <p:cNvGraphicFramePr>
            <a:graphicFrameLocks noGrp="1"/>
          </p:cNvGraphicFramePr>
          <p:nvPr>
            <p:ph idx="1"/>
            <p:extLst>
              <p:ext uri="{D42A27DB-BD31-4B8C-83A1-F6EECF244321}">
                <p14:modId xmlns:p14="http://schemas.microsoft.com/office/powerpoint/2010/main" val="3256415301"/>
              </p:ext>
            </p:extLst>
          </p:nvPr>
        </p:nvGraphicFramePr>
        <p:xfrm>
          <a:off x="1050925" y="1922606"/>
          <a:ext cx="9810750" cy="2994664"/>
        </p:xfrm>
        <a:graphic>
          <a:graphicData uri="http://schemas.openxmlformats.org/drawingml/2006/table">
            <a:tbl>
              <a:tblPr firstRow="1" bandRow="1">
                <a:tableStyleId>{5C22544A-7EE6-4342-B048-85BDC9FD1C3A}</a:tableStyleId>
              </a:tblPr>
              <a:tblGrid>
                <a:gridCol w="2944882">
                  <a:extLst>
                    <a:ext uri="{9D8B030D-6E8A-4147-A177-3AD203B41FA5}">
                      <a16:colId xmlns:a16="http://schemas.microsoft.com/office/drawing/2014/main" val="338321654"/>
                    </a:ext>
                  </a:extLst>
                </a:gridCol>
                <a:gridCol w="6865868">
                  <a:extLst>
                    <a:ext uri="{9D8B030D-6E8A-4147-A177-3AD203B41FA5}">
                      <a16:colId xmlns:a16="http://schemas.microsoft.com/office/drawing/2014/main" val="263610253"/>
                    </a:ext>
                  </a:extLst>
                </a:gridCol>
              </a:tblGrid>
              <a:tr h="254946">
                <a:tc>
                  <a:txBody>
                    <a:bodyPr/>
                    <a:lstStyle/>
                    <a:p>
                      <a:pPr algn="l" rtl="0" fontAlgn="base"/>
                      <a:r>
                        <a:rPr lang="en-US" sz="1800" b="1">
                          <a:solidFill>
                            <a:srgbClr val="FFFFFF"/>
                          </a:solidFill>
                          <a:effectLst/>
                        </a:rPr>
                        <a:t>Protocol</a:t>
                      </a:r>
                      <a:endParaRPr lang="en-US" b="1" i="0">
                        <a:solidFill>
                          <a:srgbClr val="FFFFFF"/>
                        </a:solidFill>
                        <a:effectLst/>
                      </a:endParaRPr>
                    </a:p>
                  </a:txBody>
                  <a:tcPr marL="62865" marR="62865" marT="31433" marB="31433"/>
                </a:tc>
                <a:tc>
                  <a:txBody>
                    <a:bodyPr/>
                    <a:lstStyle/>
                    <a:p>
                      <a:pPr algn="l" rtl="0" fontAlgn="base"/>
                      <a:r>
                        <a:rPr lang="en-US" sz="1800" b="1">
                          <a:solidFill>
                            <a:srgbClr val="FFFFFF"/>
                          </a:solidFill>
                          <a:effectLst/>
                        </a:rPr>
                        <a:t>Description</a:t>
                      </a:r>
                      <a:endParaRPr lang="en-US" b="1" i="0">
                        <a:solidFill>
                          <a:srgbClr val="FFFFFF"/>
                        </a:solidFill>
                        <a:effectLst/>
                      </a:endParaRPr>
                    </a:p>
                  </a:txBody>
                  <a:tcPr marL="62865" marR="62865" marT="31433" marB="31433"/>
                </a:tc>
                <a:extLst>
                  <a:ext uri="{0D108BD9-81ED-4DB2-BD59-A6C34878D82A}">
                    <a16:rowId xmlns:a16="http://schemas.microsoft.com/office/drawing/2014/main" val="1173162216"/>
                  </a:ext>
                </a:extLst>
              </a:tr>
              <a:tr h="254946">
                <a:tc>
                  <a:txBody>
                    <a:bodyPr/>
                    <a:lstStyle/>
                    <a:p>
                      <a:pPr algn="l" rtl="0" fontAlgn="base"/>
                      <a:r>
                        <a:rPr lang="en-US" sz="1800" b="0">
                          <a:solidFill>
                            <a:srgbClr val="000000"/>
                          </a:solidFill>
                          <a:effectLst/>
                        </a:rPr>
                        <a:t>WCF / TCP</a:t>
                      </a:r>
                      <a:endParaRPr lang="en-US" b="0" i="0">
                        <a:solidFill>
                          <a:srgbClr val="000000"/>
                        </a:solidFill>
                        <a:effectLst/>
                      </a:endParaRPr>
                    </a:p>
                  </a:txBody>
                  <a:tcPr marL="62865" marR="62865" marT="31433" marB="31433"/>
                </a:tc>
                <a:tc>
                  <a:txBody>
                    <a:bodyPr/>
                    <a:lstStyle/>
                    <a:p>
                      <a:pPr marL="342900" lvl="0" indent="-342900" algn="l" rtl="0" fontAlgn="base">
                        <a:buFont typeface="Arial" panose="020B0604020202020204" pitchFamily="34" charset="0"/>
                        <a:buChar char="•"/>
                      </a:pPr>
                      <a:r>
                        <a:rPr lang="en-US" sz="1800" b="0">
                          <a:solidFill>
                            <a:srgbClr val="000000"/>
                          </a:solidFill>
                          <a:effectLst/>
                        </a:rPr>
                        <a:t>Authorization is based on subject name of peer</a:t>
                      </a:r>
                      <a:endParaRPr lang="en-US" b="0">
                        <a:solidFill>
                          <a:srgbClr val="000000"/>
                        </a:solidFill>
                        <a:effectLst/>
                      </a:endParaRPr>
                    </a:p>
                    <a:p>
                      <a:pPr marL="342900" lvl="0" indent="-342900" algn="l" rtl="0" fontAlgn="base">
                        <a:buFont typeface="Arial" panose="020B0604020202020204" pitchFamily="34" charset="0"/>
                        <a:buChar char="•"/>
                      </a:pPr>
                      <a:r>
                        <a:rPr lang="en-US" sz="1800" b="0">
                          <a:solidFill>
                            <a:srgbClr val="000000"/>
                          </a:solidFill>
                          <a:effectLst/>
                        </a:rPr>
                        <a:t>NC stores peer device DNS name and uses for authorization</a:t>
                      </a:r>
                      <a:endParaRPr lang="en-US" b="0">
                        <a:solidFill>
                          <a:srgbClr val="000000"/>
                        </a:solidFill>
                        <a:effectLst/>
                      </a:endParaRPr>
                    </a:p>
                    <a:p>
                      <a:pPr marL="342900" lvl="0" indent="-342900" algn="l" rtl="0" fontAlgn="base">
                        <a:buFont typeface="Arial" panose="020B0604020202020204" pitchFamily="34" charset="0"/>
                        <a:buChar char="•"/>
                      </a:pPr>
                      <a:r>
                        <a:rPr lang="en-US" sz="1800" b="0">
                          <a:solidFill>
                            <a:srgbClr val="000000"/>
                          </a:solidFill>
                          <a:effectLst/>
                        </a:rPr>
                        <a:t>DNS name must match subject name of device in certificate</a:t>
                      </a:r>
                      <a:endParaRPr lang="en-US" b="0">
                        <a:solidFill>
                          <a:srgbClr val="000000"/>
                        </a:solidFill>
                        <a:effectLst/>
                      </a:endParaRPr>
                    </a:p>
                    <a:p>
                      <a:pPr marL="342900" lvl="0" indent="-342900" algn="l" rtl="0" fontAlgn="base">
                        <a:buFont typeface="Arial" panose="020B0604020202020204" pitchFamily="34" charset="0"/>
                        <a:buChar char="•"/>
                      </a:pPr>
                      <a:r>
                        <a:rPr lang="en-US" sz="1800" b="0">
                          <a:solidFill>
                            <a:srgbClr val="000000"/>
                          </a:solidFill>
                          <a:effectLst/>
                        </a:rPr>
                        <a:t>NC certificate must match NC DNS name stored in peer device</a:t>
                      </a:r>
                      <a:endParaRPr lang="en-US" b="0" i="0">
                        <a:solidFill>
                          <a:srgbClr val="000000"/>
                        </a:solidFill>
                        <a:effectLst/>
                        <a:latin typeface="Arial" panose="020B0604020202020204" pitchFamily="34" charset="0"/>
                      </a:endParaRPr>
                    </a:p>
                  </a:txBody>
                  <a:tcPr marL="62865" marR="62865" marT="31433" marB="31433"/>
                </a:tc>
                <a:extLst>
                  <a:ext uri="{0D108BD9-81ED-4DB2-BD59-A6C34878D82A}">
                    <a16:rowId xmlns:a16="http://schemas.microsoft.com/office/drawing/2014/main" val="3452776855"/>
                  </a:ext>
                </a:extLst>
              </a:tr>
              <a:tr h="254946">
                <a:tc>
                  <a:txBody>
                    <a:bodyPr/>
                    <a:lstStyle/>
                    <a:p>
                      <a:pPr algn="l" rtl="0" fontAlgn="base"/>
                      <a:r>
                        <a:rPr lang="en-US" sz="1800" b="0">
                          <a:solidFill>
                            <a:srgbClr val="000000"/>
                          </a:solidFill>
                          <a:effectLst/>
                        </a:rPr>
                        <a:t>WinRM</a:t>
                      </a:r>
                      <a:endParaRPr lang="en-US" b="0" i="0">
                        <a:solidFill>
                          <a:srgbClr val="000000"/>
                        </a:solidFill>
                        <a:effectLst/>
                      </a:endParaRPr>
                    </a:p>
                  </a:txBody>
                  <a:tcPr marL="62865" marR="62865" marT="31433" marB="31433"/>
                </a:tc>
                <a:tc>
                  <a:txBody>
                    <a:bodyPr/>
                    <a:lstStyle/>
                    <a:p>
                      <a:pPr marL="342900" lvl="0" indent="-342900" algn="l" rtl="0" fontAlgn="base">
                        <a:buFont typeface="Arial" panose="020B0604020202020204" pitchFamily="34" charset="0"/>
                        <a:buChar char="•"/>
                      </a:pPr>
                      <a:r>
                        <a:rPr lang="en-US" sz="1800" b="0">
                          <a:solidFill>
                            <a:srgbClr val="000000"/>
                          </a:solidFill>
                          <a:effectLst/>
                        </a:rPr>
                        <a:t>Kerberos: Client account must be present in predefined group in AD or local admin group on server</a:t>
                      </a:r>
                      <a:endParaRPr lang="en-US" b="0">
                        <a:solidFill>
                          <a:srgbClr val="000000"/>
                        </a:solidFill>
                        <a:effectLst/>
                      </a:endParaRPr>
                    </a:p>
                    <a:p>
                      <a:pPr marL="342900" lvl="0" indent="-342900" algn="l" rtl="0" fontAlgn="base">
                        <a:buFont typeface="Arial" panose="020B0604020202020204" pitchFamily="34" charset="0"/>
                        <a:buChar char="•"/>
                      </a:pPr>
                      <a:r>
                        <a:rPr lang="en-US" sz="1800" b="0">
                          <a:solidFill>
                            <a:srgbClr val="000000"/>
                          </a:solidFill>
                          <a:effectLst/>
                        </a:rPr>
                        <a:t>X509: Client presents certificate to server that server authorizes using SubjectName and Issuer.</a:t>
                      </a:r>
                      <a:endParaRPr lang="en-US" b="0" i="0">
                        <a:solidFill>
                          <a:srgbClr val="000000"/>
                        </a:solidFill>
                        <a:effectLst/>
                        <a:latin typeface="Arial" panose="020B0604020202020204" pitchFamily="34" charset="0"/>
                      </a:endParaRPr>
                    </a:p>
                  </a:txBody>
                  <a:tcPr marL="62865" marR="62865" marT="31433" marB="31433"/>
                </a:tc>
                <a:extLst>
                  <a:ext uri="{0D108BD9-81ED-4DB2-BD59-A6C34878D82A}">
                    <a16:rowId xmlns:a16="http://schemas.microsoft.com/office/drawing/2014/main" val="4288403718"/>
                  </a:ext>
                </a:extLst>
              </a:tr>
              <a:tr h="254946">
                <a:tc>
                  <a:txBody>
                    <a:bodyPr/>
                    <a:lstStyle/>
                    <a:p>
                      <a:pPr algn="l" rtl="0" fontAlgn="base"/>
                      <a:r>
                        <a:rPr lang="en-US" sz="1800" b="0">
                          <a:solidFill>
                            <a:srgbClr val="000000"/>
                          </a:solidFill>
                          <a:effectLst/>
                        </a:rPr>
                        <a:t>OVSDB</a:t>
                      </a:r>
                      <a:endParaRPr lang="en-US" b="0" i="0">
                        <a:solidFill>
                          <a:srgbClr val="000000"/>
                        </a:solidFill>
                        <a:effectLst/>
                      </a:endParaRPr>
                    </a:p>
                  </a:txBody>
                  <a:tcPr marL="62865" marR="62865" marT="31433" marB="31433"/>
                </a:tc>
                <a:tc>
                  <a:txBody>
                    <a:bodyPr/>
                    <a:lstStyle/>
                    <a:p>
                      <a:pPr marL="342900" lvl="0" indent="-342900" algn="l" rtl="0" fontAlgn="base">
                        <a:buFont typeface="Arial" panose="020B0604020202020204" pitchFamily="34" charset="0"/>
                        <a:buChar char="•"/>
                      </a:pPr>
                      <a:r>
                        <a:rPr lang="en-US" sz="1800" b="0">
                          <a:solidFill>
                            <a:srgbClr val="000000"/>
                          </a:solidFill>
                          <a:effectLst/>
                        </a:rPr>
                        <a:t>No authorization provided for protocol</a:t>
                      </a:r>
                      <a:endParaRPr lang="en-US" b="0" i="0">
                        <a:solidFill>
                          <a:srgbClr val="000000"/>
                        </a:solidFill>
                        <a:effectLst/>
                        <a:latin typeface="Arial" panose="020B0604020202020204" pitchFamily="34" charset="0"/>
                      </a:endParaRPr>
                    </a:p>
                  </a:txBody>
                  <a:tcPr marL="62865" marR="62865" marT="31433" marB="31433"/>
                </a:tc>
                <a:extLst>
                  <a:ext uri="{0D108BD9-81ED-4DB2-BD59-A6C34878D82A}">
                    <a16:rowId xmlns:a16="http://schemas.microsoft.com/office/drawing/2014/main" val="3478781320"/>
                  </a:ext>
                </a:extLst>
              </a:tr>
            </a:tbl>
          </a:graphicData>
        </a:graphic>
      </p:graphicFrame>
    </p:spTree>
    <p:extLst>
      <p:ext uri="{BB962C8B-B14F-4D97-AF65-F5344CB8AC3E}">
        <p14:creationId xmlns:p14="http://schemas.microsoft.com/office/powerpoint/2010/main" val="31867188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D6980-0749-F852-5984-1938E0DC50BD}"/>
              </a:ext>
            </a:extLst>
          </p:cNvPr>
          <p:cNvSpPr>
            <a:spLocks noGrp="1"/>
          </p:cNvSpPr>
          <p:nvPr>
            <p:ph type="title"/>
          </p:nvPr>
        </p:nvSpPr>
        <p:spPr/>
        <p:txBody>
          <a:bodyPr/>
          <a:lstStyle/>
          <a:p>
            <a:r>
              <a:rPr lang="en-US"/>
              <a:t>Southbound encryption</a:t>
            </a:r>
          </a:p>
        </p:txBody>
      </p:sp>
      <p:graphicFrame>
        <p:nvGraphicFramePr>
          <p:cNvPr id="6" name="Table 6">
            <a:extLst>
              <a:ext uri="{FF2B5EF4-FFF2-40B4-BE49-F238E27FC236}">
                <a16:creationId xmlns:a16="http://schemas.microsoft.com/office/drawing/2014/main" id="{C90DF7A0-AF97-11D4-4CE0-A4C95BF4AD45}"/>
              </a:ext>
            </a:extLst>
          </p:cNvPr>
          <p:cNvGraphicFramePr>
            <a:graphicFrameLocks noGrp="1"/>
          </p:cNvGraphicFramePr>
          <p:nvPr>
            <p:ph idx="1"/>
            <p:extLst>
              <p:ext uri="{D42A27DB-BD31-4B8C-83A1-F6EECF244321}">
                <p14:modId xmlns:p14="http://schemas.microsoft.com/office/powerpoint/2010/main" val="2602641800"/>
              </p:ext>
            </p:extLst>
          </p:nvPr>
        </p:nvGraphicFramePr>
        <p:xfrm>
          <a:off x="584200" y="1435100"/>
          <a:ext cx="11018837" cy="1925320"/>
        </p:xfrm>
        <a:graphic>
          <a:graphicData uri="http://schemas.openxmlformats.org/drawingml/2006/table">
            <a:tbl>
              <a:tblPr firstRow="1" bandRow="1">
                <a:tableStyleId>{5C22544A-7EE6-4342-B048-85BDC9FD1C3A}</a:tableStyleId>
              </a:tblPr>
              <a:tblGrid>
                <a:gridCol w="2786974">
                  <a:extLst>
                    <a:ext uri="{9D8B030D-6E8A-4147-A177-3AD203B41FA5}">
                      <a16:colId xmlns:a16="http://schemas.microsoft.com/office/drawing/2014/main" val="1949225956"/>
                    </a:ext>
                  </a:extLst>
                </a:gridCol>
                <a:gridCol w="8231863">
                  <a:extLst>
                    <a:ext uri="{9D8B030D-6E8A-4147-A177-3AD203B41FA5}">
                      <a16:colId xmlns:a16="http://schemas.microsoft.com/office/drawing/2014/main" val="783371699"/>
                    </a:ext>
                  </a:extLst>
                </a:gridCol>
              </a:tblGrid>
              <a:tr h="370840">
                <a:tc>
                  <a:txBody>
                    <a:bodyPr/>
                    <a:lstStyle/>
                    <a:p>
                      <a:r>
                        <a:rPr lang="en-US" dirty="0"/>
                        <a:t>Protocol</a:t>
                      </a:r>
                    </a:p>
                  </a:txBody>
                  <a:tcPr marL="102700" marR="102700"/>
                </a:tc>
                <a:tc>
                  <a:txBody>
                    <a:bodyPr/>
                    <a:lstStyle/>
                    <a:p>
                      <a:r>
                        <a:rPr lang="en-US" dirty="0"/>
                        <a:t>Description</a:t>
                      </a:r>
                    </a:p>
                  </a:txBody>
                  <a:tcPr marL="102700" marR="102700"/>
                </a:tc>
                <a:extLst>
                  <a:ext uri="{0D108BD9-81ED-4DB2-BD59-A6C34878D82A}">
                    <a16:rowId xmlns:a16="http://schemas.microsoft.com/office/drawing/2014/main" val="1268319501"/>
                  </a:ext>
                </a:extLst>
              </a:tr>
              <a:tr h="370840">
                <a:tc>
                  <a:txBody>
                    <a:bodyPr/>
                    <a:lstStyle/>
                    <a:p>
                      <a:r>
                        <a:rPr lang="en-US" dirty="0"/>
                        <a:t>WCF / TCP / OVSDB</a:t>
                      </a:r>
                    </a:p>
                  </a:txBody>
                  <a:tcPr marL="102700" marR="102700"/>
                </a:tc>
                <a:tc>
                  <a:txBody>
                    <a:bodyPr/>
                    <a:lstStyle/>
                    <a:p>
                      <a:r>
                        <a:rPr lang="en-US" dirty="0"/>
                        <a:t>Encryption is performed using the certificate that is enrolled on the client or server.</a:t>
                      </a:r>
                    </a:p>
                  </a:txBody>
                  <a:tcPr marL="102700" marR="102700"/>
                </a:tc>
                <a:extLst>
                  <a:ext uri="{0D108BD9-81ED-4DB2-BD59-A6C34878D82A}">
                    <a16:rowId xmlns:a16="http://schemas.microsoft.com/office/drawing/2014/main" val="497626158"/>
                  </a:ext>
                </a:extLst>
              </a:tr>
              <a:tr h="370840">
                <a:tc>
                  <a:txBody>
                    <a:bodyPr/>
                    <a:lstStyle/>
                    <a:p>
                      <a:r>
                        <a:rPr lang="en-US" err="1"/>
                        <a:t>WinRM</a:t>
                      </a:r>
                      <a:endParaRPr lang="en-US"/>
                    </a:p>
                  </a:txBody>
                  <a:tcPr marL="102700" marR="102700"/>
                </a:tc>
                <a:tc>
                  <a:txBody>
                    <a:bodyPr/>
                    <a:lstStyle/>
                    <a:p>
                      <a:r>
                        <a:rPr lang="en-US" dirty="0" err="1"/>
                        <a:t>WinRM</a:t>
                      </a:r>
                      <a:r>
                        <a:rPr lang="en-US" dirty="0"/>
                        <a:t> traffic is encrypted by default using Kerberos security support provider (SSP). You can configure additional encryption, in the form of SSL, on the </a:t>
                      </a:r>
                      <a:r>
                        <a:rPr lang="en-US" dirty="0" err="1"/>
                        <a:t>WinRM</a:t>
                      </a:r>
                      <a:r>
                        <a:rPr lang="en-US" dirty="0"/>
                        <a:t> server.</a:t>
                      </a:r>
                    </a:p>
                  </a:txBody>
                  <a:tcPr marL="102700" marR="102700"/>
                </a:tc>
                <a:extLst>
                  <a:ext uri="{0D108BD9-81ED-4DB2-BD59-A6C34878D82A}">
                    <a16:rowId xmlns:a16="http://schemas.microsoft.com/office/drawing/2014/main" val="574366021"/>
                  </a:ext>
                </a:extLst>
              </a:tr>
            </a:tbl>
          </a:graphicData>
        </a:graphic>
      </p:graphicFrame>
    </p:spTree>
    <p:extLst>
      <p:ext uri="{BB962C8B-B14F-4D97-AF65-F5344CB8AC3E}">
        <p14:creationId xmlns:p14="http://schemas.microsoft.com/office/powerpoint/2010/main" val="15209986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CF9BF-0DD1-CA70-7E23-29842F9FEBA9}"/>
              </a:ext>
            </a:extLst>
          </p:cNvPr>
          <p:cNvSpPr>
            <a:spLocks noGrp="1"/>
          </p:cNvSpPr>
          <p:nvPr>
            <p:ph type="title"/>
          </p:nvPr>
        </p:nvSpPr>
        <p:spPr>
          <a:xfrm>
            <a:off x="1050879" y="609600"/>
            <a:ext cx="5562706" cy="1426234"/>
          </a:xfrm>
        </p:spPr>
        <p:txBody>
          <a:bodyPr>
            <a:normAutofit/>
          </a:bodyPr>
          <a:lstStyle/>
          <a:p>
            <a:r>
              <a:rPr lang="en-US"/>
              <a:t>Lab	</a:t>
            </a:r>
          </a:p>
        </p:txBody>
      </p:sp>
      <p:sp>
        <p:nvSpPr>
          <p:cNvPr id="3" name="Content Placeholder 2">
            <a:extLst>
              <a:ext uri="{FF2B5EF4-FFF2-40B4-BE49-F238E27FC236}">
                <a16:creationId xmlns:a16="http://schemas.microsoft.com/office/drawing/2014/main" id="{7E60F16A-CDD1-4284-8AA4-5C08C92BD4C0}"/>
              </a:ext>
            </a:extLst>
          </p:cNvPr>
          <p:cNvSpPr>
            <a:spLocks noGrp="1"/>
          </p:cNvSpPr>
          <p:nvPr>
            <p:ph idx="1"/>
          </p:nvPr>
        </p:nvSpPr>
        <p:spPr>
          <a:xfrm>
            <a:off x="1050878" y="2357567"/>
            <a:ext cx="5562705" cy="3896810"/>
          </a:xfrm>
        </p:spPr>
        <p:txBody>
          <a:bodyPr>
            <a:normAutofit/>
          </a:bodyPr>
          <a:lstStyle/>
          <a:p>
            <a:pPr marL="457200" indent="-457200">
              <a:buFont typeface="+mj-lt"/>
              <a:buAutoNum type="arabicPeriod"/>
            </a:pPr>
            <a:r>
              <a:rPr lang="en-US"/>
              <a:t>Verify Southbound certificates</a:t>
            </a:r>
          </a:p>
        </p:txBody>
      </p:sp>
      <p:pic>
        <p:nvPicPr>
          <p:cNvPr id="9" name="Graphic 8" descr="Gears">
            <a:extLst>
              <a:ext uri="{FF2B5EF4-FFF2-40B4-BE49-F238E27FC236}">
                <a16:creationId xmlns:a16="http://schemas.microsoft.com/office/drawing/2014/main" id="{611F04DD-935E-76C9-E04C-A74CBE2FB6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53784" y="1460843"/>
            <a:ext cx="3951737" cy="3951737"/>
          </a:xfrm>
          <a:prstGeom prst="rect">
            <a:avLst/>
          </a:prstGeom>
        </p:spPr>
      </p:pic>
    </p:spTree>
    <p:extLst>
      <p:ext uri="{BB962C8B-B14F-4D97-AF65-F5344CB8AC3E}">
        <p14:creationId xmlns:p14="http://schemas.microsoft.com/office/powerpoint/2010/main" val="24863172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05C1-B22E-1951-1992-61824746D4E0}"/>
              </a:ext>
            </a:extLst>
          </p:cNvPr>
          <p:cNvSpPr>
            <a:spLocks noGrp="1"/>
          </p:cNvSpPr>
          <p:nvPr>
            <p:ph type="title"/>
          </p:nvPr>
        </p:nvSpPr>
        <p:spPr/>
        <p:txBody>
          <a:bodyPr/>
          <a:lstStyle/>
          <a:p>
            <a:r>
              <a:rPr lang="en-US">
                <a:cs typeface="Segoe UI"/>
              </a:rPr>
              <a:t>Knowledge check – Southbound API</a:t>
            </a:r>
            <a:endParaRPr lang="en-US"/>
          </a:p>
        </p:txBody>
      </p:sp>
      <p:sp>
        <p:nvSpPr>
          <p:cNvPr id="3" name="Content Placeholder 2">
            <a:extLst>
              <a:ext uri="{FF2B5EF4-FFF2-40B4-BE49-F238E27FC236}">
                <a16:creationId xmlns:a16="http://schemas.microsoft.com/office/drawing/2014/main" id="{D2202D92-066E-1E5B-0DE5-4F41D27DA976}"/>
              </a:ext>
            </a:extLst>
          </p:cNvPr>
          <p:cNvSpPr>
            <a:spLocks noGrp="1"/>
          </p:cNvSpPr>
          <p:nvPr>
            <p:ph idx="1"/>
          </p:nvPr>
        </p:nvSpPr>
        <p:spPr>
          <a:xfrm>
            <a:off x="584200" y="1435503"/>
            <a:ext cx="11018520" cy="1378839"/>
          </a:xfrm>
        </p:spPr>
        <p:txBody>
          <a:bodyPr vert="horz" wrap="square" lIns="0" tIns="0" rIns="0" bIns="0" rtlCol="0" anchor="t">
            <a:spAutoFit/>
          </a:bodyPr>
          <a:lstStyle/>
          <a:p>
            <a:pPr marL="514350" indent="-514350">
              <a:buAutoNum type="arabicPeriod"/>
            </a:pPr>
            <a:r>
              <a:rPr lang="en-US">
                <a:cs typeface="Segoe UI"/>
              </a:rPr>
              <a:t>What authentication mechanism is used primarily to communicate with southbound devices?</a:t>
            </a:r>
            <a:endParaRPr lang="en-US"/>
          </a:p>
          <a:p>
            <a:pPr marL="514350" indent="-514350">
              <a:buAutoNum type="arabicPeriod"/>
            </a:pPr>
            <a:endParaRPr lang="en-US"/>
          </a:p>
        </p:txBody>
      </p:sp>
    </p:spTree>
    <p:extLst>
      <p:ext uri="{BB962C8B-B14F-4D97-AF65-F5344CB8AC3E}">
        <p14:creationId xmlns:p14="http://schemas.microsoft.com/office/powerpoint/2010/main" val="34860529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a:xfrm>
            <a:off x="588263" y="2676970"/>
            <a:ext cx="11110930" cy="1504060"/>
          </a:xfrm>
        </p:spPr>
        <p:txBody>
          <a:bodyPr vert="horz" wrap="square" lIns="91440" tIns="45720" rIns="91440" bIns="45720" rtlCol="0" anchor="t">
            <a:normAutofit/>
          </a:bodyPr>
          <a:lstStyle/>
          <a:p>
            <a:pPr>
              <a:lnSpc>
                <a:spcPct val="90000"/>
              </a:lnSpc>
              <a:spcAft>
                <a:spcPts val="600"/>
              </a:spcAft>
            </a:pPr>
            <a:r>
              <a:rPr lang="en-US" sz="4000"/>
              <a:t>Identify and explain Network Controller services</a:t>
            </a:r>
          </a:p>
        </p:txBody>
      </p:sp>
    </p:spTree>
    <p:extLst>
      <p:ext uri="{BB962C8B-B14F-4D97-AF65-F5344CB8AC3E}">
        <p14:creationId xmlns:p14="http://schemas.microsoft.com/office/powerpoint/2010/main" val="319739165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88B57C-3DBF-24B4-2969-31929D175AB3}"/>
              </a:ext>
            </a:extLst>
          </p:cNvPr>
          <p:cNvSpPr>
            <a:spLocks noGrp="1"/>
          </p:cNvSpPr>
          <p:nvPr>
            <p:ph type="title"/>
          </p:nvPr>
        </p:nvSpPr>
        <p:spPr/>
        <p:txBody>
          <a:bodyPr/>
          <a:lstStyle/>
          <a:p>
            <a:r>
              <a:rPr lang="en-US"/>
              <a:t>Network Controller services</a:t>
            </a:r>
          </a:p>
        </p:txBody>
      </p:sp>
      <p:sp>
        <p:nvSpPr>
          <p:cNvPr id="5" name="Content Placeholder 4">
            <a:extLst>
              <a:ext uri="{FF2B5EF4-FFF2-40B4-BE49-F238E27FC236}">
                <a16:creationId xmlns:a16="http://schemas.microsoft.com/office/drawing/2014/main" id="{28F3F049-5539-2492-C637-B2FDCDFD8D84}"/>
              </a:ext>
            </a:extLst>
          </p:cNvPr>
          <p:cNvSpPr>
            <a:spLocks noGrp="1"/>
          </p:cNvSpPr>
          <p:nvPr>
            <p:ph sz="half" idx="1"/>
          </p:nvPr>
        </p:nvSpPr>
        <p:spPr/>
        <p:txBody>
          <a:bodyPr/>
          <a:lstStyle/>
          <a:p>
            <a:r>
              <a:rPr lang="en-US"/>
              <a:t>NC is comprised of several services which are clustered through Service Fabric</a:t>
            </a:r>
          </a:p>
          <a:p>
            <a:r>
              <a:rPr lang="en-US"/>
              <a:t>NorthBound API (SDNAPI) provides an entry point for clients to communicate to NC</a:t>
            </a:r>
          </a:p>
        </p:txBody>
      </p:sp>
      <p:pic>
        <p:nvPicPr>
          <p:cNvPr id="8" name="Content Placeholder 7">
            <a:extLst>
              <a:ext uri="{FF2B5EF4-FFF2-40B4-BE49-F238E27FC236}">
                <a16:creationId xmlns:a16="http://schemas.microsoft.com/office/drawing/2014/main" id="{8282E281-B9DD-AEB5-04A2-99D036560F0C}"/>
              </a:ext>
            </a:extLst>
          </p:cNvPr>
          <p:cNvPicPr>
            <a:picLocks noGrp="1" noChangeAspect="1"/>
          </p:cNvPicPr>
          <p:nvPr>
            <p:ph sz="half" idx="2"/>
          </p:nvPr>
        </p:nvPicPr>
        <p:blipFill>
          <a:blip r:embed="rId2"/>
          <a:stretch>
            <a:fillRect/>
          </a:stretch>
        </p:blipFill>
        <p:spPr>
          <a:xfrm>
            <a:off x="6643900" y="1673526"/>
            <a:ext cx="4153327" cy="4049204"/>
          </a:xfrm>
        </p:spPr>
      </p:pic>
    </p:spTree>
    <p:extLst>
      <p:ext uri="{BB962C8B-B14F-4D97-AF65-F5344CB8AC3E}">
        <p14:creationId xmlns:p14="http://schemas.microsoft.com/office/powerpoint/2010/main" val="1932101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a:xfrm>
            <a:off x="588263" y="2676970"/>
            <a:ext cx="11110930" cy="1504060"/>
          </a:xfrm>
        </p:spPr>
        <p:txBody>
          <a:bodyPr vert="horz" wrap="square" lIns="91440" tIns="45720" rIns="91440" bIns="45720" rtlCol="0" anchor="t">
            <a:normAutofit/>
          </a:bodyPr>
          <a:lstStyle/>
          <a:p>
            <a:pPr>
              <a:lnSpc>
                <a:spcPct val="90000"/>
              </a:lnSpc>
              <a:spcAft>
                <a:spcPts val="600"/>
              </a:spcAft>
            </a:pPr>
            <a:r>
              <a:rPr lang="en-US" sz="4000"/>
              <a:t>Explain high availability and basic architecture of Network Controller</a:t>
            </a:r>
          </a:p>
        </p:txBody>
      </p:sp>
    </p:spTree>
    <p:extLst>
      <p:ext uri="{BB962C8B-B14F-4D97-AF65-F5344CB8AC3E}">
        <p14:creationId xmlns:p14="http://schemas.microsoft.com/office/powerpoint/2010/main" val="150678169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4A7E30-8D92-48A5-A5FD-F84741BCB988}"/>
              </a:ext>
            </a:extLst>
          </p:cNvPr>
          <p:cNvSpPr>
            <a:spLocks noGrp="1"/>
          </p:cNvSpPr>
          <p:nvPr>
            <p:ph type="title"/>
          </p:nvPr>
        </p:nvSpPr>
        <p:spPr/>
        <p:txBody>
          <a:bodyPr>
            <a:normAutofit/>
          </a:bodyPr>
          <a:lstStyle/>
          <a:p>
            <a:r>
              <a:rPr lang="en-US"/>
              <a:t>SDNAPI</a:t>
            </a:r>
          </a:p>
        </p:txBody>
      </p:sp>
      <p:graphicFrame>
        <p:nvGraphicFramePr>
          <p:cNvPr id="10" name="Content Placeholder 1">
            <a:extLst>
              <a:ext uri="{FF2B5EF4-FFF2-40B4-BE49-F238E27FC236}">
                <a16:creationId xmlns:a16="http://schemas.microsoft.com/office/drawing/2014/main" id="{ED52C4F2-3E58-1C7E-BFD1-14CAE6848DCB}"/>
              </a:ext>
            </a:extLst>
          </p:cNvPr>
          <p:cNvGraphicFramePr>
            <a:graphicFrameLocks noGrp="1"/>
          </p:cNvGraphicFramePr>
          <p:nvPr>
            <p:ph idx="1"/>
            <p:extLst>
              <p:ext uri="{D42A27DB-BD31-4B8C-83A1-F6EECF244321}">
                <p14:modId xmlns:p14="http://schemas.microsoft.com/office/powerpoint/2010/main" val="626325912"/>
              </p:ext>
            </p:extLst>
          </p:nvPr>
        </p:nvGraphicFramePr>
        <p:xfrm>
          <a:off x="1050925" y="2586251"/>
          <a:ext cx="10064998" cy="3662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065159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4A7E30-8D92-48A5-A5FD-F84741BCB988}"/>
              </a:ext>
            </a:extLst>
          </p:cNvPr>
          <p:cNvSpPr>
            <a:spLocks noGrp="1"/>
          </p:cNvSpPr>
          <p:nvPr>
            <p:ph type="title"/>
          </p:nvPr>
        </p:nvSpPr>
        <p:spPr/>
        <p:txBody>
          <a:bodyPr>
            <a:normAutofit/>
          </a:bodyPr>
          <a:lstStyle/>
          <a:p>
            <a:r>
              <a:rPr lang="en-US"/>
              <a:t>Virtual Switch Manager (SDNVSM)</a:t>
            </a:r>
          </a:p>
        </p:txBody>
      </p:sp>
      <p:graphicFrame>
        <p:nvGraphicFramePr>
          <p:cNvPr id="23" name="Content Placeholder 20">
            <a:extLst>
              <a:ext uri="{FF2B5EF4-FFF2-40B4-BE49-F238E27FC236}">
                <a16:creationId xmlns:a16="http://schemas.microsoft.com/office/drawing/2014/main" id="{DD2D6363-911F-1235-DCA1-630C00F73B2B}"/>
              </a:ext>
            </a:extLst>
          </p:cNvPr>
          <p:cNvGraphicFramePr>
            <a:graphicFrameLocks noGrp="1"/>
          </p:cNvGraphicFramePr>
          <p:nvPr>
            <p:ph idx="1"/>
            <p:extLst>
              <p:ext uri="{D42A27DB-BD31-4B8C-83A1-F6EECF244321}">
                <p14:modId xmlns:p14="http://schemas.microsoft.com/office/powerpoint/2010/main" val="1428668730"/>
              </p:ext>
            </p:extLst>
          </p:nvPr>
        </p:nvGraphicFramePr>
        <p:xfrm>
          <a:off x="1050925" y="2586251"/>
          <a:ext cx="10064998" cy="3662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493525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4A7E30-8D92-48A5-A5FD-F84741BCB988}"/>
              </a:ext>
            </a:extLst>
          </p:cNvPr>
          <p:cNvSpPr>
            <a:spLocks noGrp="1"/>
          </p:cNvSpPr>
          <p:nvPr>
            <p:ph type="title"/>
          </p:nvPr>
        </p:nvSpPr>
        <p:spPr/>
        <p:txBody>
          <a:bodyPr>
            <a:normAutofit/>
          </a:bodyPr>
          <a:lstStyle/>
          <a:p>
            <a:r>
              <a:rPr lang="en-US"/>
              <a:t>Firewall (SDNFW)</a:t>
            </a:r>
          </a:p>
        </p:txBody>
      </p:sp>
      <p:graphicFrame>
        <p:nvGraphicFramePr>
          <p:cNvPr id="23" name="Content Placeholder 20">
            <a:extLst>
              <a:ext uri="{FF2B5EF4-FFF2-40B4-BE49-F238E27FC236}">
                <a16:creationId xmlns:a16="http://schemas.microsoft.com/office/drawing/2014/main" id="{DD2D6363-911F-1235-DCA1-630C00F73B2B}"/>
              </a:ext>
            </a:extLst>
          </p:cNvPr>
          <p:cNvGraphicFramePr>
            <a:graphicFrameLocks noGrp="1"/>
          </p:cNvGraphicFramePr>
          <p:nvPr>
            <p:ph idx="1"/>
            <p:extLst>
              <p:ext uri="{D42A27DB-BD31-4B8C-83A1-F6EECF244321}">
                <p14:modId xmlns:p14="http://schemas.microsoft.com/office/powerpoint/2010/main" val="2880011762"/>
              </p:ext>
            </p:extLst>
          </p:nvPr>
        </p:nvGraphicFramePr>
        <p:xfrm>
          <a:off x="1050925" y="2586251"/>
          <a:ext cx="10064998" cy="3662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159466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4A7E30-8D92-48A5-A5FD-F84741BCB988}"/>
              </a:ext>
            </a:extLst>
          </p:cNvPr>
          <p:cNvSpPr>
            <a:spLocks noGrp="1"/>
          </p:cNvSpPr>
          <p:nvPr>
            <p:ph type="title"/>
          </p:nvPr>
        </p:nvSpPr>
        <p:spPr/>
        <p:txBody>
          <a:bodyPr vert="horz" wrap="square" lIns="0" tIns="0" rIns="0" bIns="0" rtlCol="0" anchor="t">
            <a:normAutofit/>
          </a:bodyPr>
          <a:lstStyle/>
          <a:p>
            <a:r>
              <a:rPr lang="en-US"/>
              <a:t>Service Insertion (SDNSI)</a:t>
            </a:r>
          </a:p>
        </p:txBody>
      </p:sp>
      <p:graphicFrame>
        <p:nvGraphicFramePr>
          <p:cNvPr id="10" name="Content Placeholder 1">
            <a:extLst>
              <a:ext uri="{FF2B5EF4-FFF2-40B4-BE49-F238E27FC236}">
                <a16:creationId xmlns:a16="http://schemas.microsoft.com/office/drawing/2014/main" id="{86EB5FD5-5ECC-ED43-D275-D5C02CB672B3}"/>
              </a:ext>
            </a:extLst>
          </p:cNvPr>
          <p:cNvGraphicFramePr>
            <a:graphicFrameLocks noGrp="1"/>
          </p:cNvGraphicFramePr>
          <p:nvPr>
            <p:ph idx="1"/>
            <p:extLst>
              <p:ext uri="{D42A27DB-BD31-4B8C-83A1-F6EECF244321}">
                <p14:modId xmlns:p14="http://schemas.microsoft.com/office/powerpoint/2010/main" val="3272272460"/>
              </p:ext>
            </p:extLst>
          </p:nvPr>
        </p:nvGraphicFramePr>
        <p:xfrm>
          <a:off x="1050925" y="2586251"/>
          <a:ext cx="10064998" cy="3662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133585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4A7E30-8D92-48A5-A5FD-F84741BCB988}"/>
              </a:ext>
            </a:extLst>
          </p:cNvPr>
          <p:cNvSpPr>
            <a:spLocks noGrp="1"/>
          </p:cNvSpPr>
          <p:nvPr>
            <p:ph type="title"/>
          </p:nvPr>
        </p:nvSpPr>
        <p:spPr/>
        <p:txBody>
          <a:bodyPr>
            <a:normAutofit/>
          </a:bodyPr>
          <a:lstStyle/>
          <a:p>
            <a:r>
              <a:rPr lang="en-US"/>
              <a:t>Controller (SDNCTLR)</a:t>
            </a:r>
          </a:p>
        </p:txBody>
      </p:sp>
      <p:graphicFrame>
        <p:nvGraphicFramePr>
          <p:cNvPr id="10" name="Content Placeholder 1">
            <a:extLst>
              <a:ext uri="{FF2B5EF4-FFF2-40B4-BE49-F238E27FC236}">
                <a16:creationId xmlns:a16="http://schemas.microsoft.com/office/drawing/2014/main" id="{843E21E6-DD19-E0E7-564D-A503F219CF38}"/>
              </a:ext>
            </a:extLst>
          </p:cNvPr>
          <p:cNvGraphicFramePr>
            <a:graphicFrameLocks noGrp="1"/>
          </p:cNvGraphicFramePr>
          <p:nvPr>
            <p:ph idx="1"/>
            <p:extLst>
              <p:ext uri="{D42A27DB-BD31-4B8C-83A1-F6EECF244321}">
                <p14:modId xmlns:p14="http://schemas.microsoft.com/office/powerpoint/2010/main" val="2694283226"/>
              </p:ext>
            </p:extLst>
          </p:nvPr>
        </p:nvGraphicFramePr>
        <p:xfrm>
          <a:off x="1050925" y="2586251"/>
          <a:ext cx="10064998" cy="3662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741833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4A7E30-8D92-48A5-A5FD-F84741BCB988}"/>
              </a:ext>
            </a:extLst>
          </p:cNvPr>
          <p:cNvSpPr>
            <a:spLocks noGrp="1"/>
          </p:cNvSpPr>
          <p:nvPr>
            <p:ph type="title"/>
          </p:nvPr>
        </p:nvSpPr>
        <p:spPr/>
        <p:txBody>
          <a:bodyPr vert="horz" wrap="square" lIns="0" tIns="0" rIns="0" bIns="0" rtlCol="0" anchor="t">
            <a:normAutofit/>
          </a:bodyPr>
          <a:lstStyle/>
          <a:p>
            <a:r>
              <a:rPr lang="en-US"/>
              <a:t>Software Load Balancer Manager (SDNSLBM)</a:t>
            </a:r>
          </a:p>
        </p:txBody>
      </p:sp>
      <p:graphicFrame>
        <p:nvGraphicFramePr>
          <p:cNvPr id="10" name="Content Placeholder 1">
            <a:extLst>
              <a:ext uri="{FF2B5EF4-FFF2-40B4-BE49-F238E27FC236}">
                <a16:creationId xmlns:a16="http://schemas.microsoft.com/office/drawing/2014/main" id="{41925E98-A620-00DD-A33F-1A48449DB633}"/>
              </a:ext>
            </a:extLst>
          </p:cNvPr>
          <p:cNvGraphicFramePr>
            <a:graphicFrameLocks noGrp="1"/>
          </p:cNvGraphicFramePr>
          <p:nvPr>
            <p:ph idx="1"/>
            <p:extLst>
              <p:ext uri="{D42A27DB-BD31-4B8C-83A1-F6EECF244321}">
                <p14:modId xmlns:p14="http://schemas.microsoft.com/office/powerpoint/2010/main" val="1657592815"/>
              </p:ext>
            </p:extLst>
          </p:nvPr>
        </p:nvGraphicFramePr>
        <p:xfrm>
          <a:off x="1050925" y="2586251"/>
          <a:ext cx="10064998" cy="3662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607805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4A7E30-8D92-48A5-A5FD-F84741BCB988}"/>
              </a:ext>
            </a:extLst>
          </p:cNvPr>
          <p:cNvSpPr>
            <a:spLocks noGrp="1"/>
          </p:cNvSpPr>
          <p:nvPr>
            <p:ph type="title"/>
          </p:nvPr>
        </p:nvSpPr>
        <p:spPr/>
        <p:txBody>
          <a:bodyPr vert="horz" wrap="square" lIns="0" tIns="0" rIns="0" bIns="0" rtlCol="0" anchor="t">
            <a:normAutofit/>
          </a:bodyPr>
          <a:lstStyle/>
          <a:p>
            <a:r>
              <a:rPr lang="en-US"/>
              <a:t>Gateway Manager (SDNGWM)</a:t>
            </a:r>
          </a:p>
        </p:txBody>
      </p:sp>
      <p:graphicFrame>
        <p:nvGraphicFramePr>
          <p:cNvPr id="10" name="Content Placeholder 1">
            <a:extLst>
              <a:ext uri="{FF2B5EF4-FFF2-40B4-BE49-F238E27FC236}">
                <a16:creationId xmlns:a16="http://schemas.microsoft.com/office/drawing/2014/main" id="{26E84C09-F52A-E9DA-502D-B7581735259B}"/>
              </a:ext>
            </a:extLst>
          </p:cNvPr>
          <p:cNvGraphicFramePr>
            <a:graphicFrameLocks noGrp="1"/>
          </p:cNvGraphicFramePr>
          <p:nvPr>
            <p:ph idx="1"/>
            <p:extLst>
              <p:ext uri="{D42A27DB-BD31-4B8C-83A1-F6EECF244321}">
                <p14:modId xmlns:p14="http://schemas.microsoft.com/office/powerpoint/2010/main" val="930842640"/>
              </p:ext>
            </p:extLst>
          </p:nvPr>
        </p:nvGraphicFramePr>
        <p:xfrm>
          <a:off x="1050925" y="2586251"/>
          <a:ext cx="10064998" cy="3662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59620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4A7E30-8D92-48A5-A5FD-F84741BCB988}"/>
              </a:ext>
            </a:extLst>
          </p:cNvPr>
          <p:cNvSpPr>
            <a:spLocks noGrp="1"/>
          </p:cNvSpPr>
          <p:nvPr>
            <p:ph type="title"/>
          </p:nvPr>
        </p:nvSpPr>
        <p:spPr/>
        <p:txBody>
          <a:bodyPr vert="horz" wrap="square" lIns="0" tIns="0" rIns="0" bIns="0" rtlCol="0" anchor="t">
            <a:normAutofit/>
          </a:bodyPr>
          <a:lstStyle/>
          <a:p>
            <a:r>
              <a:rPr lang="en-US"/>
              <a:t>Fabric Network Manager</a:t>
            </a:r>
          </a:p>
        </p:txBody>
      </p:sp>
      <p:graphicFrame>
        <p:nvGraphicFramePr>
          <p:cNvPr id="10" name="Content Placeholder 1">
            <a:extLst>
              <a:ext uri="{FF2B5EF4-FFF2-40B4-BE49-F238E27FC236}">
                <a16:creationId xmlns:a16="http://schemas.microsoft.com/office/drawing/2014/main" id="{26E84C09-F52A-E9DA-502D-B7581735259B}"/>
              </a:ext>
            </a:extLst>
          </p:cNvPr>
          <p:cNvGraphicFramePr>
            <a:graphicFrameLocks noGrp="1"/>
          </p:cNvGraphicFramePr>
          <p:nvPr>
            <p:ph idx="1"/>
            <p:extLst>
              <p:ext uri="{D42A27DB-BD31-4B8C-83A1-F6EECF244321}">
                <p14:modId xmlns:p14="http://schemas.microsoft.com/office/powerpoint/2010/main" val="3568634196"/>
              </p:ext>
            </p:extLst>
          </p:nvPr>
        </p:nvGraphicFramePr>
        <p:xfrm>
          <a:off x="1050925" y="2586251"/>
          <a:ext cx="10064998" cy="3662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892418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4A7E30-8D92-48A5-A5FD-F84741BCB988}"/>
              </a:ext>
            </a:extLst>
          </p:cNvPr>
          <p:cNvSpPr>
            <a:spLocks noGrp="1"/>
          </p:cNvSpPr>
          <p:nvPr>
            <p:ph type="title"/>
          </p:nvPr>
        </p:nvSpPr>
        <p:spPr/>
        <p:txBody>
          <a:bodyPr vert="horz" wrap="square" lIns="0" tIns="0" rIns="0" bIns="0" rtlCol="0" anchor="t">
            <a:normAutofit/>
          </a:bodyPr>
          <a:lstStyle/>
          <a:p>
            <a:r>
              <a:rPr lang="en-US"/>
              <a:t>Helper Service</a:t>
            </a:r>
          </a:p>
        </p:txBody>
      </p:sp>
      <p:graphicFrame>
        <p:nvGraphicFramePr>
          <p:cNvPr id="10" name="Content Placeholder 1">
            <a:extLst>
              <a:ext uri="{FF2B5EF4-FFF2-40B4-BE49-F238E27FC236}">
                <a16:creationId xmlns:a16="http://schemas.microsoft.com/office/drawing/2014/main" id="{41925E98-A620-00DD-A33F-1A48449DB633}"/>
              </a:ext>
            </a:extLst>
          </p:cNvPr>
          <p:cNvGraphicFramePr>
            <a:graphicFrameLocks noGrp="1"/>
          </p:cNvGraphicFramePr>
          <p:nvPr>
            <p:ph idx="1"/>
            <p:extLst>
              <p:ext uri="{D42A27DB-BD31-4B8C-83A1-F6EECF244321}">
                <p14:modId xmlns:p14="http://schemas.microsoft.com/office/powerpoint/2010/main" val="2600500196"/>
              </p:ext>
            </p:extLst>
          </p:nvPr>
        </p:nvGraphicFramePr>
        <p:xfrm>
          <a:off x="1050925" y="2586251"/>
          <a:ext cx="10064998" cy="3662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184941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4A7E30-8D92-48A5-A5FD-F84741BCB988}"/>
              </a:ext>
            </a:extLst>
          </p:cNvPr>
          <p:cNvSpPr>
            <a:spLocks noGrp="1"/>
          </p:cNvSpPr>
          <p:nvPr>
            <p:ph type="title"/>
          </p:nvPr>
        </p:nvSpPr>
        <p:spPr/>
        <p:txBody>
          <a:bodyPr vert="horz" wrap="square" lIns="0" tIns="0" rIns="0" bIns="0" rtlCol="0" anchor="t">
            <a:normAutofit/>
          </a:bodyPr>
          <a:lstStyle/>
          <a:p>
            <a:r>
              <a:rPr lang="en-US"/>
              <a:t>Backup and restore</a:t>
            </a:r>
          </a:p>
        </p:txBody>
      </p:sp>
      <p:graphicFrame>
        <p:nvGraphicFramePr>
          <p:cNvPr id="10" name="Content Placeholder 1">
            <a:extLst>
              <a:ext uri="{FF2B5EF4-FFF2-40B4-BE49-F238E27FC236}">
                <a16:creationId xmlns:a16="http://schemas.microsoft.com/office/drawing/2014/main" id="{41925E98-A620-00DD-A33F-1A48449DB633}"/>
              </a:ext>
            </a:extLst>
          </p:cNvPr>
          <p:cNvGraphicFramePr>
            <a:graphicFrameLocks noGrp="1"/>
          </p:cNvGraphicFramePr>
          <p:nvPr>
            <p:ph idx="1"/>
            <p:extLst>
              <p:ext uri="{D42A27DB-BD31-4B8C-83A1-F6EECF244321}">
                <p14:modId xmlns:p14="http://schemas.microsoft.com/office/powerpoint/2010/main" val="2087821744"/>
              </p:ext>
            </p:extLst>
          </p:nvPr>
        </p:nvGraphicFramePr>
        <p:xfrm>
          <a:off x="1050925" y="2586251"/>
          <a:ext cx="10064998" cy="3662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9086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E092A-C808-203C-22EE-E3785E1FC1B4}"/>
              </a:ext>
            </a:extLst>
          </p:cNvPr>
          <p:cNvSpPr>
            <a:spLocks noGrp="1"/>
          </p:cNvSpPr>
          <p:nvPr>
            <p:ph type="title"/>
          </p:nvPr>
        </p:nvSpPr>
        <p:spPr>
          <a:xfrm>
            <a:off x="1050879" y="609601"/>
            <a:ext cx="9810604" cy="573740"/>
          </a:xfrm>
        </p:spPr>
        <p:txBody>
          <a:bodyPr/>
          <a:lstStyle/>
          <a:p>
            <a:r>
              <a:rPr lang="en-US"/>
              <a:t>Network Controller high-level architecture</a:t>
            </a:r>
          </a:p>
        </p:txBody>
      </p:sp>
      <p:pic>
        <p:nvPicPr>
          <p:cNvPr id="8" name="Content Placeholder 7">
            <a:extLst>
              <a:ext uri="{FF2B5EF4-FFF2-40B4-BE49-F238E27FC236}">
                <a16:creationId xmlns:a16="http://schemas.microsoft.com/office/drawing/2014/main" id="{20B14401-BB79-D6EB-35B7-3468995E8036}"/>
              </a:ext>
            </a:extLst>
          </p:cNvPr>
          <p:cNvPicPr>
            <a:picLocks noGrp="1" noChangeAspect="1"/>
          </p:cNvPicPr>
          <p:nvPr>
            <p:ph idx="1"/>
          </p:nvPr>
        </p:nvPicPr>
        <p:blipFill>
          <a:blip r:embed="rId3"/>
          <a:stretch>
            <a:fillRect/>
          </a:stretch>
        </p:blipFill>
        <p:spPr>
          <a:xfrm>
            <a:off x="2259106" y="1351319"/>
            <a:ext cx="7229139" cy="5257556"/>
          </a:xfrm>
        </p:spPr>
      </p:pic>
    </p:spTree>
    <p:extLst>
      <p:ext uri="{BB962C8B-B14F-4D97-AF65-F5344CB8AC3E}">
        <p14:creationId xmlns:p14="http://schemas.microsoft.com/office/powerpoint/2010/main" val="22967557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D4EB4-B0EE-B386-AFBD-18CAB5784D35}"/>
              </a:ext>
            </a:extLst>
          </p:cNvPr>
          <p:cNvSpPr>
            <a:spLocks noGrp="1"/>
          </p:cNvSpPr>
          <p:nvPr>
            <p:ph type="title"/>
          </p:nvPr>
        </p:nvSpPr>
        <p:spPr/>
        <p:txBody>
          <a:bodyPr>
            <a:normAutofit/>
          </a:bodyPr>
          <a:lstStyle/>
          <a:p>
            <a:r>
              <a:rPr lang="en-US"/>
              <a:t>Update service</a:t>
            </a:r>
          </a:p>
        </p:txBody>
      </p:sp>
      <p:graphicFrame>
        <p:nvGraphicFramePr>
          <p:cNvPr id="7" name="Content Placeholder 2">
            <a:extLst>
              <a:ext uri="{FF2B5EF4-FFF2-40B4-BE49-F238E27FC236}">
                <a16:creationId xmlns:a16="http://schemas.microsoft.com/office/drawing/2014/main" id="{A6FB08BB-85C8-317E-5FB2-57AD91AC35A4}"/>
              </a:ext>
            </a:extLst>
          </p:cNvPr>
          <p:cNvGraphicFramePr>
            <a:graphicFrameLocks noGrp="1"/>
          </p:cNvGraphicFramePr>
          <p:nvPr>
            <p:ph idx="1"/>
            <p:extLst>
              <p:ext uri="{D42A27DB-BD31-4B8C-83A1-F6EECF244321}">
                <p14:modId xmlns:p14="http://schemas.microsoft.com/office/powerpoint/2010/main" val="3995697994"/>
              </p:ext>
            </p:extLst>
          </p:nvPr>
        </p:nvGraphicFramePr>
        <p:xfrm>
          <a:off x="1050925" y="2586251"/>
          <a:ext cx="10064998" cy="3662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21084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4F64-E4AB-54B2-B003-1DB60FD45684}"/>
              </a:ext>
            </a:extLst>
          </p:cNvPr>
          <p:cNvSpPr>
            <a:spLocks noGrp="1"/>
          </p:cNvSpPr>
          <p:nvPr>
            <p:ph type="title"/>
          </p:nvPr>
        </p:nvSpPr>
        <p:spPr/>
        <p:txBody>
          <a:bodyPr/>
          <a:lstStyle/>
          <a:p>
            <a:r>
              <a:rPr lang="en-US"/>
              <a:t>IN-Memory Object Store (IMOS)</a:t>
            </a:r>
          </a:p>
        </p:txBody>
      </p:sp>
      <p:sp>
        <p:nvSpPr>
          <p:cNvPr id="3" name="Content Placeholder 2">
            <a:extLst>
              <a:ext uri="{FF2B5EF4-FFF2-40B4-BE49-F238E27FC236}">
                <a16:creationId xmlns:a16="http://schemas.microsoft.com/office/drawing/2014/main" id="{BCAB0D93-7F47-3292-58BB-37262DB62BF3}"/>
              </a:ext>
            </a:extLst>
          </p:cNvPr>
          <p:cNvSpPr>
            <a:spLocks noGrp="1"/>
          </p:cNvSpPr>
          <p:nvPr>
            <p:ph idx="1"/>
          </p:nvPr>
        </p:nvSpPr>
        <p:spPr/>
        <p:txBody>
          <a:bodyPr/>
          <a:lstStyle/>
          <a:p>
            <a:r>
              <a:rPr lang="en-US"/>
              <a:t>Many of the services use In-Memory Object Store (IMOS)</a:t>
            </a:r>
          </a:p>
          <a:p>
            <a:r>
              <a:rPr lang="en-US"/>
              <a:t>Provides persisted, replicated state information for the service</a:t>
            </a:r>
          </a:p>
          <a:p>
            <a:r>
              <a:rPr lang="en-US"/>
              <a:t>IMOS provides database-like abstraction of the underlying </a:t>
            </a:r>
            <a:r>
              <a:rPr lang="en-US" err="1"/>
              <a:t>WinFabric</a:t>
            </a:r>
            <a:r>
              <a:rPr lang="en-US"/>
              <a:t> Key Value Store (KVS)</a:t>
            </a:r>
          </a:p>
          <a:p>
            <a:r>
              <a:rPr lang="en-US"/>
              <a:t>IMOS schema provides the deserialization</a:t>
            </a:r>
          </a:p>
          <a:p>
            <a:r>
              <a:rPr lang="en-US"/>
              <a:t>Every repository in IMOS has a schema that is described in an XML file</a:t>
            </a:r>
          </a:p>
          <a:p>
            <a:r>
              <a:rPr lang="en-US"/>
              <a:t>If data represented in IMOS does not match API, ensure you are working with engineering.</a:t>
            </a:r>
          </a:p>
        </p:txBody>
      </p:sp>
    </p:spTree>
    <p:extLst>
      <p:ext uri="{BB962C8B-B14F-4D97-AF65-F5344CB8AC3E}">
        <p14:creationId xmlns:p14="http://schemas.microsoft.com/office/powerpoint/2010/main" val="18616101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CF9BF-0DD1-CA70-7E23-29842F9FEBA9}"/>
              </a:ext>
            </a:extLst>
          </p:cNvPr>
          <p:cNvSpPr>
            <a:spLocks noGrp="1"/>
          </p:cNvSpPr>
          <p:nvPr>
            <p:ph type="title"/>
          </p:nvPr>
        </p:nvSpPr>
        <p:spPr>
          <a:xfrm>
            <a:off x="1050879" y="609600"/>
            <a:ext cx="5562706" cy="1426234"/>
          </a:xfrm>
        </p:spPr>
        <p:txBody>
          <a:bodyPr>
            <a:normAutofit/>
          </a:bodyPr>
          <a:lstStyle/>
          <a:p>
            <a:r>
              <a:rPr lang="en-US"/>
              <a:t>Lab	</a:t>
            </a:r>
          </a:p>
        </p:txBody>
      </p:sp>
      <p:sp>
        <p:nvSpPr>
          <p:cNvPr id="3" name="Content Placeholder 2">
            <a:extLst>
              <a:ext uri="{FF2B5EF4-FFF2-40B4-BE49-F238E27FC236}">
                <a16:creationId xmlns:a16="http://schemas.microsoft.com/office/drawing/2014/main" id="{7E60F16A-CDD1-4284-8AA4-5C08C92BD4C0}"/>
              </a:ext>
            </a:extLst>
          </p:cNvPr>
          <p:cNvSpPr>
            <a:spLocks noGrp="1"/>
          </p:cNvSpPr>
          <p:nvPr>
            <p:ph idx="1"/>
          </p:nvPr>
        </p:nvSpPr>
        <p:spPr>
          <a:xfrm>
            <a:off x="1050879" y="2357567"/>
            <a:ext cx="5216426" cy="3896810"/>
          </a:xfrm>
        </p:spPr>
        <p:txBody>
          <a:bodyPr>
            <a:normAutofit/>
          </a:bodyPr>
          <a:lstStyle/>
          <a:p>
            <a:pPr marL="457200" indent="-457200">
              <a:buFont typeface="+mj-lt"/>
              <a:buAutoNum type="arabicPeriod"/>
            </a:pPr>
            <a:r>
              <a:rPr lang="en-US"/>
              <a:t>Get the Service Fabric Service</a:t>
            </a:r>
          </a:p>
          <a:p>
            <a:pPr marL="457200" indent="-457200">
              <a:buFont typeface="+mj-lt"/>
              <a:buAutoNum type="arabicPeriod"/>
            </a:pPr>
            <a:r>
              <a:rPr lang="en-US"/>
              <a:t>Failover the Primary Replica</a:t>
            </a:r>
          </a:p>
          <a:p>
            <a:pPr marL="457200" indent="-457200">
              <a:buFont typeface="+mj-lt"/>
              <a:buAutoNum type="arabicPeriod"/>
            </a:pPr>
            <a:r>
              <a:rPr lang="en-US"/>
              <a:t>Get Process for Service Fabric Service</a:t>
            </a:r>
          </a:p>
          <a:p>
            <a:pPr marL="457200" indent="-457200">
              <a:buFont typeface="+mj-lt"/>
              <a:buAutoNum type="arabicPeriod"/>
            </a:pPr>
            <a:r>
              <a:rPr lang="en-US"/>
              <a:t>Examine IMOS data</a:t>
            </a:r>
          </a:p>
          <a:p>
            <a:pPr marL="457200" indent="-457200">
              <a:buFont typeface="+mj-lt"/>
              <a:buAutoNum type="arabicPeriod"/>
            </a:pPr>
            <a:endParaRPr lang="en-US"/>
          </a:p>
        </p:txBody>
      </p:sp>
      <p:pic>
        <p:nvPicPr>
          <p:cNvPr id="9" name="Graphic 8" descr="Gears">
            <a:extLst>
              <a:ext uri="{FF2B5EF4-FFF2-40B4-BE49-F238E27FC236}">
                <a16:creationId xmlns:a16="http://schemas.microsoft.com/office/drawing/2014/main" id="{611F04DD-935E-76C9-E04C-A74CBE2FB6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53784" y="1460843"/>
            <a:ext cx="3951737" cy="3951737"/>
          </a:xfrm>
          <a:prstGeom prst="rect">
            <a:avLst/>
          </a:prstGeom>
        </p:spPr>
      </p:pic>
    </p:spTree>
    <p:extLst>
      <p:ext uri="{BB962C8B-B14F-4D97-AF65-F5344CB8AC3E}">
        <p14:creationId xmlns:p14="http://schemas.microsoft.com/office/powerpoint/2010/main" val="30875288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05C1-B22E-1951-1992-61824746D4E0}"/>
              </a:ext>
            </a:extLst>
          </p:cNvPr>
          <p:cNvSpPr>
            <a:spLocks noGrp="1"/>
          </p:cNvSpPr>
          <p:nvPr>
            <p:ph type="title"/>
          </p:nvPr>
        </p:nvSpPr>
        <p:spPr/>
        <p:txBody>
          <a:bodyPr/>
          <a:lstStyle/>
          <a:p>
            <a:r>
              <a:rPr lang="en-US">
                <a:cs typeface="Segoe UI"/>
              </a:rPr>
              <a:t>Knowledge check - Services</a:t>
            </a:r>
            <a:endParaRPr lang="en-US"/>
          </a:p>
        </p:txBody>
      </p:sp>
      <p:sp>
        <p:nvSpPr>
          <p:cNvPr id="3" name="Content Placeholder 2">
            <a:extLst>
              <a:ext uri="{FF2B5EF4-FFF2-40B4-BE49-F238E27FC236}">
                <a16:creationId xmlns:a16="http://schemas.microsoft.com/office/drawing/2014/main" id="{D2202D92-066E-1E5B-0DE5-4F41D27DA976}"/>
              </a:ext>
            </a:extLst>
          </p:cNvPr>
          <p:cNvSpPr>
            <a:spLocks noGrp="1"/>
          </p:cNvSpPr>
          <p:nvPr>
            <p:ph idx="1"/>
          </p:nvPr>
        </p:nvSpPr>
        <p:spPr>
          <a:xfrm>
            <a:off x="569823" y="1435503"/>
            <a:ext cx="11018520" cy="1982081"/>
          </a:xfrm>
        </p:spPr>
        <p:txBody>
          <a:bodyPr vert="horz" wrap="square" lIns="0" tIns="0" rIns="0" bIns="0" rtlCol="0" anchor="t">
            <a:spAutoFit/>
          </a:bodyPr>
          <a:lstStyle/>
          <a:p>
            <a:pPr marL="514350" indent="-514350">
              <a:buAutoNum type="arabicPeriod"/>
            </a:pPr>
            <a:r>
              <a:rPr lang="en-US">
                <a:cs typeface="Segoe UI"/>
              </a:rPr>
              <a:t>What function does the Virtual Switch Manager (SDNVSM) serve?</a:t>
            </a:r>
            <a:endParaRPr lang="en-US"/>
          </a:p>
          <a:p>
            <a:pPr marL="514350" indent="-514350">
              <a:buAutoNum type="arabicPeriod"/>
            </a:pPr>
            <a:r>
              <a:rPr lang="en-US">
                <a:cs typeface="Segoe UI"/>
              </a:rPr>
              <a:t>What service exposes the Northbound API interface?</a:t>
            </a:r>
          </a:p>
          <a:p>
            <a:pPr marL="514350" indent="-514350">
              <a:buAutoNum type="arabicPeriod"/>
            </a:pPr>
            <a:endParaRPr lang="en-US"/>
          </a:p>
          <a:p>
            <a:pPr marL="514350" indent="-514350">
              <a:buAutoNum type="arabicPeriod"/>
            </a:pPr>
            <a:endParaRPr lang="en-US"/>
          </a:p>
        </p:txBody>
      </p:sp>
    </p:spTree>
    <p:extLst>
      <p:ext uri="{BB962C8B-B14F-4D97-AF65-F5344CB8AC3E}">
        <p14:creationId xmlns:p14="http://schemas.microsoft.com/office/powerpoint/2010/main" val="21948609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a:xfrm>
            <a:off x="588263" y="2676970"/>
            <a:ext cx="11110930" cy="1504060"/>
          </a:xfrm>
        </p:spPr>
        <p:txBody>
          <a:bodyPr vert="horz" wrap="square" lIns="91440" tIns="45720" rIns="91440" bIns="45720" rtlCol="0" anchor="t">
            <a:normAutofit/>
          </a:bodyPr>
          <a:lstStyle/>
          <a:p>
            <a:pPr>
              <a:lnSpc>
                <a:spcPct val="90000"/>
              </a:lnSpc>
              <a:spcAft>
                <a:spcPts val="600"/>
              </a:spcAft>
            </a:pPr>
            <a:r>
              <a:rPr lang="en-US" sz="4000"/>
              <a:t>Describe Network Controller host agent</a:t>
            </a:r>
          </a:p>
        </p:txBody>
      </p:sp>
    </p:spTree>
    <p:extLst>
      <p:ext uri="{BB962C8B-B14F-4D97-AF65-F5344CB8AC3E}">
        <p14:creationId xmlns:p14="http://schemas.microsoft.com/office/powerpoint/2010/main" val="314687677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4A7E30-8D92-48A5-A5FD-F84741BCB988}"/>
              </a:ext>
            </a:extLst>
          </p:cNvPr>
          <p:cNvSpPr>
            <a:spLocks noGrp="1"/>
          </p:cNvSpPr>
          <p:nvPr>
            <p:ph type="title"/>
          </p:nvPr>
        </p:nvSpPr>
        <p:spPr/>
        <p:txBody>
          <a:bodyPr/>
          <a:lstStyle/>
          <a:p>
            <a:r>
              <a:rPr lang="en-US"/>
              <a:t>NC Host Agent</a:t>
            </a:r>
          </a:p>
        </p:txBody>
      </p:sp>
      <p:sp>
        <p:nvSpPr>
          <p:cNvPr id="4" name="Text Placeholder 3"/>
          <p:cNvSpPr>
            <a:spLocks noGrp="1"/>
          </p:cNvSpPr>
          <p:nvPr>
            <p:ph idx="1"/>
          </p:nvPr>
        </p:nvSpPr>
        <p:spPr>
          <a:xfrm>
            <a:off x="584200" y="1435503"/>
            <a:ext cx="11018520" cy="2326791"/>
          </a:xfrm>
        </p:spPr>
        <p:txBody>
          <a:bodyPr vert="horz" wrap="square" lIns="0" tIns="0" rIns="0" bIns="0" rtlCol="0" anchor="t">
            <a:spAutoFit/>
          </a:bodyPr>
          <a:lstStyle/>
          <a:p>
            <a:r>
              <a:rPr lang="en-US">
                <a:cs typeface="Segoe UI"/>
              </a:rPr>
              <a:t>When adding servers to SDN infrastructure, </a:t>
            </a:r>
            <a:r>
              <a:rPr lang="en-US" err="1">
                <a:cs typeface="Segoe UI"/>
              </a:rPr>
              <a:t>NCHostAgent</a:t>
            </a:r>
            <a:r>
              <a:rPr lang="en-US">
                <a:cs typeface="Segoe UI"/>
              </a:rPr>
              <a:t> is installed as part of the </a:t>
            </a:r>
            <a:r>
              <a:rPr lang="en-US" err="1">
                <a:cs typeface="Segoe UI"/>
              </a:rPr>
              <a:t>NetworkVirtualization</a:t>
            </a:r>
            <a:r>
              <a:rPr lang="en-US">
                <a:cs typeface="Segoe UI"/>
              </a:rPr>
              <a:t> role</a:t>
            </a:r>
          </a:p>
          <a:p>
            <a:r>
              <a:rPr lang="en-US">
                <a:cs typeface="Segoe UI"/>
              </a:rPr>
              <a:t>This enables Network Controller to manage goal state</a:t>
            </a:r>
          </a:p>
          <a:p>
            <a:r>
              <a:rPr lang="en-US">
                <a:cs typeface="Segoe UI"/>
              </a:rPr>
              <a:t>NC services push configuration changes via OVSDB protocol to OVSDB</a:t>
            </a:r>
          </a:p>
        </p:txBody>
      </p:sp>
    </p:spTree>
    <p:extLst>
      <p:ext uri="{BB962C8B-B14F-4D97-AF65-F5344CB8AC3E}">
        <p14:creationId xmlns:p14="http://schemas.microsoft.com/office/powerpoint/2010/main" val="30729672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4A7E30-8D92-48A5-A5FD-F84741BCB988}"/>
              </a:ext>
            </a:extLst>
          </p:cNvPr>
          <p:cNvSpPr>
            <a:spLocks noGrp="1"/>
          </p:cNvSpPr>
          <p:nvPr>
            <p:ph type="title"/>
          </p:nvPr>
        </p:nvSpPr>
        <p:spPr/>
        <p:txBody>
          <a:bodyPr/>
          <a:lstStyle/>
          <a:p>
            <a:r>
              <a:rPr lang="en-US"/>
              <a:t>NC Host Agent</a:t>
            </a:r>
          </a:p>
        </p:txBody>
      </p:sp>
      <p:sp>
        <p:nvSpPr>
          <p:cNvPr id="4" name="Text Placeholder 3"/>
          <p:cNvSpPr>
            <a:spLocks noGrp="1"/>
          </p:cNvSpPr>
          <p:nvPr>
            <p:ph idx="1"/>
          </p:nvPr>
        </p:nvSpPr>
        <p:spPr>
          <a:xfrm>
            <a:off x="584200" y="1435503"/>
            <a:ext cx="11018520" cy="3360920"/>
          </a:xfrm>
        </p:spPr>
        <p:txBody>
          <a:bodyPr vert="horz" wrap="square" lIns="0" tIns="0" rIns="0" bIns="0" rtlCol="0" anchor="t">
            <a:spAutoFit/>
          </a:bodyPr>
          <a:lstStyle/>
          <a:p>
            <a:r>
              <a:rPr lang="en-US" err="1">
                <a:latin typeface="Segoe Sans Text_MSFontService"/>
                <a:cs typeface="Segoe UI"/>
              </a:rPr>
              <a:t>NCHostAgent</a:t>
            </a:r>
            <a:r>
              <a:rPr lang="en-US">
                <a:latin typeface="Segoe Sans Text_MSFontService"/>
                <a:cs typeface="Segoe UI"/>
              </a:rPr>
              <a:t> plug-ins monitor OVSDB for goal state changes.</a:t>
            </a:r>
            <a:endParaRPr lang="en-US">
              <a:cs typeface="Segoe UI"/>
            </a:endParaRPr>
          </a:p>
          <a:p>
            <a:r>
              <a:rPr lang="en-US">
                <a:cs typeface="Segoe UI"/>
              </a:rPr>
              <a:t>Plug-ins calculate the changes and program VFP via VFP API.</a:t>
            </a:r>
            <a:endParaRPr lang="en-US"/>
          </a:p>
          <a:p>
            <a:r>
              <a:rPr lang="en-US">
                <a:cs typeface="Segoe UI"/>
              </a:rPr>
              <a:t>Any changes in </a:t>
            </a:r>
            <a:r>
              <a:rPr lang="en-US" err="1">
                <a:cs typeface="Segoe UI"/>
              </a:rPr>
              <a:t>dataplane</a:t>
            </a:r>
            <a:r>
              <a:rPr lang="en-US">
                <a:cs typeface="Segoe UI"/>
              </a:rPr>
              <a:t> regarding configuration or goal state, are sent as notification event back to Network Controller.</a:t>
            </a:r>
          </a:p>
          <a:p>
            <a:r>
              <a:rPr lang="en-US">
                <a:cs typeface="Segoe UI"/>
              </a:rPr>
              <a:t>Event Coordinator on NC receives the notification event.</a:t>
            </a:r>
            <a:endParaRPr lang="en-US"/>
          </a:p>
          <a:p>
            <a:r>
              <a:rPr lang="en-US">
                <a:cs typeface="Segoe UI"/>
              </a:rPr>
              <a:t>TLS is used for communication between southbound devices and Network Controller to prevent unauthorized policy configurations.</a:t>
            </a:r>
          </a:p>
        </p:txBody>
      </p:sp>
    </p:spTree>
    <p:extLst>
      <p:ext uri="{BB962C8B-B14F-4D97-AF65-F5344CB8AC3E}">
        <p14:creationId xmlns:p14="http://schemas.microsoft.com/office/powerpoint/2010/main" val="1021282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0" tIns="0" rIns="0" bIns="0" rtlCol="0" anchor="t">
            <a:normAutofit/>
          </a:bodyPr>
          <a:lstStyle/>
          <a:p>
            <a:r>
              <a:rPr lang="en-US"/>
              <a:t>Network Controller Host agent framework</a:t>
            </a:r>
          </a:p>
        </p:txBody>
      </p:sp>
      <p:sp>
        <p:nvSpPr>
          <p:cNvPr id="4" name="Text Placeholder 3"/>
          <p:cNvSpPr>
            <a:spLocks noGrp="1"/>
          </p:cNvSpPr>
          <p:nvPr>
            <p:ph sz="half" idx="1"/>
          </p:nvPr>
        </p:nvSpPr>
        <p:spPr>
          <a:xfrm>
            <a:off x="1050877" y="1825624"/>
            <a:ext cx="4711567" cy="4488912"/>
          </a:xfrm>
        </p:spPr>
        <p:txBody>
          <a:bodyPr vert="horz" wrap="square" lIns="0" tIns="0" rIns="0" bIns="0" rtlCol="0" anchor="t">
            <a:normAutofit fontScale="77500" lnSpcReduction="20000"/>
          </a:bodyPr>
          <a:lstStyle/>
          <a:p>
            <a:pPr marL="514350" indent="-514350">
              <a:buAutoNum type="arabicPeriod"/>
            </a:pPr>
            <a:r>
              <a:rPr lang="en-US">
                <a:cs typeface="Segoe UI"/>
              </a:rPr>
              <a:t>NC VNET Module (OVSDB Client) sends policy in OVSDB format to the Host Agent.</a:t>
            </a:r>
            <a:endParaRPr lang="en-US"/>
          </a:p>
          <a:p>
            <a:pPr marL="514350" indent="-514350">
              <a:buAutoNum type="arabicPeriod"/>
            </a:pPr>
            <a:r>
              <a:rPr lang="en-US">
                <a:cs typeface="Segoe UI"/>
              </a:rPr>
              <a:t>Host Agent OVSDB Server inserts the record into the appropriate OVSDB tables (MS_VTEP).</a:t>
            </a:r>
          </a:p>
          <a:p>
            <a:pPr marL="514350" indent="-514350">
              <a:buAutoNum type="arabicPeriod"/>
            </a:pPr>
            <a:r>
              <a:rPr lang="en-US">
                <a:cs typeface="Segoe UI"/>
              </a:rPr>
              <a:t>OVSDB Server via Host Agent sends response back to network controller (ACK).</a:t>
            </a:r>
            <a:endParaRPr lang="en-US"/>
          </a:p>
          <a:p>
            <a:pPr marL="514350" indent="-514350">
              <a:buAutoNum type="arabicPeriod"/>
            </a:pPr>
            <a:r>
              <a:rPr lang="en-US">
                <a:cs typeface="Segoe UI"/>
              </a:rPr>
              <a:t>Host Agent VNET plug-in receives the policy and sends the information to the VFP API.</a:t>
            </a:r>
          </a:p>
          <a:p>
            <a:pPr marL="514350" indent="-514350">
              <a:buAutoNum type="arabicPeriod"/>
            </a:pPr>
            <a:r>
              <a:rPr lang="en-US">
                <a:cs typeface="Segoe UI"/>
              </a:rPr>
              <a:t>The VFP API programs the flow rules into the virtual switch using the VFP extensions.</a:t>
            </a:r>
          </a:p>
        </p:txBody>
      </p:sp>
      <p:pic>
        <p:nvPicPr>
          <p:cNvPr id="6" name="Content Placeholder 5">
            <a:extLst>
              <a:ext uri="{FF2B5EF4-FFF2-40B4-BE49-F238E27FC236}">
                <a16:creationId xmlns:a16="http://schemas.microsoft.com/office/drawing/2014/main" id="{2F78884E-B400-C26B-5433-9F727154EE95}"/>
              </a:ext>
            </a:extLst>
          </p:cNvPr>
          <p:cNvPicPr>
            <a:picLocks noGrp="1"/>
          </p:cNvPicPr>
          <p:nvPr>
            <p:ph sz="half" idx="2"/>
          </p:nvPr>
        </p:nvPicPr>
        <p:blipFill>
          <a:blip r:embed="rId3"/>
          <a:stretch>
            <a:fillRect/>
          </a:stretch>
        </p:blipFill>
        <p:spPr>
          <a:xfrm>
            <a:off x="5845174" y="1978325"/>
            <a:ext cx="5295947" cy="3393585"/>
          </a:xfrm>
        </p:spPr>
      </p:pic>
    </p:spTree>
    <p:extLst>
      <p:ext uri="{BB962C8B-B14F-4D97-AF65-F5344CB8AC3E}">
        <p14:creationId xmlns:p14="http://schemas.microsoft.com/office/powerpoint/2010/main" val="18316090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0AB20-70DC-4490-A05B-4061EECF3FA4}"/>
              </a:ext>
            </a:extLst>
          </p:cNvPr>
          <p:cNvSpPr>
            <a:spLocks noGrp="1"/>
          </p:cNvSpPr>
          <p:nvPr>
            <p:ph type="title"/>
          </p:nvPr>
        </p:nvSpPr>
        <p:spPr/>
        <p:txBody>
          <a:bodyPr/>
          <a:lstStyle/>
          <a:p>
            <a:r>
              <a:rPr lang="en-US"/>
              <a:t>NC Host Agent OVSDB</a:t>
            </a:r>
          </a:p>
        </p:txBody>
      </p:sp>
      <p:sp>
        <p:nvSpPr>
          <p:cNvPr id="3" name="Content Placeholder 2">
            <a:extLst>
              <a:ext uri="{FF2B5EF4-FFF2-40B4-BE49-F238E27FC236}">
                <a16:creationId xmlns:a16="http://schemas.microsoft.com/office/drawing/2014/main" id="{1F0B4D94-7DD6-4843-AAC6-824BCB753EEC}"/>
              </a:ext>
            </a:extLst>
          </p:cNvPr>
          <p:cNvSpPr>
            <a:spLocks noGrp="1"/>
          </p:cNvSpPr>
          <p:nvPr>
            <p:ph idx="1"/>
          </p:nvPr>
        </p:nvSpPr>
        <p:spPr>
          <a:xfrm>
            <a:off x="584200" y="1435503"/>
            <a:ext cx="11018520" cy="2930033"/>
          </a:xfrm>
        </p:spPr>
        <p:txBody>
          <a:bodyPr vert="horz" wrap="square" lIns="0" tIns="0" rIns="0" bIns="0" rtlCol="0" anchor="t">
            <a:spAutoFit/>
          </a:bodyPr>
          <a:lstStyle/>
          <a:p>
            <a:r>
              <a:rPr lang="en-US">
                <a:cs typeface="Segoe UI"/>
              </a:rPr>
              <a:t>OVSDB databases are stored under C:\ProgramData\Microsoft\Windows\NCHostAgent.</a:t>
            </a:r>
          </a:p>
          <a:p>
            <a:r>
              <a:rPr lang="en-US">
                <a:cs typeface="Segoe UI"/>
              </a:rPr>
              <a:t>OVSDB-CLIENT.EXE can be used to interact with the databases.</a:t>
            </a:r>
          </a:p>
          <a:p>
            <a:r>
              <a:rPr lang="en-US">
                <a:cs typeface="Segoe UI"/>
              </a:rPr>
              <a:t>OVSDB is listening on local port 6641.</a:t>
            </a:r>
          </a:p>
          <a:p>
            <a:r>
              <a:rPr lang="en-US">
                <a:cs typeface="Segoe UI"/>
              </a:rPr>
              <a:t>Provider / Customer address mappings are stored in MS_VTEP.</a:t>
            </a:r>
          </a:p>
          <a:p>
            <a:r>
              <a:rPr lang="en-US">
                <a:cs typeface="Segoe UI"/>
              </a:rPr>
              <a:t>ACLs are stored in MS_FIREWALL.</a:t>
            </a:r>
            <a:endParaRPr lang="en-US"/>
          </a:p>
        </p:txBody>
      </p:sp>
    </p:spTree>
    <p:extLst>
      <p:ext uri="{BB962C8B-B14F-4D97-AF65-F5344CB8AC3E}">
        <p14:creationId xmlns:p14="http://schemas.microsoft.com/office/powerpoint/2010/main" val="20746984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NC Host Agent OVSDB tables persistence</a:t>
            </a:r>
          </a:p>
        </p:txBody>
      </p:sp>
      <p:sp>
        <p:nvSpPr>
          <p:cNvPr id="4" name="Text Placeholder 3"/>
          <p:cNvSpPr>
            <a:spLocks noGrp="1"/>
          </p:cNvSpPr>
          <p:nvPr>
            <p:ph idx="1"/>
          </p:nvPr>
        </p:nvSpPr>
        <p:spPr/>
        <p:txBody>
          <a:bodyPr/>
          <a:lstStyle/>
          <a:p>
            <a:r>
              <a:rPr lang="en-US"/>
              <a:t>OVSDB tables are persisted in Host Agent across restarts</a:t>
            </a:r>
          </a:p>
          <a:p>
            <a:r>
              <a:rPr lang="en-US"/>
              <a:t>Allows </a:t>
            </a:r>
            <a:r>
              <a:rPr lang="en-US" err="1"/>
              <a:t>datapath</a:t>
            </a:r>
            <a:r>
              <a:rPr lang="en-US"/>
              <a:t> to continue working, in event where communication is lost between Host Agent and Network Controller</a:t>
            </a:r>
          </a:p>
          <a:p>
            <a:r>
              <a:rPr lang="en-US"/>
              <a:t>Provides cache at host agent, allowing for faster push of policies</a:t>
            </a:r>
          </a:p>
          <a:p>
            <a:r>
              <a:rPr lang="en-US"/>
              <a:t>Host Agent plug-ins can send full or differential goal state to Network Controller</a:t>
            </a:r>
          </a:p>
        </p:txBody>
      </p:sp>
    </p:spTree>
    <p:extLst>
      <p:ext uri="{BB962C8B-B14F-4D97-AF65-F5344CB8AC3E}">
        <p14:creationId xmlns:p14="http://schemas.microsoft.com/office/powerpoint/2010/main" val="3811792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Architecture overview</a:t>
            </a:r>
          </a:p>
        </p:txBody>
      </p:sp>
      <p:sp>
        <p:nvSpPr>
          <p:cNvPr id="2" name="Text Placeholder 1"/>
          <p:cNvSpPr>
            <a:spLocks noGrp="1"/>
          </p:cNvSpPr>
          <p:nvPr>
            <p:ph idx="1"/>
          </p:nvPr>
        </p:nvSpPr>
        <p:spPr>
          <a:xfrm>
            <a:off x="454050" y="1447264"/>
            <a:ext cx="6962283" cy="5118054"/>
          </a:xfrm>
        </p:spPr>
        <p:txBody>
          <a:bodyPr vert="horz" wrap="square" lIns="0" tIns="0" rIns="0" bIns="0" rtlCol="0" anchor="ctr">
            <a:normAutofit fontScale="85000" lnSpcReduction="10000"/>
          </a:bodyPr>
          <a:lstStyle/>
          <a:p>
            <a:pPr marL="0" indent="0">
              <a:buNone/>
            </a:pPr>
            <a:r>
              <a:rPr lang="en-US" sz="2400" b="1">
                <a:ea typeface="Batang"/>
              </a:rPr>
              <a:t>Highly available and scalable server role</a:t>
            </a:r>
          </a:p>
          <a:p>
            <a:pPr marL="560070" lvl="1" indent="-285750">
              <a:buFont typeface="Arial"/>
              <a:buChar char="•"/>
            </a:pPr>
            <a:r>
              <a:rPr lang="en-US">
                <a:ea typeface="Batang"/>
              </a:rPr>
              <a:t>Separates functionality into service modules (microservices)</a:t>
            </a:r>
          </a:p>
          <a:p>
            <a:pPr marL="560070" lvl="1" indent="-285750">
              <a:buFont typeface="Arial"/>
              <a:buChar char="•"/>
            </a:pPr>
            <a:r>
              <a:rPr lang="en-US">
                <a:ea typeface="Batang"/>
              </a:rPr>
              <a:t>Relies on Windows Service Fabric for high availability</a:t>
            </a:r>
          </a:p>
          <a:p>
            <a:pPr marL="0" indent="0">
              <a:buNone/>
            </a:pPr>
            <a:r>
              <a:rPr lang="en-US" sz="2400" b="1">
                <a:ea typeface="Batang"/>
              </a:rPr>
              <a:t>Northbound API (REST interface)</a:t>
            </a:r>
          </a:p>
          <a:p>
            <a:pPr marL="560070" lvl="1" indent="-285750">
              <a:buFont typeface="Arial"/>
              <a:buChar char="•"/>
            </a:pPr>
            <a:r>
              <a:rPr lang="en-US">
                <a:ea typeface="Batang"/>
              </a:rPr>
              <a:t>Provides you with the ability to gather network information from network controller and use it to monitor and configure the network.</a:t>
            </a:r>
          </a:p>
          <a:p>
            <a:pPr marL="560070" lvl="1" indent="-285750">
              <a:buFont typeface="Arial"/>
              <a:buChar char="•"/>
            </a:pPr>
            <a:r>
              <a:rPr lang="en-US">
                <a:ea typeface="Batang"/>
              </a:rPr>
              <a:t>Configure, monitor, troubleshoot and deploy new devices on the network by using Windows PowerShell, REST, System Center Virtual Machine Manager (SCVMM), Windows Admin Center (WAC), and more.</a:t>
            </a:r>
          </a:p>
          <a:p>
            <a:pPr marL="560070" lvl="1" indent="-285750">
              <a:buFont typeface="Arial"/>
              <a:buChar char="•"/>
            </a:pPr>
            <a:r>
              <a:rPr lang="en-US">
                <a:ea typeface="Batang"/>
              </a:rPr>
              <a:t>Uses a JSON data model to represent resources.</a:t>
            </a:r>
          </a:p>
          <a:p>
            <a:pPr marL="560070" lvl="1" indent="-285750">
              <a:buFont typeface="Arial"/>
              <a:buChar char="•"/>
            </a:pPr>
            <a:r>
              <a:rPr lang="en-US">
                <a:ea typeface="Batang"/>
              </a:rPr>
              <a:t>Supports CRUD operations on resources through NB API.</a:t>
            </a:r>
          </a:p>
          <a:p>
            <a:pPr marL="0" indent="0">
              <a:buNone/>
            </a:pPr>
            <a:r>
              <a:rPr lang="en-US" sz="2400" b="1">
                <a:ea typeface="Batang"/>
              </a:rPr>
              <a:t>Southbound API</a:t>
            </a:r>
          </a:p>
          <a:p>
            <a:pPr marL="560070" lvl="1" indent="-285750">
              <a:buFont typeface="Arial"/>
              <a:buChar char="•"/>
            </a:pPr>
            <a:r>
              <a:rPr lang="en-US">
                <a:ea typeface="Batang"/>
              </a:rPr>
              <a:t>Network controller can discover network devices, detect service configurations, and gather all the information you need about the network.</a:t>
            </a:r>
          </a:p>
          <a:p>
            <a:pPr marL="560070" lvl="1" indent="-285750">
              <a:buFont typeface="Arial"/>
              <a:buChar char="•"/>
            </a:pPr>
            <a:r>
              <a:rPr lang="en-US">
                <a:ea typeface="Batang"/>
              </a:rPr>
              <a:t>Provides pathway to send information to the network infrastructure, such as configuration changes that you have made.</a:t>
            </a:r>
          </a:p>
        </p:txBody>
      </p:sp>
      <p:grpSp>
        <p:nvGrpSpPr>
          <p:cNvPr id="4" name="Group 3">
            <a:extLst>
              <a:ext uri="{FF2B5EF4-FFF2-40B4-BE49-F238E27FC236}">
                <a16:creationId xmlns:a16="http://schemas.microsoft.com/office/drawing/2014/main" id="{FB6FE41C-0891-BD9F-8C4D-825968A62BC7}"/>
              </a:ext>
            </a:extLst>
          </p:cNvPr>
          <p:cNvGrpSpPr/>
          <p:nvPr/>
        </p:nvGrpSpPr>
        <p:grpSpPr>
          <a:xfrm>
            <a:off x="7614303" y="1341690"/>
            <a:ext cx="4294603" cy="5223628"/>
            <a:chOff x="6686846" y="1800933"/>
            <a:chExt cx="4230748" cy="4807114"/>
          </a:xfrm>
        </p:grpSpPr>
        <p:sp>
          <p:nvSpPr>
            <p:cNvPr id="120" name="Rectangle 119">
              <a:extLst>
                <a:ext uri="{FF2B5EF4-FFF2-40B4-BE49-F238E27FC236}">
                  <a16:creationId xmlns:a16="http://schemas.microsoft.com/office/drawing/2014/main" id="{194CBF20-0640-E1DE-6B78-FEC1C4FEEB93}"/>
                </a:ext>
              </a:extLst>
            </p:cNvPr>
            <p:cNvSpPr/>
            <p:nvPr/>
          </p:nvSpPr>
          <p:spPr bwMode="auto">
            <a:xfrm>
              <a:off x="6686846" y="1800933"/>
              <a:ext cx="4230748" cy="4807114"/>
            </a:xfrm>
            <a:prstGeom prst="rect">
              <a:avLst/>
            </a:prstGeom>
            <a:solidFill>
              <a:sysClr val="window" lastClr="FFFFFF">
                <a:lumMod val="9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1" name="Rectangle 120">
              <a:extLst>
                <a:ext uri="{FF2B5EF4-FFF2-40B4-BE49-F238E27FC236}">
                  <a16:creationId xmlns:a16="http://schemas.microsoft.com/office/drawing/2014/main" id="{F23186AA-1E1E-D52B-B8F4-AC458CCC048D}"/>
                </a:ext>
              </a:extLst>
            </p:cNvPr>
            <p:cNvSpPr/>
            <p:nvPr/>
          </p:nvSpPr>
          <p:spPr bwMode="auto">
            <a:xfrm>
              <a:off x="6764484" y="2707509"/>
              <a:ext cx="4033912" cy="1408401"/>
            </a:xfrm>
            <a:prstGeom prst="rect">
              <a:avLst/>
            </a:prstGeom>
            <a:solidFill>
              <a:srgbClr val="E7E6E6">
                <a:lumMod val="9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176" b="1" i="0" u="none" strike="noStrike" kern="0" cap="none" spc="0" normalizeH="0" baseline="0" noProof="0">
                <a:ln>
                  <a:noFill/>
                </a:ln>
                <a:gradFill>
                  <a:gsLst>
                    <a:gs pos="3810">
                      <a:prstClr val="white"/>
                    </a:gs>
                    <a:gs pos="100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22" name="Rectangle 121">
              <a:extLst>
                <a:ext uri="{FF2B5EF4-FFF2-40B4-BE49-F238E27FC236}">
                  <a16:creationId xmlns:a16="http://schemas.microsoft.com/office/drawing/2014/main" id="{70609490-4531-590E-538D-980CC2B708F9}"/>
                </a:ext>
              </a:extLst>
            </p:cNvPr>
            <p:cNvSpPr/>
            <p:nvPr/>
          </p:nvSpPr>
          <p:spPr bwMode="auto">
            <a:xfrm>
              <a:off x="6868620" y="2808111"/>
              <a:ext cx="3825643" cy="1207200"/>
            </a:xfrm>
            <a:prstGeom prst="rect">
              <a:avLst/>
            </a:prstGeom>
          </p:spPr>
          <p:txBody>
            <a:bodyPr vert="horz" wrap="square" lIns="0" tIns="0" rIns="0" bIns="0" rtlCol="0" anchor="ctr">
              <a:normAutofit/>
            </a:bodyPr>
            <a:lstStyle/>
            <a:p>
              <a:pPr defTabSz="932742">
                <a:spcBef>
                  <a:spcPct val="20000"/>
                </a:spcBef>
                <a:buSzPct val="90000"/>
              </a:pPr>
              <a:r>
                <a:rPr lang="en-US" sz="2800">
                  <a:ea typeface="Batang"/>
                  <a:cs typeface="Segoe UI" panose="020B0502040204020203" pitchFamily="34" charset="0"/>
                </a:rPr>
                <a:t>Network </a:t>
              </a:r>
              <a:br>
                <a:rPr lang="en-US" sz="2800">
                  <a:ea typeface="Batang"/>
                  <a:cs typeface="Segoe UI" panose="020B0502040204020203" pitchFamily="34" charset="0"/>
                </a:rPr>
              </a:br>
              <a:r>
                <a:rPr lang="en-US" sz="2800">
                  <a:ea typeface="Batang"/>
                  <a:cs typeface="Segoe UI" panose="020B0502040204020203" pitchFamily="34" charset="0"/>
                </a:rPr>
                <a:t>controller</a:t>
              </a:r>
            </a:p>
          </p:txBody>
        </p:sp>
        <p:grpSp>
          <p:nvGrpSpPr>
            <p:cNvPr id="123" name="Group 122">
              <a:extLst>
                <a:ext uri="{FF2B5EF4-FFF2-40B4-BE49-F238E27FC236}">
                  <a16:creationId xmlns:a16="http://schemas.microsoft.com/office/drawing/2014/main" id="{FE3BA7CF-AD2C-9D25-AFA3-64C501248DBC}"/>
                </a:ext>
              </a:extLst>
            </p:cNvPr>
            <p:cNvGrpSpPr/>
            <p:nvPr/>
          </p:nvGrpSpPr>
          <p:grpSpPr>
            <a:xfrm>
              <a:off x="7107845" y="2922771"/>
              <a:ext cx="3352652" cy="977877"/>
              <a:chOff x="7136145" y="3548628"/>
              <a:chExt cx="3419880" cy="997485"/>
            </a:xfrm>
          </p:grpSpPr>
          <p:sp>
            <p:nvSpPr>
              <p:cNvPr id="124" name="Up-Down Arrow 8">
                <a:extLst>
                  <a:ext uri="{FF2B5EF4-FFF2-40B4-BE49-F238E27FC236}">
                    <a16:creationId xmlns:a16="http://schemas.microsoft.com/office/drawing/2014/main" id="{D2760FD5-CB34-CE00-6D03-CAC22F630CAD}"/>
                  </a:ext>
                </a:extLst>
              </p:cNvPr>
              <p:cNvSpPr/>
              <p:nvPr/>
            </p:nvSpPr>
            <p:spPr bwMode="auto">
              <a:xfrm>
                <a:off x="7136145" y="3548628"/>
                <a:ext cx="547604" cy="997485"/>
              </a:xfrm>
              <a:prstGeom prst="upDownArrow">
                <a:avLst/>
              </a:prstGeom>
              <a:solidFill>
                <a:sysClr val="window" lastClr="FFFFFF">
                  <a:alpha val="50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5" name="Up-Down Arrow 10">
                <a:extLst>
                  <a:ext uri="{FF2B5EF4-FFF2-40B4-BE49-F238E27FC236}">
                    <a16:creationId xmlns:a16="http://schemas.microsoft.com/office/drawing/2014/main" id="{9028A997-6E8D-3B94-EA16-40E1F34CA2FF}"/>
                  </a:ext>
                </a:extLst>
              </p:cNvPr>
              <p:cNvSpPr/>
              <p:nvPr/>
            </p:nvSpPr>
            <p:spPr bwMode="auto">
              <a:xfrm>
                <a:off x="10008421" y="3548628"/>
                <a:ext cx="547604" cy="997485"/>
              </a:xfrm>
              <a:prstGeom prst="upDownArrow">
                <a:avLst/>
              </a:prstGeom>
              <a:solidFill>
                <a:sysClr val="window" lastClr="FFFFFF">
                  <a:alpha val="50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126" name="Rectangle 2">
              <a:extLst>
                <a:ext uri="{FF2B5EF4-FFF2-40B4-BE49-F238E27FC236}">
                  <a16:creationId xmlns:a16="http://schemas.microsoft.com/office/drawing/2014/main" id="{9BA10E7F-F948-E7DA-78FE-63C6338274D1}"/>
                </a:ext>
              </a:extLst>
            </p:cNvPr>
            <p:cNvSpPr/>
            <p:nvPr/>
          </p:nvSpPr>
          <p:spPr bwMode="auto">
            <a:xfrm>
              <a:off x="6764484" y="4888240"/>
              <a:ext cx="4033912" cy="788854"/>
            </a:xfrm>
            <a:prstGeom prst="rect">
              <a:avLst/>
            </a:prstGeom>
            <a:solidFill>
              <a:srgbClr val="FFC000"/>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568" b="1" i="0" u="none" strike="noStrike" kern="0" cap="none" spc="0" normalizeH="0" baseline="0" noProof="0">
                  <a:ln>
                    <a:noFill/>
                  </a:ln>
                  <a:gradFill>
                    <a:gsLst>
                      <a:gs pos="3810">
                        <a:prstClr val="white"/>
                      </a:gs>
                      <a:gs pos="100000">
                        <a:prstClr val="white"/>
                      </a:gs>
                    </a:gsLst>
                    <a:lin ang="5400000" scaled="0"/>
                  </a:gradFill>
                  <a:effectLst/>
                  <a:uLnTx/>
                  <a:uFillTx/>
                  <a:latin typeface="Calibri" panose="020F0502020204030204"/>
                  <a:ea typeface="Segoe UI" pitchFamily="34" charset="0"/>
                  <a:cs typeface="Segoe UI" pitchFamily="34" charset="0"/>
                </a:rPr>
                <a:t>Physical network </a:t>
              </a:r>
              <a:br>
                <a:rPr kumimoji="0" lang="en-US" sz="1568" b="1" i="0" u="none" strike="noStrike" kern="0" cap="none" spc="0" normalizeH="0" baseline="0" noProof="0">
                  <a:ln>
                    <a:noFill/>
                  </a:ln>
                  <a:gradFill>
                    <a:gsLst>
                      <a:gs pos="3810">
                        <a:prstClr val="white"/>
                      </a:gs>
                      <a:gs pos="100000">
                        <a:prstClr val="white"/>
                      </a:gs>
                    </a:gsLst>
                    <a:lin ang="5400000" scaled="0"/>
                  </a:gradFill>
                  <a:effectLst/>
                  <a:uLnTx/>
                  <a:uFillTx/>
                  <a:latin typeface="Calibri" panose="020F0502020204030204"/>
                  <a:ea typeface="Segoe UI" pitchFamily="34" charset="0"/>
                  <a:cs typeface="Segoe UI" pitchFamily="34" charset="0"/>
                </a:rPr>
              </a:br>
              <a:r>
                <a:rPr kumimoji="0" lang="en-US" sz="1568" b="1" i="0" u="none" strike="noStrike" kern="0" cap="none" spc="0" normalizeH="0" baseline="0" noProof="0">
                  <a:ln>
                    <a:noFill/>
                  </a:ln>
                  <a:gradFill>
                    <a:gsLst>
                      <a:gs pos="3810">
                        <a:prstClr val="white"/>
                      </a:gs>
                      <a:gs pos="100000">
                        <a:prstClr val="white"/>
                      </a:gs>
                    </a:gsLst>
                    <a:lin ang="5400000" scaled="0"/>
                  </a:gradFill>
                  <a:effectLst/>
                  <a:uLnTx/>
                  <a:uFillTx/>
                  <a:latin typeface="Calibri" panose="020F0502020204030204"/>
                  <a:ea typeface="Segoe UI" pitchFamily="34" charset="0"/>
                  <a:cs typeface="Segoe UI" pitchFamily="34" charset="0"/>
                </a:rPr>
                <a:t>infrastructure</a:t>
              </a:r>
            </a:p>
          </p:txBody>
        </p:sp>
        <p:sp>
          <p:nvSpPr>
            <p:cNvPr id="127" name="Rectangle 3">
              <a:extLst>
                <a:ext uri="{FF2B5EF4-FFF2-40B4-BE49-F238E27FC236}">
                  <a16:creationId xmlns:a16="http://schemas.microsoft.com/office/drawing/2014/main" id="{DAAD458A-4163-CCCE-9DF1-B9BC3DCF93C0}"/>
                </a:ext>
              </a:extLst>
            </p:cNvPr>
            <p:cNvSpPr/>
            <p:nvPr/>
          </p:nvSpPr>
          <p:spPr bwMode="auto">
            <a:xfrm>
              <a:off x="6764484" y="4102868"/>
              <a:ext cx="4033912" cy="752977"/>
            </a:xfrm>
            <a:prstGeom prst="rect">
              <a:avLst/>
            </a:prstGeom>
            <a:solidFill>
              <a:srgbClr val="FFC000"/>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568" b="1" i="0" u="none" strike="noStrike" kern="0" cap="none" spc="0" normalizeH="0" baseline="0" noProof="0">
                  <a:ln>
                    <a:noFill/>
                  </a:ln>
                  <a:gradFill>
                    <a:gsLst>
                      <a:gs pos="3810">
                        <a:prstClr val="white"/>
                      </a:gs>
                      <a:gs pos="100000">
                        <a:prstClr val="white"/>
                      </a:gs>
                    </a:gsLst>
                    <a:lin ang="5400000" scaled="0"/>
                  </a:gradFill>
                  <a:effectLst/>
                  <a:uLnTx/>
                  <a:uFillTx/>
                  <a:latin typeface="Calibri" panose="020F0502020204030204"/>
                  <a:ea typeface="Segoe UI" pitchFamily="34" charset="0"/>
                  <a:cs typeface="Segoe UI" pitchFamily="34" charset="0"/>
                </a:rPr>
                <a:t>Virtual network </a:t>
              </a:r>
              <a:br>
                <a:rPr kumimoji="0" lang="en-US" sz="1568" b="1" i="0" u="none" strike="noStrike" kern="0" cap="none" spc="0" normalizeH="0" baseline="0" noProof="0">
                  <a:ln>
                    <a:noFill/>
                  </a:ln>
                  <a:gradFill>
                    <a:gsLst>
                      <a:gs pos="3810">
                        <a:prstClr val="white"/>
                      </a:gs>
                      <a:gs pos="100000">
                        <a:prstClr val="white"/>
                      </a:gs>
                    </a:gsLst>
                    <a:lin ang="5400000" scaled="0"/>
                  </a:gradFill>
                  <a:effectLst/>
                  <a:uLnTx/>
                  <a:uFillTx/>
                  <a:latin typeface="Calibri" panose="020F0502020204030204"/>
                  <a:ea typeface="Segoe UI" pitchFamily="34" charset="0"/>
                  <a:cs typeface="Segoe UI" pitchFamily="34" charset="0"/>
                </a:rPr>
              </a:br>
              <a:r>
                <a:rPr kumimoji="0" lang="en-US" sz="1568" b="1" i="0" u="none" strike="noStrike" kern="0" cap="none" spc="0" normalizeH="0" baseline="0" noProof="0">
                  <a:ln>
                    <a:noFill/>
                  </a:ln>
                  <a:gradFill>
                    <a:gsLst>
                      <a:gs pos="3810">
                        <a:prstClr val="white"/>
                      </a:gs>
                      <a:gs pos="100000">
                        <a:prstClr val="white"/>
                      </a:gs>
                    </a:gsLst>
                    <a:lin ang="5400000" scaled="0"/>
                  </a:gradFill>
                  <a:effectLst/>
                  <a:uLnTx/>
                  <a:uFillTx/>
                  <a:latin typeface="Calibri" panose="020F0502020204030204"/>
                  <a:ea typeface="Segoe UI" pitchFamily="34" charset="0"/>
                  <a:cs typeface="Segoe UI" pitchFamily="34" charset="0"/>
                </a:rPr>
                <a:t>infrastructure</a:t>
              </a:r>
            </a:p>
          </p:txBody>
        </p:sp>
        <p:grpSp>
          <p:nvGrpSpPr>
            <p:cNvPr id="128" name="Group 127">
              <a:extLst>
                <a:ext uri="{FF2B5EF4-FFF2-40B4-BE49-F238E27FC236}">
                  <a16:creationId xmlns:a16="http://schemas.microsoft.com/office/drawing/2014/main" id="{9D637697-D9A2-329E-4EF1-A2C94ACF0F9D}"/>
                </a:ext>
              </a:extLst>
            </p:cNvPr>
            <p:cNvGrpSpPr/>
            <p:nvPr/>
          </p:nvGrpSpPr>
          <p:grpSpPr>
            <a:xfrm>
              <a:off x="6998716" y="5139959"/>
              <a:ext cx="744177" cy="285417"/>
              <a:chOff x="13088645" y="1037642"/>
              <a:chExt cx="718363" cy="275516"/>
            </a:xfrm>
            <a:solidFill>
              <a:sysClr val="window" lastClr="FFFFFF">
                <a:alpha val="50000"/>
              </a:sysClr>
            </a:solidFill>
          </p:grpSpPr>
          <p:sp>
            <p:nvSpPr>
              <p:cNvPr id="129" name="Freeform 7">
                <a:extLst>
                  <a:ext uri="{FF2B5EF4-FFF2-40B4-BE49-F238E27FC236}">
                    <a16:creationId xmlns:a16="http://schemas.microsoft.com/office/drawing/2014/main" id="{6A939F4B-6B71-A3D8-7872-C8D3049950A1}"/>
                  </a:ext>
                </a:extLst>
              </p:cNvPr>
              <p:cNvSpPr>
                <a:spLocks noEditPoints="1"/>
              </p:cNvSpPr>
              <p:nvPr/>
            </p:nvSpPr>
            <p:spPr bwMode="auto">
              <a:xfrm>
                <a:off x="13088645" y="1037642"/>
                <a:ext cx="718363" cy="128382"/>
              </a:xfrm>
              <a:custGeom>
                <a:avLst/>
                <a:gdLst>
                  <a:gd name="T0" fmla="*/ 1880 w 1899"/>
                  <a:gd name="T1" fmla="*/ 0 h 339"/>
                  <a:gd name="T2" fmla="*/ 1666 w 1899"/>
                  <a:gd name="T3" fmla="*/ 0 h 339"/>
                  <a:gd name="T4" fmla="*/ 1168 w 1899"/>
                  <a:gd name="T5" fmla="*/ 0 h 339"/>
                  <a:gd name="T6" fmla="*/ 593 w 1899"/>
                  <a:gd name="T7" fmla="*/ 0 h 339"/>
                  <a:gd name="T8" fmla="*/ 147 w 1899"/>
                  <a:gd name="T9" fmla="*/ 0 h 339"/>
                  <a:gd name="T10" fmla="*/ 19 w 1899"/>
                  <a:gd name="T11" fmla="*/ 0 h 339"/>
                  <a:gd name="T12" fmla="*/ 0 w 1899"/>
                  <a:gd name="T13" fmla="*/ 19 h 339"/>
                  <a:gd name="T14" fmla="*/ 0 w 1899"/>
                  <a:gd name="T15" fmla="*/ 320 h 339"/>
                  <a:gd name="T16" fmla="*/ 19 w 1899"/>
                  <a:gd name="T17" fmla="*/ 339 h 339"/>
                  <a:gd name="T18" fmla="*/ 233 w 1899"/>
                  <a:gd name="T19" fmla="*/ 339 h 339"/>
                  <a:gd name="T20" fmla="*/ 731 w 1899"/>
                  <a:gd name="T21" fmla="*/ 339 h 339"/>
                  <a:gd name="T22" fmla="*/ 1305 w 1899"/>
                  <a:gd name="T23" fmla="*/ 339 h 339"/>
                  <a:gd name="T24" fmla="*/ 1752 w 1899"/>
                  <a:gd name="T25" fmla="*/ 339 h 339"/>
                  <a:gd name="T26" fmla="*/ 1880 w 1899"/>
                  <a:gd name="T27" fmla="*/ 339 h 339"/>
                  <a:gd name="T28" fmla="*/ 1894 w 1899"/>
                  <a:gd name="T29" fmla="*/ 334 h 339"/>
                  <a:gd name="T30" fmla="*/ 1899 w 1899"/>
                  <a:gd name="T31" fmla="*/ 320 h 339"/>
                  <a:gd name="T32" fmla="*/ 1899 w 1899"/>
                  <a:gd name="T33" fmla="*/ 19 h 339"/>
                  <a:gd name="T34" fmla="*/ 1880 w 1899"/>
                  <a:gd name="T35" fmla="*/ 0 h 339"/>
                  <a:gd name="T36" fmla="*/ 204 w 1899"/>
                  <a:gd name="T37" fmla="*/ 229 h 339"/>
                  <a:gd name="T38" fmla="*/ 147 w 1899"/>
                  <a:gd name="T39" fmla="*/ 167 h 339"/>
                  <a:gd name="T40" fmla="*/ 204 w 1899"/>
                  <a:gd name="T41" fmla="*/ 110 h 339"/>
                  <a:gd name="T42" fmla="*/ 266 w 1899"/>
                  <a:gd name="T43" fmla="*/ 167 h 339"/>
                  <a:gd name="T44" fmla="*/ 204 w 1899"/>
                  <a:gd name="T45" fmla="*/ 229 h 339"/>
                  <a:gd name="T46" fmla="*/ 1272 w 1899"/>
                  <a:gd name="T47" fmla="*/ 229 h 339"/>
                  <a:gd name="T48" fmla="*/ 1210 w 1899"/>
                  <a:gd name="T49" fmla="*/ 167 h 339"/>
                  <a:gd name="T50" fmla="*/ 1272 w 1899"/>
                  <a:gd name="T51" fmla="*/ 110 h 339"/>
                  <a:gd name="T52" fmla="*/ 1334 w 1899"/>
                  <a:gd name="T53" fmla="*/ 167 h 339"/>
                  <a:gd name="T54" fmla="*/ 1272 w 1899"/>
                  <a:gd name="T55" fmla="*/ 229 h 339"/>
                  <a:gd name="T56" fmla="*/ 1481 w 1899"/>
                  <a:gd name="T57" fmla="*/ 229 h 339"/>
                  <a:gd name="T58" fmla="*/ 1419 w 1899"/>
                  <a:gd name="T59" fmla="*/ 167 h 339"/>
                  <a:gd name="T60" fmla="*/ 1481 w 1899"/>
                  <a:gd name="T61" fmla="*/ 110 h 339"/>
                  <a:gd name="T62" fmla="*/ 1543 w 1899"/>
                  <a:gd name="T63" fmla="*/ 167 h 339"/>
                  <a:gd name="T64" fmla="*/ 1481 w 1899"/>
                  <a:gd name="T65" fmla="*/ 229 h 339"/>
                  <a:gd name="T66" fmla="*/ 1695 w 1899"/>
                  <a:gd name="T67" fmla="*/ 229 h 339"/>
                  <a:gd name="T68" fmla="*/ 1633 w 1899"/>
                  <a:gd name="T69" fmla="*/ 167 h 339"/>
                  <a:gd name="T70" fmla="*/ 1695 w 1899"/>
                  <a:gd name="T71" fmla="*/ 110 h 339"/>
                  <a:gd name="T72" fmla="*/ 1752 w 1899"/>
                  <a:gd name="T73" fmla="*/ 167 h 339"/>
                  <a:gd name="T74" fmla="*/ 1695 w 1899"/>
                  <a:gd name="T75" fmla="*/ 22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9" h="339">
                    <a:moveTo>
                      <a:pt x="1880" y="0"/>
                    </a:moveTo>
                    <a:cubicBezTo>
                      <a:pt x="1809" y="0"/>
                      <a:pt x="1737" y="0"/>
                      <a:pt x="1666" y="0"/>
                    </a:cubicBezTo>
                    <a:cubicBezTo>
                      <a:pt x="1500" y="0"/>
                      <a:pt x="1334" y="0"/>
                      <a:pt x="1168" y="0"/>
                    </a:cubicBezTo>
                    <a:cubicBezTo>
                      <a:pt x="978" y="0"/>
                      <a:pt x="788" y="0"/>
                      <a:pt x="593" y="0"/>
                    </a:cubicBezTo>
                    <a:cubicBezTo>
                      <a:pt x="446" y="0"/>
                      <a:pt x="294" y="0"/>
                      <a:pt x="147" y="0"/>
                    </a:cubicBezTo>
                    <a:cubicBezTo>
                      <a:pt x="104" y="0"/>
                      <a:pt x="62" y="0"/>
                      <a:pt x="19" y="0"/>
                    </a:cubicBezTo>
                    <a:cubicBezTo>
                      <a:pt x="9" y="0"/>
                      <a:pt x="0" y="4"/>
                      <a:pt x="0" y="19"/>
                    </a:cubicBezTo>
                    <a:cubicBezTo>
                      <a:pt x="0" y="119"/>
                      <a:pt x="0" y="220"/>
                      <a:pt x="0" y="320"/>
                    </a:cubicBezTo>
                    <a:cubicBezTo>
                      <a:pt x="0" y="330"/>
                      <a:pt x="9" y="339"/>
                      <a:pt x="19" y="339"/>
                    </a:cubicBezTo>
                    <a:cubicBezTo>
                      <a:pt x="90" y="339"/>
                      <a:pt x="161" y="339"/>
                      <a:pt x="233" y="339"/>
                    </a:cubicBezTo>
                    <a:cubicBezTo>
                      <a:pt x="399" y="339"/>
                      <a:pt x="565" y="339"/>
                      <a:pt x="731" y="339"/>
                    </a:cubicBezTo>
                    <a:cubicBezTo>
                      <a:pt x="921" y="339"/>
                      <a:pt x="1111" y="339"/>
                      <a:pt x="1305" y="339"/>
                    </a:cubicBezTo>
                    <a:cubicBezTo>
                      <a:pt x="1452" y="339"/>
                      <a:pt x="1604" y="339"/>
                      <a:pt x="1752" y="339"/>
                    </a:cubicBezTo>
                    <a:cubicBezTo>
                      <a:pt x="1794" y="339"/>
                      <a:pt x="1837" y="339"/>
                      <a:pt x="1880" y="339"/>
                    </a:cubicBezTo>
                    <a:cubicBezTo>
                      <a:pt x="1884" y="339"/>
                      <a:pt x="1889" y="339"/>
                      <a:pt x="1894" y="334"/>
                    </a:cubicBezTo>
                    <a:cubicBezTo>
                      <a:pt x="1894" y="330"/>
                      <a:pt x="1899" y="325"/>
                      <a:pt x="1899" y="320"/>
                    </a:cubicBezTo>
                    <a:cubicBezTo>
                      <a:pt x="1899" y="220"/>
                      <a:pt x="1899" y="119"/>
                      <a:pt x="1899" y="19"/>
                    </a:cubicBezTo>
                    <a:cubicBezTo>
                      <a:pt x="1899" y="4"/>
                      <a:pt x="1889" y="0"/>
                      <a:pt x="1880" y="0"/>
                    </a:cubicBezTo>
                    <a:close/>
                    <a:moveTo>
                      <a:pt x="204" y="229"/>
                    </a:moveTo>
                    <a:cubicBezTo>
                      <a:pt x="171" y="229"/>
                      <a:pt x="147" y="200"/>
                      <a:pt x="147" y="167"/>
                    </a:cubicBezTo>
                    <a:cubicBezTo>
                      <a:pt x="147" y="134"/>
                      <a:pt x="171" y="110"/>
                      <a:pt x="204" y="110"/>
                    </a:cubicBezTo>
                    <a:cubicBezTo>
                      <a:pt x="237" y="110"/>
                      <a:pt x="266" y="134"/>
                      <a:pt x="266" y="167"/>
                    </a:cubicBezTo>
                    <a:cubicBezTo>
                      <a:pt x="266" y="200"/>
                      <a:pt x="237" y="229"/>
                      <a:pt x="204" y="229"/>
                    </a:cubicBezTo>
                    <a:close/>
                    <a:moveTo>
                      <a:pt x="1272" y="229"/>
                    </a:moveTo>
                    <a:cubicBezTo>
                      <a:pt x="1239" y="229"/>
                      <a:pt x="1210" y="200"/>
                      <a:pt x="1210" y="167"/>
                    </a:cubicBezTo>
                    <a:cubicBezTo>
                      <a:pt x="1210" y="134"/>
                      <a:pt x="1239" y="110"/>
                      <a:pt x="1272" y="110"/>
                    </a:cubicBezTo>
                    <a:cubicBezTo>
                      <a:pt x="1305" y="110"/>
                      <a:pt x="1334" y="134"/>
                      <a:pt x="1334" y="167"/>
                    </a:cubicBezTo>
                    <a:cubicBezTo>
                      <a:pt x="1334" y="200"/>
                      <a:pt x="1305" y="229"/>
                      <a:pt x="1272" y="229"/>
                    </a:cubicBezTo>
                    <a:close/>
                    <a:moveTo>
                      <a:pt x="1481" y="229"/>
                    </a:moveTo>
                    <a:cubicBezTo>
                      <a:pt x="1448" y="229"/>
                      <a:pt x="1419" y="200"/>
                      <a:pt x="1419" y="167"/>
                    </a:cubicBezTo>
                    <a:cubicBezTo>
                      <a:pt x="1419" y="134"/>
                      <a:pt x="1448" y="110"/>
                      <a:pt x="1481" y="110"/>
                    </a:cubicBezTo>
                    <a:cubicBezTo>
                      <a:pt x="1514" y="110"/>
                      <a:pt x="1543" y="134"/>
                      <a:pt x="1543" y="167"/>
                    </a:cubicBezTo>
                    <a:cubicBezTo>
                      <a:pt x="1543" y="200"/>
                      <a:pt x="1514" y="229"/>
                      <a:pt x="1481" y="229"/>
                    </a:cubicBezTo>
                    <a:close/>
                    <a:moveTo>
                      <a:pt x="1695" y="229"/>
                    </a:moveTo>
                    <a:cubicBezTo>
                      <a:pt x="1661" y="229"/>
                      <a:pt x="1633" y="200"/>
                      <a:pt x="1633" y="167"/>
                    </a:cubicBezTo>
                    <a:cubicBezTo>
                      <a:pt x="1633" y="134"/>
                      <a:pt x="1661" y="110"/>
                      <a:pt x="1695" y="110"/>
                    </a:cubicBezTo>
                    <a:cubicBezTo>
                      <a:pt x="1728" y="110"/>
                      <a:pt x="1752" y="134"/>
                      <a:pt x="1752" y="167"/>
                    </a:cubicBezTo>
                    <a:cubicBezTo>
                      <a:pt x="1752" y="200"/>
                      <a:pt x="1728" y="229"/>
                      <a:pt x="1695"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130" name="Freeform 7">
                <a:extLst>
                  <a:ext uri="{FF2B5EF4-FFF2-40B4-BE49-F238E27FC236}">
                    <a16:creationId xmlns:a16="http://schemas.microsoft.com/office/drawing/2014/main" id="{8253BB8E-B968-23C3-2174-7E46E10BE42A}"/>
                  </a:ext>
                </a:extLst>
              </p:cNvPr>
              <p:cNvSpPr>
                <a:spLocks noEditPoints="1"/>
              </p:cNvSpPr>
              <p:nvPr/>
            </p:nvSpPr>
            <p:spPr bwMode="auto">
              <a:xfrm>
                <a:off x="13088645" y="1184776"/>
                <a:ext cx="718363" cy="128382"/>
              </a:xfrm>
              <a:custGeom>
                <a:avLst/>
                <a:gdLst>
                  <a:gd name="T0" fmla="*/ 1880 w 1899"/>
                  <a:gd name="T1" fmla="*/ 0 h 339"/>
                  <a:gd name="T2" fmla="*/ 1666 w 1899"/>
                  <a:gd name="T3" fmla="*/ 0 h 339"/>
                  <a:gd name="T4" fmla="*/ 1168 w 1899"/>
                  <a:gd name="T5" fmla="*/ 0 h 339"/>
                  <a:gd name="T6" fmla="*/ 593 w 1899"/>
                  <a:gd name="T7" fmla="*/ 0 h 339"/>
                  <a:gd name="T8" fmla="*/ 147 w 1899"/>
                  <a:gd name="T9" fmla="*/ 0 h 339"/>
                  <a:gd name="T10" fmla="*/ 19 w 1899"/>
                  <a:gd name="T11" fmla="*/ 0 h 339"/>
                  <a:gd name="T12" fmla="*/ 0 w 1899"/>
                  <a:gd name="T13" fmla="*/ 19 h 339"/>
                  <a:gd name="T14" fmla="*/ 0 w 1899"/>
                  <a:gd name="T15" fmla="*/ 320 h 339"/>
                  <a:gd name="T16" fmla="*/ 19 w 1899"/>
                  <a:gd name="T17" fmla="*/ 339 h 339"/>
                  <a:gd name="T18" fmla="*/ 233 w 1899"/>
                  <a:gd name="T19" fmla="*/ 339 h 339"/>
                  <a:gd name="T20" fmla="*/ 731 w 1899"/>
                  <a:gd name="T21" fmla="*/ 339 h 339"/>
                  <a:gd name="T22" fmla="*/ 1305 w 1899"/>
                  <a:gd name="T23" fmla="*/ 339 h 339"/>
                  <a:gd name="T24" fmla="*/ 1752 w 1899"/>
                  <a:gd name="T25" fmla="*/ 339 h 339"/>
                  <a:gd name="T26" fmla="*/ 1880 w 1899"/>
                  <a:gd name="T27" fmla="*/ 339 h 339"/>
                  <a:gd name="T28" fmla="*/ 1894 w 1899"/>
                  <a:gd name="T29" fmla="*/ 334 h 339"/>
                  <a:gd name="T30" fmla="*/ 1899 w 1899"/>
                  <a:gd name="T31" fmla="*/ 320 h 339"/>
                  <a:gd name="T32" fmla="*/ 1899 w 1899"/>
                  <a:gd name="T33" fmla="*/ 19 h 339"/>
                  <a:gd name="T34" fmla="*/ 1880 w 1899"/>
                  <a:gd name="T35" fmla="*/ 0 h 339"/>
                  <a:gd name="T36" fmla="*/ 204 w 1899"/>
                  <a:gd name="T37" fmla="*/ 229 h 339"/>
                  <a:gd name="T38" fmla="*/ 147 w 1899"/>
                  <a:gd name="T39" fmla="*/ 167 h 339"/>
                  <a:gd name="T40" fmla="*/ 204 w 1899"/>
                  <a:gd name="T41" fmla="*/ 110 h 339"/>
                  <a:gd name="T42" fmla="*/ 266 w 1899"/>
                  <a:gd name="T43" fmla="*/ 167 h 339"/>
                  <a:gd name="T44" fmla="*/ 204 w 1899"/>
                  <a:gd name="T45" fmla="*/ 229 h 339"/>
                  <a:gd name="T46" fmla="*/ 1272 w 1899"/>
                  <a:gd name="T47" fmla="*/ 229 h 339"/>
                  <a:gd name="T48" fmla="*/ 1210 w 1899"/>
                  <a:gd name="T49" fmla="*/ 167 h 339"/>
                  <a:gd name="T50" fmla="*/ 1272 w 1899"/>
                  <a:gd name="T51" fmla="*/ 110 h 339"/>
                  <a:gd name="T52" fmla="*/ 1334 w 1899"/>
                  <a:gd name="T53" fmla="*/ 167 h 339"/>
                  <a:gd name="T54" fmla="*/ 1272 w 1899"/>
                  <a:gd name="T55" fmla="*/ 229 h 339"/>
                  <a:gd name="T56" fmla="*/ 1481 w 1899"/>
                  <a:gd name="T57" fmla="*/ 229 h 339"/>
                  <a:gd name="T58" fmla="*/ 1419 w 1899"/>
                  <a:gd name="T59" fmla="*/ 167 h 339"/>
                  <a:gd name="T60" fmla="*/ 1481 w 1899"/>
                  <a:gd name="T61" fmla="*/ 110 h 339"/>
                  <a:gd name="T62" fmla="*/ 1543 w 1899"/>
                  <a:gd name="T63" fmla="*/ 167 h 339"/>
                  <a:gd name="T64" fmla="*/ 1481 w 1899"/>
                  <a:gd name="T65" fmla="*/ 229 h 339"/>
                  <a:gd name="T66" fmla="*/ 1695 w 1899"/>
                  <a:gd name="T67" fmla="*/ 229 h 339"/>
                  <a:gd name="T68" fmla="*/ 1633 w 1899"/>
                  <a:gd name="T69" fmla="*/ 167 h 339"/>
                  <a:gd name="T70" fmla="*/ 1695 w 1899"/>
                  <a:gd name="T71" fmla="*/ 110 h 339"/>
                  <a:gd name="T72" fmla="*/ 1752 w 1899"/>
                  <a:gd name="T73" fmla="*/ 167 h 339"/>
                  <a:gd name="T74" fmla="*/ 1695 w 1899"/>
                  <a:gd name="T75" fmla="*/ 22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9" h="339">
                    <a:moveTo>
                      <a:pt x="1880" y="0"/>
                    </a:moveTo>
                    <a:cubicBezTo>
                      <a:pt x="1809" y="0"/>
                      <a:pt x="1737" y="0"/>
                      <a:pt x="1666" y="0"/>
                    </a:cubicBezTo>
                    <a:cubicBezTo>
                      <a:pt x="1500" y="0"/>
                      <a:pt x="1334" y="0"/>
                      <a:pt x="1168" y="0"/>
                    </a:cubicBezTo>
                    <a:cubicBezTo>
                      <a:pt x="978" y="0"/>
                      <a:pt x="788" y="0"/>
                      <a:pt x="593" y="0"/>
                    </a:cubicBezTo>
                    <a:cubicBezTo>
                      <a:pt x="446" y="0"/>
                      <a:pt x="294" y="0"/>
                      <a:pt x="147" y="0"/>
                    </a:cubicBezTo>
                    <a:cubicBezTo>
                      <a:pt x="104" y="0"/>
                      <a:pt x="62" y="0"/>
                      <a:pt x="19" y="0"/>
                    </a:cubicBezTo>
                    <a:cubicBezTo>
                      <a:pt x="9" y="0"/>
                      <a:pt x="0" y="4"/>
                      <a:pt x="0" y="19"/>
                    </a:cubicBezTo>
                    <a:cubicBezTo>
                      <a:pt x="0" y="119"/>
                      <a:pt x="0" y="220"/>
                      <a:pt x="0" y="320"/>
                    </a:cubicBezTo>
                    <a:cubicBezTo>
                      <a:pt x="0" y="330"/>
                      <a:pt x="9" y="339"/>
                      <a:pt x="19" y="339"/>
                    </a:cubicBezTo>
                    <a:cubicBezTo>
                      <a:pt x="90" y="339"/>
                      <a:pt x="161" y="339"/>
                      <a:pt x="233" y="339"/>
                    </a:cubicBezTo>
                    <a:cubicBezTo>
                      <a:pt x="399" y="339"/>
                      <a:pt x="565" y="339"/>
                      <a:pt x="731" y="339"/>
                    </a:cubicBezTo>
                    <a:cubicBezTo>
                      <a:pt x="921" y="339"/>
                      <a:pt x="1111" y="339"/>
                      <a:pt x="1305" y="339"/>
                    </a:cubicBezTo>
                    <a:cubicBezTo>
                      <a:pt x="1452" y="339"/>
                      <a:pt x="1604" y="339"/>
                      <a:pt x="1752" y="339"/>
                    </a:cubicBezTo>
                    <a:cubicBezTo>
                      <a:pt x="1794" y="339"/>
                      <a:pt x="1837" y="339"/>
                      <a:pt x="1880" y="339"/>
                    </a:cubicBezTo>
                    <a:cubicBezTo>
                      <a:pt x="1884" y="339"/>
                      <a:pt x="1889" y="339"/>
                      <a:pt x="1894" y="334"/>
                    </a:cubicBezTo>
                    <a:cubicBezTo>
                      <a:pt x="1894" y="330"/>
                      <a:pt x="1899" y="325"/>
                      <a:pt x="1899" y="320"/>
                    </a:cubicBezTo>
                    <a:cubicBezTo>
                      <a:pt x="1899" y="220"/>
                      <a:pt x="1899" y="119"/>
                      <a:pt x="1899" y="19"/>
                    </a:cubicBezTo>
                    <a:cubicBezTo>
                      <a:pt x="1899" y="4"/>
                      <a:pt x="1889" y="0"/>
                      <a:pt x="1880" y="0"/>
                    </a:cubicBezTo>
                    <a:close/>
                    <a:moveTo>
                      <a:pt x="204" y="229"/>
                    </a:moveTo>
                    <a:cubicBezTo>
                      <a:pt x="171" y="229"/>
                      <a:pt x="147" y="200"/>
                      <a:pt x="147" y="167"/>
                    </a:cubicBezTo>
                    <a:cubicBezTo>
                      <a:pt x="147" y="134"/>
                      <a:pt x="171" y="110"/>
                      <a:pt x="204" y="110"/>
                    </a:cubicBezTo>
                    <a:cubicBezTo>
                      <a:pt x="237" y="110"/>
                      <a:pt x="266" y="134"/>
                      <a:pt x="266" y="167"/>
                    </a:cubicBezTo>
                    <a:cubicBezTo>
                      <a:pt x="266" y="200"/>
                      <a:pt x="237" y="229"/>
                      <a:pt x="204" y="229"/>
                    </a:cubicBezTo>
                    <a:close/>
                    <a:moveTo>
                      <a:pt x="1272" y="229"/>
                    </a:moveTo>
                    <a:cubicBezTo>
                      <a:pt x="1239" y="229"/>
                      <a:pt x="1210" y="200"/>
                      <a:pt x="1210" y="167"/>
                    </a:cubicBezTo>
                    <a:cubicBezTo>
                      <a:pt x="1210" y="134"/>
                      <a:pt x="1239" y="110"/>
                      <a:pt x="1272" y="110"/>
                    </a:cubicBezTo>
                    <a:cubicBezTo>
                      <a:pt x="1305" y="110"/>
                      <a:pt x="1334" y="134"/>
                      <a:pt x="1334" y="167"/>
                    </a:cubicBezTo>
                    <a:cubicBezTo>
                      <a:pt x="1334" y="200"/>
                      <a:pt x="1305" y="229"/>
                      <a:pt x="1272" y="229"/>
                    </a:cubicBezTo>
                    <a:close/>
                    <a:moveTo>
                      <a:pt x="1481" y="229"/>
                    </a:moveTo>
                    <a:cubicBezTo>
                      <a:pt x="1448" y="229"/>
                      <a:pt x="1419" y="200"/>
                      <a:pt x="1419" y="167"/>
                    </a:cubicBezTo>
                    <a:cubicBezTo>
                      <a:pt x="1419" y="134"/>
                      <a:pt x="1448" y="110"/>
                      <a:pt x="1481" y="110"/>
                    </a:cubicBezTo>
                    <a:cubicBezTo>
                      <a:pt x="1514" y="110"/>
                      <a:pt x="1543" y="134"/>
                      <a:pt x="1543" y="167"/>
                    </a:cubicBezTo>
                    <a:cubicBezTo>
                      <a:pt x="1543" y="200"/>
                      <a:pt x="1514" y="229"/>
                      <a:pt x="1481" y="229"/>
                    </a:cubicBezTo>
                    <a:close/>
                    <a:moveTo>
                      <a:pt x="1695" y="229"/>
                    </a:moveTo>
                    <a:cubicBezTo>
                      <a:pt x="1661" y="229"/>
                      <a:pt x="1633" y="200"/>
                      <a:pt x="1633" y="167"/>
                    </a:cubicBezTo>
                    <a:cubicBezTo>
                      <a:pt x="1633" y="134"/>
                      <a:pt x="1661" y="110"/>
                      <a:pt x="1695" y="110"/>
                    </a:cubicBezTo>
                    <a:cubicBezTo>
                      <a:pt x="1728" y="110"/>
                      <a:pt x="1752" y="134"/>
                      <a:pt x="1752" y="167"/>
                    </a:cubicBezTo>
                    <a:cubicBezTo>
                      <a:pt x="1752" y="200"/>
                      <a:pt x="1728" y="229"/>
                      <a:pt x="1695"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grpSp>
        <p:sp>
          <p:nvSpPr>
            <p:cNvPr id="131" name="Freeform 7">
              <a:extLst>
                <a:ext uri="{FF2B5EF4-FFF2-40B4-BE49-F238E27FC236}">
                  <a16:creationId xmlns:a16="http://schemas.microsoft.com/office/drawing/2014/main" id="{6296C1D3-9868-D564-E975-DDAD8A68492E}"/>
                </a:ext>
              </a:extLst>
            </p:cNvPr>
            <p:cNvSpPr>
              <a:spLocks noEditPoints="1"/>
            </p:cNvSpPr>
            <p:nvPr/>
          </p:nvSpPr>
          <p:spPr bwMode="auto">
            <a:xfrm>
              <a:off x="9819990" y="5139959"/>
              <a:ext cx="744177" cy="132995"/>
            </a:xfrm>
            <a:custGeom>
              <a:avLst/>
              <a:gdLst>
                <a:gd name="T0" fmla="*/ 1880 w 1899"/>
                <a:gd name="T1" fmla="*/ 0 h 339"/>
                <a:gd name="T2" fmla="*/ 1666 w 1899"/>
                <a:gd name="T3" fmla="*/ 0 h 339"/>
                <a:gd name="T4" fmla="*/ 1168 w 1899"/>
                <a:gd name="T5" fmla="*/ 0 h 339"/>
                <a:gd name="T6" fmla="*/ 593 w 1899"/>
                <a:gd name="T7" fmla="*/ 0 h 339"/>
                <a:gd name="T8" fmla="*/ 147 w 1899"/>
                <a:gd name="T9" fmla="*/ 0 h 339"/>
                <a:gd name="T10" fmla="*/ 19 w 1899"/>
                <a:gd name="T11" fmla="*/ 0 h 339"/>
                <a:gd name="T12" fmla="*/ 0 w 1899"/>
                <a:gd name="T13" fmla="*/ 19 h 339"/>
                <a:gd name="T14" fmla="*/ 0 w 1899"/>
                <a:gd name="T15" fmla="*/ 320 h 339"/>
                <a:gd name="T16" fmla="*/ 19 w 1899"/>
                <a:gd name="T17" fmla="*/ 339 h 339"/>
                <a:gd name="T18" fmla="*/ 233 w 1899"/>
                <a:gd name="T19" fmla="*/ 339 h 339"/>
                <a:gd name="T20" fmla="*/ 731 w 1899"/>
                <a:gd name="T21" fmla="*/ 339 h 339"/>
                <a:gd name="T22" fmla="*/ 1305 w 1899"/>
                <a:gd name="T23" fmla="*/ 339 h 339"/>
                <a:gd name="T24" fmla="*/ 1752 w 1899"/>
                <a:gd name="T25" fmla="*/ 339 h 339"/>
                <a:gd name="T26" fmla="*/ 1880 w 1899"/>
                <a:gd name="T27" fmla="*/ 339 h 339"/>
                <a:gd name="T28" fmla="*/ 1894 w 1899"/>
                <a:gd name="T29" fmla="*/ 334 h 339"/>
                <a:gd name="T30" fmla="*/ 1899 w 1899"/>
                <a:gd name="T31" fmla="*/ 320 h 339"/>
                <a:gd name="T32" fmla="*/ 1899 w 1899"/>
                <a:gd name="T33" fmla="*/ 19 h 339"/>
                <a:gd name="T34" fmla="*/ 1880 w 1899"/>
                <a:gd name="T35" fmla="*/ 0 h 339"/>
                <a:gd name="T36" fmla="*/ 204 w 1899"/>
                <a:gd name="T37" fmla="*/ 229 h 339"/>
                <a:gd name="T38" fmla="*/ 147 w 1899"/>
                <a:gd name="T39" fmla="*/ 167 h 339"/>
                <a:gd name="T40" fmla="*/ 204 w 1899"/>
                <a:gd name="T41" fmla="*/ 110 h 339"/>
                <a:gd name="T42" fmla="*/ 266 w 1899"/>
                <a:gd name="T43" fmla="*/ 167 h 339"/>
                <a:gd name="T44" fmla="*/ 204 w 1899"/>
                <a:gd name="T45" fmla="*/ 229 h 339"/>
                <a:gd name="T46" fmla="*/ 1272 w 1899"/>
                <a:gd name="T47" fmla="*/ 229 h 339"/>
                <a:gd name="T48" fmla="*/ 1210 w 1899"/>
                <a:gd name="T49" fmla="*/ 167 h 339"/>
                <a:gd name="T50" fmla="*/ 1272 w 1899"/>
                <a:gd name="T51" fmla="*/ 110 h 339"/>
                <a:gd name="T52" fmla="*/ 1334 w 1899"/>
                <a:gd name="T53" fmla="*/ 167 h 339"/>
                <a:gd name="T54" fmla="*/ 1272 w 1899"/>
                <a:gd name="T55" fmla="*/ 229 h 339"/>
                <a:gd name="T56" fmla="*/ 1481 w 1899"/>
                <a:gd name="T57" fmla="*/ 229 h 339"/>
                <a:gd name="T58" fmla="*/ 1419 w 1899"/>
                <a:gd name="T59" fmla="*/ 167 h 339"/>
                <a:gd name="T60" fmla="*/ 1481 w 1899"/>
                <a:gd name="T61" fmla="*/ 110 h 339"/>
                <a:gd name="T62" fmla="*/ 1543 w 1899"/>
                <a:gd name="T63" fmla="*/ 167 h 339"/>
                <a:gd name="T64" fmla="*/ 1481 w 1899"/>
                <a:gd name="T65" fmla="*/ 229 h 339"/>
                <a:gd name="T66" fmla="*/ 1695 w 1899"/>
                <a:gd name="T67" fmla="*/ 229 h 339"/>
                <a:gd name="T68" fmla="*/ 1633 w 1899"/>
                <a:gd name="T69" fmla="*/ 167 h 339"/>
                <a:gd name="T70" fmla="*/ 1695 w 1899"/>
                <a:gd name="T71" fmla="*/ 110 h 339"/>
                <a:gd name="T72" fmla="*/ 1752 w 1899"/>
                <a:gd name="T73" fmla="*/ 167 h 339"/>
                <a:gd name="T74" fmla="*/ 1695 w 1899"/>
                <a:gd name="T75" fmla="*/ 22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9" h="339">
                  <a:moveTo>
                    <a:pt x="1880" y="0"/>
                  </a:moveTo>
                  <a:cubicBezTo>
                    <a:pt x="1809" y="0"/>
                    <a:pt x="1737" y="0"/>
                    <a:pt x="1666" y="0"/>
                  </a:cubicBezTo>
                  <a:cubicBezTo>
                    <a:pt x="1500" y="0"/>
                    <a:pt x="1334" y="0"/>
                    <a:pt x="1168" y="0"/>
                  </a:cubicBezTo>
                  <a:cubicBezTo>
                    <a:pt x="978" y="0"/>
                    <a:pt x="788" y="0"/>
                    <a:pt x="593" y="0"/>
                  </a:cubicBezTo>
                  <a:cubicBezTo>
                    <a:pt x="446" y="0"/>
                    <a:pt x="294" y="0"/>
                    <a:pt x="147" y="0"/>
                  </a:cubicBezTo>
                  <a:cubicBezTo>
                    <a:pt x="104" y="0"/>
                    <a:pt x="62" y="0"/>
                    <a:pt x="19" y="0"/>
                  </a:cubicBezTo>
                  <a:cubicBezTo>
                    <a:pt x="9" y="0"/>
                    <a:pt x="0" y="4"/>
                    <a:pt x="0" y="19"/>
                  </a:cubicBezTo>
                  <a:cubicBezTo>
                    <a:pt x="0" y="119"/>
                    <a:pt x="0" y="220"/>
                    <a:pt x="0" y="320"/>
                  </a:cubicBezTo>
                  <a:cubicBezTo>
                    <a:pt x="0" y="330"/>
                    <a:pt x="9" y="339"/>
                    <a:pt x="19" y="339"/>
                  </a:cubicBezTo>
                  <a:cubicBezTo>
                    <a:pt x="90" y="339"/>
                    <a:pt x="161" y="339"/>
                    <a:pt x="233" y="339"/>
                  </a:cubicBezTo>
                  <a:cubicBezTo>
                    <a:pt x="399" y="339"/>
                    <a:pt x="565" y="339"/>
                    <a:pt x="731" y="339"/>
                  </a:cubicBezTo>
                  <a:cubicBezTo>
                    <a:pt x="921" y="339"/>
                    <a:pt x="1111" y="339"/>
                    <a:pt x="1305" y="339"/>
                  </a:cubicBezTo>
                  <a:cubicBezTo>
                    <a:pt x="1452" y="339"/>
                    <a:pt x="1604" y="339"/>
                    <a:pt x="1752" y="339"/>
                  </a:cubicBezTo>
                  <a:cubicBezTo>
                    <a:pt x="1794" y="339"/>
                    <a:pt x="1837" y="339"/>
                    <a:pt x="1880" y="339"/>
                  </a:cubicBezTo>
                  <a:cubicBezTo>
                    <a:pt x="1884" y="339"/>
                    <a:pt x="1889" y="339"/>
                    <a:pt x="1894" y="334"/>
                  </a:cubicBezTo>
                  <a:cubicBezTo>
                    <a:pt x="1894" y="330"/>
                    <a:pt x="1899" y="325"/>
                    <a:pt x="1899" y="320"/>
                  </a:cubicBezTo>
                  <a:cubicBezTo>
                    <a:pt x="1899" y="220"/>
                    <a:pt x="1899" y="119"/>
                    <a:pt x="1899" y="19"/>
                  </a:cubicBezTo>
                  <a:cubicBezTo>
                    <a:pt x="1899" y="4"/>
                    <a:pt x="1889" y="0"/>
                    <a:pt x="1880" y="0"/>
                  </a:cubicBezTo>
                  <a:close/>
                  <a:moveTo>
                    <a:pt x="204" y="229"/>
                  </a:moveTo>
                  <a:cubicBezTo>
                    <a:pt x="171" y="229"/>
                    <a:pt x="147" y="200"/>
                    <a:pt x="147" y="167"/>
                  </a:cubicBezTo>
                  <a:cubicBezTo>
                    <a:pt x="147" y="134"/>
                    <a:pt x="171" y="110"/>
                    <a:pt x="204" y="110"/>
                  </a:cubicBezTo>
                  <a:cubicBezTo>
                    <a:pt x="237" y="110"/>
                    <a:pt x="266" y="134"/>
                    <a:pt x="266" y="167"/>
                  </a:cubicBezTo>
                  <a:cubicBezTo>
                    <a:pt x="266" y="200"/>
                    <a:pt x="237" y="229"/>
                    <a:pt x="204" y="229"/>
                  </a:cubicBezTo>
                  <a:close/>
                  <a:moveTo>
                    <a:pt x="1272" y="229"/>
                  </a:moveTo>
                  <a:cubicBezTo>
                    <a:pt x="1239" y="229"/>
                    <a:pt x="1210" y="200"/>
                    <a:pt x="1210" y="167"/>
                  </a:cubicBezTo>
                  <a:cubicBezTo>
                    <a:pt x="1210" y="134"/>
                    <a:pt x="1239" y="110"/>
                    <a:pt x="1272" y="110"/>
                  </a:cubicBezTo>
                  <a:cubicBezTo>
                    <a:pt x="1305" y="110"/>
                    <a:pt x="1334" y="134"/>
                    <a:pt x="1334" y="167"/>
                  </a:cubicBezTo>
                  <a:cubicBezTo>
                    <a:pt x="1334" y="200"/>
                    <a:pt x="1305" y="229"/>
                    <a:pt x="1272" y="229"/>
                  </a:cubicBezTo>
                  <a:close/>
                  <a:moveTo>
                    <a:pt x="1481" y="229"/>
                  </a:moveTo>
                  <a:cubicBezTo>
                    <a:pt x="1448" y="229"/>
                    <a:pt x="1419" y="200"/>
                    <a:pt x="1419" y="167"/>
                  </a:cubicBezTo>
                  <a:cubicBezTo>
                    <a:pt x="1419" y="134"/>
                    <a:pt x="1448" y="110"/>
                    <a:pt x="1481" y="110"/>
                  </a:cubicBezTo>
                  <a:cubicBezTo>
                    <a:pt x="1514" y="110"/>
                    <a:pt x="1543" y="134"/>
                    <a:pt x="1543" y="167"/>
                  </a:cubicBezTo>
                  <a:cubicBezTo>
                    <a:pt x="1543" y="200"/>
                    <a:pt x="1514" y="229"/>
                    <a:pt x="1481" y="229"/>
                  </a:cubicBezTo>
                  <a:close/>
                  <a:moveTo>
                    <a:pt x="1695" y="229"/>
                  </a:moveTo>
                  <a:cubicBezTo>
                    <a:pt x="1661" y="229"/>
                    <a:pt x="1633" y="200"/>
                    <a:pt x="1633" y="167"/>
                  </a:cubicBezTo>
                  <a:cubicBezTo>
                    <a:pt x="1633" y="134"/>
                    <a:pt x="1661" y="110"/>
                    <a:pt x="1695" y="110"/>
                  </a:cubicBezTo>
                  <a:cubicBezTo>
                    <a:pt x="1728" y="110"/>
                    <a:pt x="1752" y="134"/>
                    <a:pt x="1752" y="167"/>
                  </a:cubicBezTo>
                  <a:cubicBezTo>
                    <a:pt x="1752" y="200"/>
                    <a:pt x="1728" y="229"/>
                    <a:pt x="1695" y="229"/>
                  </a:cubicBezTo>
                  <a:close/>
                </a:path>
              </a:pathLst>
            </a:custGeom>
            <a:solidFill>
              <a:sysClr val="window" lastClr="FFFFFF">
                <a:alpha val="50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132" name="Freeform 7">
              <a:extLst>
                <a:ext uri="{FF2B5EF4-FFF2-40B4-BE49-F238E27FC236}">
                  <a16:creationId xmlns:a16="http://schemas.microsoft.com/office/drawing/2014/main" id="{F494B078-0902-222F-0FB9-E54B7F76F0A6}"/>
                </a:ext>
              </a:extLst>
            </p:cNvPr>
            <p:cNvSpPr>
              <a:spLocks noEditPoints="1"/>
            </p:cNvSpPr>
            <p:nvPr/>
          </p:nvSpPr>
          <p:spPr bwMode="auto">
            <a:xfrm>
              <a:off x="9819990" y="5292380"/>
              <a:ext cx="744177" cy="132995"/>
            </a:xfrm>
            <a:custGeom>
              <a:avLst/>
              <a:gdLst>
                <a:gd name="T0" fmla="*/ 1880 w 1899"/>
                <a:gd name="T1" fmla="*/ 0 h 339"/>
                <a:gd name="T2" fmla="*/ 1666 w 1899"/>
                <a:gd name="T3" fmla="*/ 0 h 339"/>
                <a:gd name="T4" fmla="*/ 1168 w 1899"/>
                <a:gd name="T5" fmla="*/ 0 h 339"/>
                <a:gd name="T6" fmla="*/ 593 w 1899"/>
                <a:gd name="T7" fmla="*/ 0 h 339"/>
                <a:gd name="T8" fmla="*/ 147 w 1899"/>
                <a:gd name="T9" fmla="*/ 0 h 339"/>
                <a:gd name="T10" fmla="*/ 19 w 1899"/>
                <a:gd name="T11" fmla="*/ 0 h 339"/>
                <a:gd name="T12" fmla="*/ 0 w 1899"/>
                <a:gd name="T13" fmla="*/ 19 h 339"/>
                <a:gd name="T14" fmla="*/ 0 w 1899"/>
                <a:gd name="T15" fmla="*/ 320 h 339"/>
                <a:gd name="T16" fmla="*/ 19 w 1899"/>
                <a:gd name="T17" fmla="*/ 339 h 339"/>
                <a:gd name="T18" fmla="*/ 233 w 1899"/>
                <a:gd name="T19" fmla="*/ 339 h 339"/>
                <a:gd name="T20" fmla="*/ 731 w 1899"/>
                <a:gd name="T21" fmla="*/ 339 h 339"/>
                <a:gd name="T22" fmla="*/ 1305 w 1899"/>
                <a:gd name="T23" fmla="*/ 339 h 339"/>
                <a:gd name="T24" fmla="*/ 1752 w 1899"/>
                <a:gd name="T25" fmla="*/ 339 h 339"/>
                <a:gd name="T26" fmla="*/ 1880 w 1899"/>
                <a:gd name="T27" fmla="*/ 339 h 339"/>
                <a:gd name="T28" fmla="*/ 1894 w 1899"/>
                <a:gd name="T29" fmla="*/ 334 h 339"/>
                <a:gd name="T30" fmla="*/ 1899 w 1899"/>
                <a:gd name="T31" fmla="*/ 320 h 339"/>
                <a:gd name="T32" fmla="*/ 1899 w 1899"/>
                <a:gd name="T33" fmla="*/ 19 h 339"/>
                <a:gd name="T34" fmla="*/ 1880 w 1899"/>
                <a:gd name="T35" fmla="*/ 0 h 339"/>
                <a:gd name="T36" fmla="*/ 204 w 1899"/>
                <a:gd name="T37" fmla="*/ 229 h 339"/>
                <a:gd name="T38" fmla="*/ 147 w 1899"/>
                <a:gd name="T39" fmla="*/ 167 h 339"/>
                <a:gd name="T40" fmla="*/ 204 w 1899"/>
                <a:gd name="T41" fmla="*/ 110 h 339"/>
                <a:gd name="T42" fmla="*/ 266 w 1899"/>
                <a:gd name="T43" fmla="*/ 167 h 339"/>
                <a:gd name="T44" fmla="*/ 204 w 1899"/>
                <a:gd name="T45" fmla="*/ 229 h 339"/>
                <a:gd name="T46" fmla="*/ 1272 w 1899"/>
                <a:gd name="T47" fmla="*/ 229 h 339"/>
                <a:gd name="T48" fmla="*/ 1210 w 1899"/>
                <a:gd name="T49" fmla="*/ 167 h 339"/>
                <a:gd name="T50" fmla="*/ 1272 w 1899"/>
                <a:gd name="T51" fmla="*/ 110 h 339"/>
                <a:gd name="T52" fmla="*/ 1334 w 1899"/>
                <a:gd name="T53" fmla="*/ 167 h 339"/>
                <a:gd name="T54" fmla="*/ 1272 w 1899"/>
                <a:gd name="T55" fmla="*/ 229 h 339"/>
                <a:gd name="T56" fmla="*/ 1481 w 1899"/>
                <a:gd name="T57" fmla="*/ 229 h 339"/>
                <a:gd name="T58" fmla="*/ 1419 w 1899"/>
                <a:gd name="T59" fmla="*/ 167 h 339"/>
                <a:gd name="T60" fmla="*/ 1481 w 1899"/>
                <a:gd name="T61" fmla="*/ 110 h 339"/>
                <a:gd name="T62" fmla="*/ 1543 w 1899"/>
                <a:gd name="T63" fmla="*/ 167 h 339"/>
                <a:gd name="T64" fmla="*/ 1481 w 1899"/>
                <a:gd name="T65" fmla="*/ 229 h 339"/>
                <a:gd name="T66" fmla="*/ 1695 w 1899"/>
                <a:gd name="T67" fmla="*/ 229 h 339"/>
                <a:gd name="T68" fmla="*/ 1633 w 1899"/>
                <a:gd name="T69" fmla="*/ 167 h 339"/>
                <a:gd name="T70" fmla="*/ 1695 w 1899"/>
                <a:gd name="T71" fmla="*/ 110 h 339"/>
                <a:gd name="T72" fmla="*/ 1752 w 1899"/>
                <a:gd name="T73" fmla="*/ 167 h 339"/>
                <a:gd name="T74" fmla="*/ 1695 w 1899"/>
                <a:gd name="T75" fmla="*/ 22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9" h="339">
                  <a:moveTo>
                    <a:pt x="1880" y="0"/>
                  </a:moveTo>
                  <a:cubicBezTo>
                    <a:pt x="1809" y="0"/>
                    <a:pt x="1737" y="0"/>
                    <a:pt x="1666" y="0"/>
                  </a:cubicBezTo>
                  <a:cubicBezTo>
                    <a:pt x="1500" y="0"/>
                    <a:pt x="1334" y="0"/>
                    <a:pt x="1168" y="0"/>
                  </a:cubicBezTo>
                  <a:cubicBezTo>
                    <a:pt x="978" y="0"/>
                    <a:pt x="788" y="0"/>
                    <a:pt x="593" y="0"/>
                  </a:cubicBezTo>
                  <a:cubicBezTo>
                    <a:pt x="446" y="0"/>
                    <a:pt x="294" y="0"/>
                    <a:pt x="147" y="0"/>
                  </a:cubicBezTo>
                  <a:cubicBezTo>
                    <a:pt x="104" y="0"/>
                    <a:pt x="62" y="0"/>
                    <a:pt x="19" y="0"/>
                  </a:cubicBezTo>
                  <a:cubicBezTo>
                    <a:pt x="9" y="0"/>
                    <a:pt x="0" y="4"/>
                    <a:pt x="0" y="19"/>
                  </a:cubicBezTo>
                  <a:cubicBezTo>
                    <a:pt x="0" y="119"/>
                    <a:pt x="0" y="220"/>
                    <a:pt x="0" y="320"/>
                  </a:cubicBezTo>
                  <a:cubicBezTo>
                    <a:pt x="0" y="330"/>
                    <a:pt x="9" y="339"/>
                    <a:pt x="19" y="339"/>
                  </a:cubicBezTo>
                  <a:cubicBezTo>
                    <a:pt x="90" y="339"/>
                    <a:pt x="161" y="339"/>
                    <a:pt x="233" y="339"/>
                  </a:cubicBezTo>
                  <a:cubicBezTo>
                    <a:pt x="399" y="339"/>
                    <a:pt x="565" y="339"/>
                    <a:pt x="731" y="339"/>
                  </a:cubicBezTo>
                  <a:cubicBezTo>
                    <a:pt x="921" y="339"/>
                    <a:pt x="1111" y="339"/>
                    <a:pt x="1305" y="339"/>
                  </a:cubicBezTo>
                  <a:cubicBezTo>
                    <a:pt x="1452" y="339"/>
                    <a:pt x="1604" y="339"/>
                    <a:pt x="1752" y="339"/>
                  </a:cubicBezTo>
                  <a:cubicBezTo>
                    <a:pt x="1794" y="339"/>
                    <a:pt x="1837" y="339"/>
                    <a:pt x="1880" y="339"/>
                  </a:cubicBezTo>
                  <a:cubicBezTo>
                    <a:pt x="1884" y="339"/>
                    <a:pt x="1889" y="339"/>
                    <a:pt x="1894" y="334"/>
                  </a:cubicBezTo>
                  <a:cubicBezTo>
                    <a:pt x="1894" y="330"/>
                    <a:pt x="1899" y="325"/>
                    <a:pt x="1899" y="320"/>
                  </a:cubicBezTo>
                  <a:cubicBezTo>
                    <a:pt x="1899" y="220"/>
                    <a:pt x="1899" y="119"/>
                    <a:pt x="1899" y="19"/>
                  </a:cubicBezTo>
                  <a:cubicBezTo>
                    <a:pt x="1899" y="4"/>
                    <a:pt x="1889" y="0"/>
                    <a:pt x="1880" y="0"/>
                  </a:cubicBezTo>
                  <a:close/>
                  <a:moveTo>
                    <a:pt x="204" y="229"/>
                  </a:moveTo>
                  <a:cubicBezTo>
                    <a:pt x="171" y="229"/>
                    <a:pt x="147" y="200"/>
                    <a:pt x="147" y="167"/>
                  </a:cubicBezTo>
                  <a:cubicBezTo>
                    <a:pt x="147" y="134"/>
                    <a:pt x="171" y="110"/>
                    <a:pt x="204" y="110"/>
                  </a:cubicBezTo>
                  <a:cubicBezTo>
                    <a:pt x="237" y="110"/>
                    <a:pt x="266" y="134"/>
                    <a:pt x="266" y="167"/>
                  </a:cubicBezTo>
                  <a:cubicBezTo>
                    <a:pt x="266" y="200"/>
                    <a:pt x="237" y="229"/>
                    <a:pt x="204" y="229"/>
                  </a:cubicBezTo>
                  <a:close/>
                  <a:moveTo>
                    <a:pt x="1272" y="229"/>
                  </a:moveTo>
                  <a:cubicBezTo>
                    <a:pt x="1239" y="229"/>
                    <a:pt x="1210" y="200"/>
                    <a:pt x="1210" y="167"/>
                  </a:cubicBezTo>
                  <a:cubicBezTo>
                    <a:pt x="1210" y="134"/>
                    <a:pt x="1239" y="110"/>
                    <a:pt x="1272" y="110"/>
                  </a:cubicBezTo>
                  <a:cubicBezTo>
                    <a:pt x="1305" y="110"/>
                    <a:pt x="1334" y="134"/>
                    <a:pt x="1334" y="167"/>
                  </a:cubicBezTo>
                  <a:cubicBezTo>
                    <a:pt x="1334" y="200"/>
                    <a:pt x="1305" y="229"/>
                    <a:pt x="1272" y="229"/>
                  </a:cubicBezTo>
                  <a:close/>
                  <a:moveTo>
                    <a:pt x="1481" y="229"/>
                  </a:moveTo>
                  <a:cubicBezTo>
                    <a:pt x="1448" y="229"/>
                    <a:pt x="1419" y="200"/>
                    <a:pt x="1419" y="167"/>
                  </a:cubicBezTo>
                  <a:cubicBezTo>
                    <a:pt x="1419" y="134"/>
                    <a:pt x="1448" y="110"/>
                    <a:pt x="1481" y="110"/>
                  </a:cubicBezTo>
                  <a:cubicBezTo>
                    <a:pt x="1514" y="110"/>
                    <a:pt x="1543" y="134"/>
                    <a:pt x="1543" y="167"/>
                  </a:cubicBezTo>
                  <a:cubicBezTo>
                    <a:pt x="1543" y="200"/>
                    <a:pt x="1514" y="229"/>
                    <a:pt x="1481" y="229"/>
                  </a:cubicBezTo>
                  <a:close/>
                  <a:moveTo>
                    <a:pt x="1695" y="229"/>
                  </a:moveTo>
                  <a:cubicBezTo>
                    <a:pt x="1661" y="229"/>
                    <a:pt x="1633" y="200"/>
                    <a:pt x="1633" y="167"/>
                  </a:cubicBezTo>
                  <a:cubicBezTo>
                    <a:pt x="1633" y="134"/>
                    <a:pt x="1661" y="110"/>
                    <a:pt x="1695" y="110"/>
                  </a:cubicBezTo>
                  <a:cubicBezTo>
                    <a:pt x="1728" y="110"/>
                    <a:pt x="1752" y="134"/>
                    <a:pt x="1752" y="167"/>
                  </a:cubicBezTo>
                  <a:cubicBezTo>
                    <a:pt x="1752" y="200"/>
                    <a:pt x="1728" y="229"/>
                    <a:pt x="1695" y="229"/>
                  </a:cubicBezTo>
                  <a:close/>
                </a:path>
              </a:pathLst>
            </a:custGeom>
            <a:solidFill>
              <a:sysClr val="window" lastClr="FFFFFF">
                <a:alpha val="50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133" name="Freeform 9">
              <a:extLst>
                <a:ext uri="{FF2B5EF4-FFF2-40B4-BE49-F238E27FC236}">
                  <a16:creationId xmlns:a16="http://schemas.microsoft.com/office/drawing/2014/main" id="{AE3CF4D0-DA8E-872B-4CF8-82C445CD16B8}"/>
                </a:ext>
              </a:extLst>
            </p:cNvPr>
            <p:cNvSpPr>
              <a:spLocks/>
            </p:cNvSpPr>
            <p:nvPr/>
          </p:nvSpPr>
          <p:spPr bwMode="auto">
            <a:xfrm rot="16200000" flipV="1">
              <a:off x="10023179" y="4125207"/>
              <a:ext cx="337798" cy="744177"/>
            </a:xfrm>
            <a:custGeom>
              <a:avLst/>
              <a:gdLst>
                <a:gd name="T0" fmla="*/ 1006 w 1006"/>
                <a:gd name="T1" fmla="*/ 553 h 2220"/>
                <a:gd name="T2" fmla="*/ 879 w 1006"/>
                <a:gd name="T3" fmla="*/ 426 h 2220"/>
                <a:gd name="T4" fmla="*/ 753 w 1006"/>
                <a:gd name="T5" fmla="*/ 553 h 2220"/>
                <a:gd name="T6" fmla="*/ 840 w 1006"/>
                <a:gd name="T7" fmla="*/ 673 h 2220"/>
                <a:gd name="T8" fmla="*/ 840 w 1006"/>
                <a:gd name="T9" fmla="*/ 840 h 2220"/>
                <a:gd name="T10" fmla="*/ 806 w 1006"/>
                <a:gd name="T11" fmla="*/ 920 h 2220"/>
                <a:gd name="T12" fmla="*/ 543 w 1006"/>
                <a:gd name="T13" fmla="*/ 1170 h 2220"/>
                <a:gd name="T14" fmla="*/ 543 w 1006"/>
                <a:gd name="T15" fmla="*/ 246 h 2220"/>
                <a:gd name="T16" fmla="*/ 630 w 1006"/>
                <a:gd name="T17" fmla="*/ 126 h 2220"/>
                <a:gd name="T18" fmla="*/ 503 w 1006"/>
                <a:gd name="T19" fmla="*/ 0 h 2220"/>
                <a:gd name="T20" fmla="*/ 377 w 1006"/>
                <a:gd name="T21" fmla="*/ 126 h 2220"/>
                <a:gd name="T22" fmla="*/ 463 w 1006"/>
                <a:gd name="T23" fmla="*/ 246 h 2220"/>
                <a:gd name="T24" fmla="*/ 463 w 1006"/>
                <a:gd name="T25" fmla="*/ 1490 h 2220"/>
                <a:gd name="T26" fmla="*/ 200 w 1006"/>
                <a:gd name="T27" fmla="*/ 1233 h 2220"/>
                <a:gd name="T28" fmla="*/ 166 w 1006"/>
                <a:gd name="T29" fmla="*/ 1159 h 2220"/>
                <a:gd name="T30" fmla="*/ 166 w 1006"/>
                <a:gd name="T31" fmla="*/ 942 h 2220"/>
                <a:gd name="T32" fmla="*/ 252 w 1006"/>
                <a:gd name="T33" fmla="*/ 828 h 2220"/>
                <a:gd name="T34" fmla="*/ 126 w 1006"/>
                <a:gd name="T35" fmla="*/ 697 h 2220"/>
                <a:gd name="T36" fmla="*/ 0 w 1006"/>
                <a:gd name="T37" fmla="*/ 828 h 2220"/>
                <a:gd name="T38" fmla="*/ 86 w 1006"/>
                <a:gd name="T39" fmla="*/ 942 h 2220"/>
                <a:gd name="T40" fmla="*/ 86 w 1006"/>
                <a:gd name="T41" fmla="*/ 1153 h 2220"/>
                <a:gd name="T42" fmla="*/ 155 w 1006"/>
                <a:gd name="T43" fmla="*/ 1307 h 2220"/>
                <a:gd name="T44" fmla="*/ 435 w 1006"/>
                <a:gd name="T45" fmla="*/ 1575 h 2220"/>
                <a:gd name="T46" fmla="*/ 463 w 1006"/>
                <a:gd name="T47" fmla="*/ 1655 h 2220"/>
                <a:gd name="T48" fmla="*/ 463 w 1006"/>
                <a:gd name="T49" fmla="*/ 1803 h 2220"/>
                <a:gd name="T50" fmla="*/ 292 w 1006"/>
                <a:gd name="T51" fmla="*/ 2009 h 2220"/>
                <a:gd name="T52" fmla="*/ 503 w 1006"/>
                <a:gd name="T53" fmla="*/ 2220 h 2220"/>
                <a:gd name="T54" fmla="*/ 715 w 1006"/>
                <a:gd name="T55" fmla="*/ 2009 h 2220"/>
                <a:gd name="T56" fmla="*/ 543 w 1006"/>
                <a:gd name="T57" fmla="*/ 1803 h 2220"/>
                <a:gd name="T58" fmla="*/ 543 w 1006"/>
                <a:gd name="T59" fmla="*/ 1655 h 2220"/>
                <a:gd name="T60" fmla="*/ 543 w 1006"/>
                <a:gd name="T61" fmla="*/ 1336 h 2220"/>
                <a:gd name="T62" fmla="*/ 572 w 1006"/>
                <a:gd name="T63" fmla="*/ 1262 h 2220"/>
                <a:gd name="T64" fmla="*/ 852 w 1006"/>
                <a:gd name="T65" fmla="*/ 994 h 2220"/>
                <a:gd name="T66" fmla="*/ 920 w 1006"/>
                <a:gd name="T67" fmla="*/ 840 h 2220"/>
                <a:gd name="T68" fmla="*/ 920 w 1006"/>
                <a:gd name="T69" fmla="*/ 672 h 2220"/>
                <a:gd name="T70" fmla="*/ 1006 w 1006"/>
                <a:gd name="T71" fmla="*/ 553 h 2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6" h="2220">
                  <a:moveTo>
                    <a:pt x="1006" y="553"/>
                  </a:moveTo>
                  <a:cubicBezTo>
                    <a:pt x="1006" y="483"/>
                    <a:pt x="949" y="426"/>
                    <a:pt x="879" y="426"/>
                  </a:cubicBezTo>
                  <a:cubicBezTo>
                    <a:pt x="810" y="426"/>
                    <a:pt x="753" y="483"/>
                    <a:pt x="753" y="553"/>
                  </a:cubicBezTo>
                  <a:cubicBezTo>
                    <a:pt x="753" y="609"/>
                    <a:pt x="790" y="657"/>
                    <a:pt x="840" y="673"/>
                  </a:cubicBezTo>
                  <a:cubicBezTo>
                    <a:pt x="840" y="705"/>
                    <a:pt x="840" y="759"/>
                    <a:pt x="840" y="840"/>
                  </a:cubicBezTo>
                  <a:cubicBezTo>
                    <a:pt x="840" y="868"/>
                    <a:pt x="823" y="897"/>
                    <a:pt x="806" y="920"/>
                  </a:cubicBezTo>
                  <a:cubicBezTo>
                    <a:pt x="543" y="1170"/>
                    <a:pt x="543" y="1170"/>
                    <a:pt x="543" y="1170"/>
                  </a:cubicBezTo>
                  <a:cubicBezTo>
                    <a:pt x="543" y="569"/>
                    <a:pt x="543" y="336"/>
                    <a:pt x="543" y="246"/>
                  </a:cubicBezTo>
                  <a:cubicBezTo>
                    <a:pt x="594" y="230"/>
                    <a:pt x="630" y="182"/>
                    <a:pt x="630" y="126"/>
                  </a:cubicBezTo>
                  <a:cubicBezTo>
                    <a:pt x="630" y="56"/>
                    <a:pt x="573" y="0"/>
                    <a:pt x="503" y="0"/>
                  </a:cubicBezTo>
                  <a:cubicBezTo>
                    <a:pt x="433" y="0"/>
                    <a:pt x="377" y="56"/>
                    <a:pt x="377" y="126"/>
                  </a:cubicBezTo>
                  <a:cubicBezTo>
                    <a:pt x="377" y="182"/>
                    <a:pt x="413" y="230"/>
                    <a:pt x="463" y="246"/>
                  </a:cubicBezTo>
                  <a:cubicBezTo>
                    <a:pt x="463" y="1490"/>
                    <a:pt x="463" y="1490"/>
                    <a:pt x="463" y="1490"/>
                  </a:cubicBezTo>
                  <a:cubicBezTo>
                    <a:pt x="200" y="1233"/>
                    <a:pt x="200" y="1233"/>
                    <a:pt x="200" y="1233"/>
                  </a:cubicBezTo>
                  <a:cubicBezTo>
                    <a:pt x="183" y="1216"/>
                    <a:pt x="166" y="1188"/>
                    <a:pt x="166" y="1159"/>
                  </a:cubicBezTo>
                  <a:cubicBezTo>
                    <a:pt x="166" y="1039"/>
                    <a:pt x="166" y="971"/>
                    <a:pt x="166" y="942"/>
                  </a:cubicBezTo>
                  <a:cubicBezTo>
                    <a:pt x="218" y="925"/>
                    <a:pt x="252" y="880"/>
                    <a:pt x="252" y="828"/>
                  </a:cubicBezTo>
                  <a:cubicBezTo>
                    <a:pt x="252" y="754"/>
                    <a:pt x="195" y="697"/>
                    <a:pt x="126" y="697"/>
                  </a:cubicBezTo>
                  <a:cubicBezTo>
                    <a:pt x="58" y="697"/>
                    <a:pt x="0" y="754"/>
                    <a:pt x="0" y="828"/>
                  </a:cubicBezTo>
                  <a:cubicBezTo>
                    <a:pt x="0" y="880"/>
                    <a:pt x="35" y="925"/>
                    <a:pt x="86" y="942"/>
                  </a:cubicBezTo>
                  <a:cubicBezTo>
                    <a:pt x="86" y="1153"/>
                    <a:pt x="86" y="1153"/>
                    <a:pt x="86" y="1153"/>
                  </a:cubicBezTo>
                  <a:cubicBezTo>
                    <a:pt x="86" y="1210"/>
                    <a:pt x="115" y="1273"/>
                    <a:pt x="155" y="1307"/>
                  </a:cubicBezTo>
                  <a:cubicBezTo>
                    <a:pt x="435" y="1575"/>
                    <a:pt x="435" y="1575"/>
                    <a:pt x="435" y="1575"/>
                  </a:cubicBezTo>
                  <a:cubicBezTo>
                    <a:pt x="452" y="1598"/>
                    <a:pt x="463" y="1627"/>
                    <a:pt x="463" y="1655"/>
                  </a:cubicBezTo>
                  <a:cubicBezTo>
                    <a:pt x="463" y="1803"/>
                    <a:pt x="463" y="1803"/>
                    <a:pt x="463" y="1803"/>
                  </a:cubicBezTo>
                  <a:cubicBezTo>
                    <a:pt x="366" y="1821"/>
                    <a:pt x="292" y="1906"/>
                    <a:pt x="292" y="2009"/>
                  </a:cubicBezTo>
                  <a:cubicBezTo>
                    <a:pt x="292" y="2123"/>
                    <a:pt x="389" y="2220"/>
                    <a:pt x="503" y="2220"/>
                  </a:cubicBezTo>
                  <a:cubicBezTo>
                    <a:pt x="618" y="2220"/>
                    <a:pt x="715" y="2123"/>
                    <a:pt x="715" y="2009"/>
                  </a:cubicBezTo>
                  <a:cubicBezTo>
                    <a:pt x="715" y="1906"/>
                    <a:pt x="640" y="1821"/>
                    <a:pt x="543" y="1803"/>
                  </a:cubicBezTo>
                  <a:cubicBezTo>
                    <a:pt x="543" y="1655"/>
                    <a:pt x="543" y="1655"/>
                    <a:pt x="543" y="1655"/>
                  </a:cubicBezTo>
                  <a:cubicBezTo>
                    <a:pt x="543" y="1336"/>
                    <a:pt x="543" y="1336"/>
                    <a:pt x="543" y="1336"/>
                  </a:cubicBezTo>
                  <a:cubicBezTo>
                    <a:pt x="543" y="1307"/>
                    <a:pt x="555" y="1279"/>
                    <a:pt x="572" y="1262"/>
                  </a:cubicBezTo>
                  <a:cubicBezTo>
                    <a:pt x="852" y="994"/>
                    <a:pt x="852" y="994"/>
                    <a:pt x="852" y="994"/>
                  </a:cubicBezTo>
                  <a:cubicBezTo>
                    <a:pt x="892" y="954"/>
                    <a:pt x="920" y="897"/>
                    <a:pt x="920" y="840"/>
                  </a:cubicBezTo>
                  <a:cubicBezTo>
                    <a:pt x="920" y="751"/>
                    <a:pt x="920" y="701"/>
                    <a:pt x="920" y="672"/>
                  </a:cubicBezTo>
                  <a:cubicBezTo>
                    <a:pt x="970" y="655"/>
                    <a:pt x="1006" y="608"/>
                    <a:pt x="1006" y="553"/>
                  </a:cubicBezTo>
                  <a:close/>
                </a:path>
              </a:pathLst>
            </a:custGeom>
            <a:solidFill>
              <a:sysClr val="window" lastClr="FFFFFF">
                <a:alpha val="50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134" name="Freeform 9">
              <a:extLst>
                <a:ext uri="{FF2B5EF4-FFF2-40B4-BE49-F238E27FC236}">
                  <a16:creationId xmlns:a16="http://schemas.microsoft.com/office/drawing/2014/main" id="{3FF21B86-0597-A6F0-1889-E394673CE4B5}"/>
                </a:ext>
              </a:extLst>
            </p:cNvPr>
            <p:cNvSpPr>
              <a:spLocks/>
            </p:cNvSpPr>
            <p:nvPr/>
          </p:nvSpPr>
          <p:spPr bwMode="auto">
            <a:xfrm rot="16200000" flipH="1">
              <a:off x="7201905" y="4125207"/>
              <a:ext cx="337798" cy="744177"/>
            </a:xfrm>
            <a:custGeom>
              <a:avLst/>
              <a:gdLst>
                <a:gd name="T0" fmla="*/ 1006 w 1006"/>
                <a:gd name="T1" fmla="*/ 553 h 2220"/>
                <a:gd name="T2" fmla="*/ 879 w 1006"/>
                <a:gd name="T3" fmla="*/ 426 h 2220"/>
                <a:gd name="T4" fmla="*/ 753 w 1006"/>
                <a:gd name="T5" fmla="*/ 553 h 2220"/>
                <a:gd name="T6" fmla="*/ 840 w 1006"/>
                <a:gd name="T7" fmla="*/ 673 h 2220"/>
                <a:gd name="T8" fmla="*/ 840 w 1006"/>
                <a:gd name="T9" fmla="*/ 840 h 2220"/>
                <a:gd name="T10" fmla="*/ 806 w 1006"/>
                <a:gd name="T11" fmla="*/ 920 h 2220"/>
                <a:gd name="T12" fmla="*/ 543 w 1006"/>
                <a:gd name="T13" fmla="*/ 1170 h 2220"/>
                <a:gd name="T14" fmla="*/ 543 w 1006"/>
                <a:gd name="T15" fmla="*/ 246 h 2220"/>
                <a:gd name="T16" fmla="*/ 630 w 1006"/>
                <a:gd name="T17" fmla="*/ 126 h 2220"/>
                <a:gd name="T18" fmla="*/ 503 w 1006"/>
                <a:gd name="T19" fmla="*/ 0 h 2220"/>
                <a:gd name="T20" fmla="*/ 377 w 1006"/>
                <a:gd name="T21" fmla="*/ 126 h 2220"/>
                <a:gd name="T22" fmla="*/ 463 w 1006"/>
                <a:gd name="T23" fmla="*/ 246 h 2220"/>
                <a:gd name="T24" fmla="*/ 463 w 1006"/>
                <a:gd name="T25" fmla="*/ 1490 h 2220"/>
                <a:gd name="T26" fmla="*/ 200 w 1006"/>
                <a:gd name="T27" fmla="*/ 1233 h 2220"/>
                <a:gd name="T28" fmla="*/ 166 w 1006"/>
                <a:gd name="T29" fmla="*/ 1159 h 2220"/>
                <a:gd name="T30" fmla="*/ 166 w 1006"/>
                <a:gd name="T31" fmla="*/ 942 h 2220"/>
                <a:gd name="T32" fmla="*/ 252 w 1006"/>
                <a:gd name="T33" fmla="*/ 828 h 2220"/>
                <a:gd name="T34" fmla="*/ 126 w 1006"/>
                <a:gd name="T35" fmla="*/ 697 h 2220"/>
                <a:gd name="T36" fmla="*/ 0 w 1006"/>
                <a:gd name="T37" fmla="*/ 828 h 2220"/>
                <a:gd name="T38" fmla="*/ 86 w 1006"/>
                <a:gd name="T39" fmla="*/ 942 h 2220"/>
                <a:gd name="T40" fmla="*/ 86 w 1006"/>
                <a:gd name="T41" fmla="*/ 1153 h 2220"/>
                <a:gd name="T42" fmla="*/ 155 w 1006"/>
                <a:gd name="T43" fmla="*/ 1307 h 2220"/>
                <a:gd name="T44" fmla="*/ 435 w 1006"/>
                <a:gd name="T45" fmla="*/ 1575 h 2220"/>
                <a:gd name="T46" fmla="*/ 463 w 1006"/>
                <a:gd name="T47" fmla="*/ 1655 h 2220"/>
                <a:gd name="T48" fmla="*/ 463 w 1006"/>
                <a:gd name="T49" fmla="*/ 1803 h 2220"/>
                <a:gd name="T50" fmla="*/ 292 w 1006"/>
                <a:gd name="T51" fmla="*/ 2009 h 2220"/>
                <a:gd name="T52" fmla="*/ 503 w 1006"/>
                <a:gd name="T53" fmla="*/ 2220 h 2220"/>
                <a:gd name="T54" fmla="*/ 715 w 1006"/>
                <a:gd name="T55" fmla="*/ 2009 h 2220"/>
                <a:gd name="T56" fmla="*/ 543 w 1006"/>
                <a:gd name="T57" fmla="*/ 1803 h 2220"/>
                <a:gd name="T58" fmla="*/ 543 w 1006"/>
                <a:gd name="T59" fmla="*/ 1655 h 2220"/>
                <a:gd name="T60" fmla="*/ 543 w 1006"/>
                <a:gd name="T61" fmla="*/ 1336 h 2220"/>
                <a:gd name="T62" fmla="*/ 572 w 1006"/>
                <a:gd name="T63" fmla="*/ 1262 h 2220"/>
                <a:gd name="T64" fmla="*/ 852 w 1006"/>
                <a:gd name="T65" fmla="*/ 994 h 2220"/>
                <a:gd name="T66" fmla="*/ 920 w 1006"/>
                <a:gd name="T67" fmla="*/ 840 h 2220"/>
                <a:gd name="T68" fmla="*/ 920 w 1006"/>
                <a:gd name="T69" fmla="*/ 672 h 2220"/>
                <a:gd name="T70" fmla="*/ 1006 w 1006"/>
                <a:gd name="T71" fmla="*/ 553 h 2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6" h="2220">
                  <a:moveTo>
                    <a:pt x="1006" y="553"/>
                  </a:moveTo>
                  <a:cubicBezTo>
                    <a:pt x="1006" y="483"/>
                    <a:pt x="949" y="426"/>
                    <a:pt x="879" y="426"/>
                  </a:cubicBezTo>
                  <a:cubicBezTo>
                    <a:pt x="810" y="426"/>
                    <a:pt x="753" y="483"/>
                    <a:pt x="753" y="553"/>
                  </a:cubicBezTo>
                  <a:cubicBezTo>
                    <a:pt x="753" y="609"/>
                    <a:pt x="790" y="657"/>
                    <a:pt x="840" y="673"/>
                  </a:cubicBezTo>
                  <a:cubicBezTo>
                    <a:pt x="840" y="705"/>
                    <a:pt x="840" y="759"/>
                    <a:pt x="840" y="840"/>
                  </a:cubicBezTo>
                  <a:cubicBezTo>
                    <a:pt x="840" y="868"/>
                    <a:pt x="823" y="897"/>
                    <a:pt x="806" y="920"/>
                  </a:cubicBezTo>
                  <a:cubicBezTo>
                    <a:pt x="543" y="1170"/>
                    <a:pt x="543" y="1170"/>
                    <a:pt x="543" y="1170"/>
                  </a:cubicBezTo>
                  <a:cubicBezTo>
                    <a:pt x="543" y="569"/>
                    <a:pt x="543" y="336"/>
                    <a:pt x="543" y="246"/>
                  </a:cubicBezTo>
                  <a:cubicBezTo>
                    <a:pt x="594" y="230"/>
                    <a:pt x="630" y="182"/>
                    <a:pt x="630" y="126"/>
                  </a:cubicBezTo>
                  <a:cubicBezTo>
                    <a:pt x="630" y="56"/>
                    <a:pt x="573" y="0"/>
                    <a:pt x="503" y="0"/>
                  </a:cubicBezTo>
                  <a:cubicBezTo>
                    <a:pt x="433" y="0"/>
                    <a:pt x="377" y="56"/>
                    <a:pt x="377" y="126"/>
                  </a:cubicBezTo>
                  <a:cubicBezTo>
                    <a:pt x="377" y="182"/>
                    <a:pt x="413" y="230"/>
                    <a:pt x="463" y="246"/>
                  </a:cubicBezTo>
                  <a:cubicBezTo>
                    <a:pt x="463" y="1490"/>
                    <a:pt x="463" y="1490"/>
                    <a:pt x="463" y="1490"/>
                  </a:cubicBezTo>
                  <a:cubicBezTo>
                    <a:pt x="200" y="1233"/>
                    <a:pt x="200" y="1233"/>
                    <a:pt x="200" y="1233"/>
                  </a:cubicBezTo>
                  <a:cubicBezTo>
                    <a:pt x="183" y="1216"/>
                    <a:pt x="166" y="1188"/>
                    <a:pt x="166" y="1159"/>
                  </a:cubicBezTo>
                  <a:cubicBezTo>
                    <a:pt x="166" y="1039"/>
                    <a:pt x="166" y="971"/>
                    <a:pt x="166" y="942"/>
                  </a:cubicBezTo>
                  <a:cubicBezTo>
                    <a:pt x="218" y="925"/>
                    <a:pt x="252" y="880"/>
                    <a:pt x="252" y="828"/>
                  </a:cubicBezTo>
                  <a:cubicBezTo>
                    <a:pt x="252" y="754"/>
                    <a:pt x="195" y="697"/>
                    <a:pt x="126" y="697"/>
                  </a:cubicBezTo>
                  <a:cubicBezTo>
                    <a:pt x="58" y="697"/>
                    <a:pt x="0" y="754"/>
                    <a:pt x="0" y="828"/>
                  </a:cubicBezTo>
                  <a:cubicBezTo>
                    <a:pt x="0" y="880"/>
                    <a:pt x="35" y="925"/>
                    <a:pt x="86" y="942"/>
                  </a:cubicBezTo>
                  <a:cubicBezTo>
                    <a:pt x="86" y="1153"/>
                    <a:pt x="86" y="1153"/>
                    <a:pt x="86" y="1153"/>
                  </a:cubicBezTo>
                  <a:cubicBezTo>
                    <a:pt x="86" y="1210"/>
                    <a:pt x="115" y="1273"/>
                    <a:pt x="155" y="1307"/>
                  </a:cubicBezTo>
                  <a:cubicBezTo>
                    <a:pt x="435" y="1575"/>
                    <a:pt x="435" y="1575"/>
                    <a:pt x="435" y="1575"/>
                  </a:cubicBezTo>
                  <a:cubicBezTo>
                    <a:pt x="452" y="1598"/>
                    <a:pt x="463" y="1627"/>
                    <a:pt x="463" y="1655"/>
                  </a:cubicBezTo>
                  <a:cubicBezTo>
                    <a:pt x="463" y="1803"/>
                    <a:pt x="463" y="1803"/>
                    <a:pt x="463" y="1803"/>
                  </a:cubicBezTo>
                  <a:cubicBezTo>
                    <a:pt x="366" y="1821"/>
                    <a:pt x="292" y="1906"/>
                    <a:pt x="292" y="2009"/>
                  </a:cubicBezTo>
                  <a:cubicBezTo>
                    <a:pt x="292" y="2123"/>
                    <a:pt x="389" y="2220"/>
                    <a:pt x="503" y="2220"/>
                  </a:cubicBezTo>
                  <a:cubicBezTo>
                    <a:pt x="618" y="2220"/>
                    <a:pt x="715" y="2123"/>
                    <a:pt x="715" y="2009"/>
                  </a:cubicBezTo>
                  <a:cubicBezTo>
                    <a:pt x="715" y="1906"/>
                    <a:pt x="640" y="1821"/>
                    <a:pt x="543" y="1803"/>
                  </a:cubicBezTo>
                  <a:cubicBezTo>
                    <a:pt x="543" y="1655"/>
                    <a:pt x="543" y="1655"/>
                    <a:pt x="543" y="1655"/>
                  </a:cubicBezTo>
                  <a:cubicBezTo>
                    <a:pt x="543" y="1336"/>
                    <a:pt x="543" y="1336"/>
                    <a:pt x="543" y="1336"/>
                  </a:cubicBezTo>
                  <a:cubicBezTo>
                    <a:pt x="543" y="1307"/>
                    <a:pt x="555" y="1279"/>
                    <a:pt x="572" y="1262"/>
                  </a:cubicBezTo>
                  <a:cubicBezTo>
                    <a:pt x="852" y="994"/>
                    <a:pt x="852" y="994"/>
                    <a:pt x="852" y="994"/>
                  </a:cubicBezTo>
                  <a:cubicBezTo>
                    <a:pt x="892" y="954"/>
                    <a:pt x="920" y="897"/>
                    <a:pt x="920" y="840"/>
                  </a:cubicBezTo>
                  <a:cubicBezTo>
                    <a:pt x="920" y="751"/>
                    <a:pt x="920" y="701"/>
                    <a:pt x="920" y="672"/>
                  </a:cubicBezTo>
                  <a:cubicBezTo>
                    <a:pt x="970" y="655"/>
                    <a:pt x="1006" y="608"/>
                    <a:pt x="1006" y="553"/>
                  </a:cubicBezTo>
                  <a:close/>
                </a:path>
              </a:pathLst>
            </a:custGeom>
            <a:solidFill>
              <a:sysClr val="window" lastClr="FFFFFF">
                <a:alpha val="50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135" name="Rectangle 6">
              <a:extLst>
                <a:ext uri="{FF2B5EF4-FFF2-40B4-BE49-F238E27FC236}">
                  <a16:creationId xmlns:a16="http://schemas.microsoft.com/office/drawing/2014/main" id="{B5664CD7-F3B7-45FB-813E-1FD6DD34C82C}"/>
                </a:ext>
              </a:extLst>
            </p:cNvPr>
            <p:cNvSpPr/>
            <p:nvPr/>
          </p:nvSpPr>
          <p:spPr bwMode="auto">
            <a:xfrm>
              <a:off x="6764485" y="1918655"/>
              <a:ext cx="1998188" cy="788854"/>
            </a:xfrm>
            <a:prstGeom prst="rect">
              <a:avLst/>
            </a:prstGeom>
          </p:spPr>
          <p:txBody>
            <a:bodyPr vert="horz" wrap="square" lIns="0" tIns="0" rIns="0" bIns="0" rtlCol="0" anchor="ctr">
              <a:normAutofit fontScale="92500"/>
            </a:bodyPr>
            <a:lstStyle/>
            <a:p>
              <a:pPr defTabSz="932742">
                <a:spcBef>
                  <a:spcPct val="20000"/>
                </a:spcBef>
                <a:buSzPct val="90000"/>
              </a:pPr>
              <a:r>
                <a:rPr lang="en-US" sz="2800">
                  <a:ea typeface="Batang"/>
                  <a:cs typeface="Segoe UI" panose="020B0502040204020203" pitchFamily="34" charset="0"/>
                </a:rPr>
                <a:t>Management applications </a:t>
              </a:r>
            </a:p>
          </p:txBody>
        </p:sp>
        <p:sp>
          <p:nvSpPr>
            <p:cNvPr id="136" name="Rectangle 6">
              <a:extLst>
                <a:ext uri="{FF2B5EF4-FFF2-40B4-BE49-F238E27FC236}">
                  <a16:creationId xmlns:a16="http://schemas.microsoft.com/office/drawing/2014/main" id="{C31D3C8D-BC79-D137-CFA6-996087C1032D}"/>
                </a:ext>
              </a:extLst>
            </p:cNvPr>
            <p:cNvSpPr/>
            <p:nvPr/>
          </p:nvSpPr>
          <p:spPr bwMode="auto">
            <a:xfrm>
              <a:off x="8802220" y="1918655"/>
              <a:ext cx="1996176" cy="788854"/>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568" b="1" i="0" u="none" strike="noStrike" kern="0" cap="none" spc="0" normalizeH="0" baseline="0" noProof="0">
                  <a:ln>
                    <a:noFill/>
                  </a:ln>
                  <a:gradFill>
                    <a:gsLst>
                      <a:gs pos="3810">
                        <a:prstClr val="white"/>
                      </a:gs>
                      <a:gs pos="100000">
                        <a:prstClr val="white"/>
                      </a:gs>
                    </a:gsLst>
                    <a:lin ang="5400000" scaled="0"/>
                  </a:gradFill>
                  <a:effectLst/>
                  <a:uLnTx/>
                  <a:uFillTx/>
                  <a:latin typeface="Calibri" panose="020F0502020204030204"/>
                  <a:ea typeface="Segoe UI" pitchFamily="34" charset="0"/>
                  <a:cs typeface="Segoe UI" pitchFamily="34" charset="0"/>
                </a:rPr>
                <a:t>Network-aware applications</a:t>
              </a:r>
              <a:endParaRPr kumimoji="0" lang="en-US" sz="1568" b="0" i="1" u="none" strike="noStrike" kern="0" cap="none" spc="0" normalizeH="0" baseline="0" noProof="0">
                <a:ln>
                  <a:noFill/>
                </a:ln>
                <a:gradFill>
                  <a:gsLst>
                    <a:gs pos="3810">
                      <a:prstClr val="white"/>
                    </a:gs>
                    <a:gs pos="100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137" name="Group 136">
              <a:extLst>
                <a:ext uri="{FF2B5EF4-FFF2-40B4-BE49-F238E27FC236}">
                  <a16:creationId xmlns:a16="http://schemas.microsoft.com/office/drawing/2014/main" id="{81361E72-C066-7520-DA04-4F1299291551}"/>
                </a:ext>
              </a:extLst>
            </p:cNvPr>
            <p:cNvGrpSpPr/>
            <p:nvPr/>
          </p:nvGrpSpPr>
          <p:grpSpPr>
            <a:xfrm>
              <a:off x="8378804" y="5798166"/>
              <a:ext cx="801516" cy="663637"/>
              <a:chOff x="9275577" y="5864533"/>
              <a:chExt cx="660430" cy="546821"/>
            </a:xfrm>
          </p:grpSpPr>
          <p:sp>
            <p:nvSpPr>
              <p:cNvPr id="138" name="Rectangle 3">
                <a:extLst>
                  <a:ext uri="{FF2B5EF4-FFF2-40B4-BE49-F238E27FC236}">
                    <a16:creationId xmlns:a16="http://schemas.microsoft.com/office/drawing/2014/main" id="{873D2DF3-05CC-418F-D22A-F8168021CD19}"/>
                  </a:ext>
                </a:extLst>
              </p:cNvPr>
              <p:cNvSpPr/>
              <p:nvPr/>
            </p:nvSpPr>
            <p:spPr bwMode="auto">
              <a:xfrm>
                <a:off x="9275577" y="5864533"/>
                <a:ext cx="660430" cy="546821"/>
              </a:xfrm>
              <a:custGeom>
                <a:avLst/>
                <a:gdLst/>
                <a:ahLst/>
                <a:cxnLst/>
                <a:rect l="l" t="t" r="r" b="b"/>
                <a:pathLst>
                  <a:path w="987260" h="599524">
                    <a:moveTo>
                      <a:pt x="777710" y="0"/>
                    </a:moveTo>
                    <a:lnTo>
                      <a:pt x="987260" y="0"/>
                    </a:lnTo>
                    <a:lnTo>
                      <a:pt x="987260" y="64293"/>
                    </a:lnTo>
                    <a:lnTo>
                      <a:pt x="871908" y="64293"/>
                    </a:lnTo>
                    <a:lnTo>
                      <a:pt x="871908" y="90043"/>
                    </a:lnTo>
                    <a:lnTo>
                      <a:pt x="871908" y="599524"/>
                    </a:lnTo>
                    <a:lnTo>
                      <a:pt x="785320" y="599524"/>
                    </a:lnTo>
                    <a:lnTo>
                      <a:pt x="785320" y="426243"/>
                    </a:lnTo>
                    <a:lnTo>
                      <a:pt x="690593" y="426243"/>
                    </a:lnTo>
                    <a:lnTo>
                      <a:pt x="690593" y="495299"/>
                    </a:lnTo>
                    <a:lnTo>
                      <a:pt x="396711" y="495299"/>
                    </a:lnTo>
                    <a:lnTo>
                      <a:pt x="396711" y="431006"/>
                    </a:lnTo>
                    <a:lnTo>
                      <a:pt x="315748" y="431006"/>
                    </a:lnTo>
                    <a:lnTo>
                      <a:pt x="315748" y="495299"/>
                    </a:lnTo>
                    <a:lnTo>
                      <a:pt x="0" y="495299"/>
                    </a:lnTo>
                    <a:lnTo>
                      <a:pt x="0" y="90043"/>
                    </a:lnTo>
                    <a:lnTo>
                      <a:pt x="777710" y="90043"/>
                    </a:lnTo>
                    <a:close/>
                  </a:path>
                </a:pathLst>
              </a:custGeom>
              <a:solidFill>
                <a:srgbClr val="FFC000"/>
              </a:solidFill>
              <a:ln w="57150">
                <a:noFill/>
              </a:ln>
            </p:spPr>
            <p:txBody>
              <a:bodyPr lIns="0" tIns="0" rIns="208771" bIns="82788" anchor="ctr" anchorCtr="0"/>
              <a:lstStyle/>
              <a:p>
                <a:pPr marL="0" marR="0" lvl="0" indent="0" algn="ctr" defTabSz="1088247"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EFEFEF"/>
                  </a:solidFill>
                  <a:effectLst/>
                  <a:uLnTx/>
                  <a:uFillTx/>
                  <a:latin typeface="Calibri" panose="020F0502020204030204"/>
                </a:endParaRPr>
              </a:p>
            </p:txBody>
          </p:sp>
          <p:sp>
            <p:nvSpPr>
              <p:cNvPr id="139" name="TextBox 138">
                <a:extLst>
                  <a:ext uri="{FF2B5EF4-FFF2-40B4-BE49-F238E27FC236}">
                    <a16:creationId xmlns:a16="http://schemas.microsoft.com/office/drawing/2014/main" id="{759D77D0-4093-B0A8-56F5-DE1C0E21BBC0}"/>
                  </a:ext>
                </a:extLst>
              </p:cNvPr>
              <p:cNvSpPr txBox="1"/>
              <p:nvPr/>
            </p:nvSpPr>
            <p:spPr>
              <a:xfrm>
                <a:off x="9451546" y="6013292"/>
                <a:ext cx="210013" cy="156598"/>
              </a:xfrm>
              <a:prstGeom prst="rect">
                <a:avLst/>
              </a:prstGeom>
              <a:noFill/>
            </p:spPr>
            <p:txBody>
              <a:bodyPr wrap="none" lIns="0" tIns="0" rIns="0" bIns="0" rtlCol="0">
                <a:spAutoFit/>
              </a:bodyPr>
              <a:lstStyle/>
              <a:p>
                <a:pPr marL="0" marR="0" lvl="0" indent="0" algn="ctr" defTabSz="1088247" eaLnBrk="1" fontAlgn="auto" latinLnBrk="0" hangingPunct="1">
                  <a:lnSpc>
                    <a:spcPct val="90000"/>
                  </a:lnSpc>
                  <a:spcBef>
                    <a:spcPts val="0"/>
                  </a:spcBef>
                  <a:spcAft>
                    <a:spcPts val="0"/>
                  </a:spcAft>
                  <a:buClrTx/>
                  <a:buSzTx/>
                  <a:buFontTx/>
                  <a:buNone/>
                  <a:tabLst/>
                  <a:defRPr/>
                </a:pPr>
                <a:r>
                  <a:rPr kumimoji="0" lang="en-GB" sz="1372" b="1" i="0" u="none" strike="noStrike" kern="0" cap="none" spc="0" normalizeH="0" baseline="0" noProof="0">
                    <a:ln>
                      <a:noFill/>
                    </a:ln>
                    <a:gradFill>
                      <a:gsLst>
                        <a:gs pos="1250">
                          <a:prstClr val="white"/>
                        </a:gs>
                        <a:gs pos="99000">
                          <a:prstClr val="white"/>
                        </a:gs>
                      </a:gsLst>
                      <a:lin ang="0" scaled="0"/>
                    </a:gradFill>
                    <a:effectLst/>
                    <a:uLnTx/>
                    <a:uFillTx/>
                    <a:latin typeface="Calibri" panose="020F0502020204030204"/>
                  </a:rPr>
                  <a:t>NIC</a:t>
                </a:r>
              </a:p>
            </p:txBody>
          </p:sp>
        </p:grpSp>
        <p:grpSp>
          <p:nvGrpSpPr>
            <p:cNvPr id="140" name="Group 4">
              <a:extLst>
                <a:ext uri="{FF2B5EF4-FFF2-40B4-BE49-F238E27FC236}">
                  <a16:creationId xmlns:a16="http://schemas.microsoft.com/office/drawing/2014/main" id="{F9A57D74-EC74-7B87-46D6-F6D202A3BC94}"/>
                </a:ext>
              </a:extLst>
            </p:cNvPr>
            <p:cNvGrpSpPr>
              <a:grpSpLocks noChangeAspect="1"/>
            </p:cNvGrpSpPr>
            <p:nvPr/>
          </p:nvGrpSpPr>
          <p:grpSpPr bwMode="auto">
            <a:xfrm>
              <a:off x="8963569" y="3037055"/>
              <a:ext cx="782350" cy="800844"/>
              <a:chOff x="6489" y="3204"/>
              <a:chExt cx="973" cy="996"/>
            </a:xfrm>
          </p:grpSpPr>
          <p:sp>
            <p:nvSpPr>
              <p:cNvPr id="141" name="Freeform 5">
                <a:extLst>
                  <a:ext uri="{FF2B5EF4-FFF2-40B4-BE49-F238E27FC236}">
                    <a16:creationId xmlns:a16="http://schemas.microsoft.com/office/drawing/2014/main" id="{C8145979-4009-72AE-7B83-CC5A6F97F17F}"/>
                  </a:ext>
                </a:extLst>
              </p:cNvPr>
              <p:cNvSpPr>
                <a:spLocks noEditPoints="1"/>
              </p:cNvSpPr>
              <p:nvPr/>
            </p:nvSpPr>
            <p:spPr bwMode="auto">
              <a:xfrm>
                <a:off x="6489" y="3204"/>
                <a:ext cx="943" cy="943"/>
              </a:xfrm>
              <a:custGeom>
                <a:avLst/>
                <a:gdLst>
                  <a:gd name="T0" fmla="*/ 628 w 1256"/>
                  <a:gd name="T1" fmla="*/ 0 h 1256"/>
                  <a:gd name="T2" fmla="*/ 0 w 1256"/>
                  <a:gd name="T3" fmla="*/ 628 h 1256"/>
                  <a:gd name="T4" fmla="*/ 628 w 1256"/>
                  <a:gd name="T5" fmla="*/ 1256 h 1256"/>
                  <a:gd name="T6" fmla="*/ 1256 w 1256"/>
                  <a:gd name="T7" fmla="*/ 628 h 1256"/>
                  <a:gd name="T8" fmla="*/ 628 w 1256"/>
                  <a:gd name="T9" fmla="*/ 0 h 1256"/>
                  <a:gd name="T10" fmla="*/ 628 w 1256"/>
                  <a:gd name="T11" fmla="*/ 1192 h 1256"/>
                  <a:gd name="T12" fmla="*/ 64 w 1256"/>
                  <a:gd name="T13" fmla="*/ 628 h 1256"/>
                  <a:gd name="T14" fmla="*/ 628 w 1256"/>
                  <a:gd name="T15" fmla="*/ 64 h 1256"/>
                  <a:gd name="T16" fmla="*/ 1191 w 1256"/>
                  <a:gd name="T17" fmla="*/ 628 h 1256"/>
                  <a:gd name="T18" fmla="*/ 628 w 1256"/>
                  <a:gd name="T19" fmla="*/ 119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6" h="1256">
                    <a:moveTo>
                      <a:pt x="628" y="0"/>
                    </a:moveTo>
                    <a:cubicBezTo>
                      <a:pt x="281" y="0"/>
                      <a:pt x="0" y="281"/>
                      <a:pt x="0" y="628"/>
                    </a:cubicBezTo>
                    <a:cubicBezTo>
                      <a:pt x="0" y="975"/>
                      <a:pt x="281" y="1256"/>
                      <a:pt x="628" y="1256"/>
                    </a:cubicBezTo>
                    <a:cubicBezTo>
                      <a:pt x="974" y="1256"/>
                      <a:pt x="1256" y="975"/>
                      <a:pt x="1256" y="628"/>
                    </a:cubicBezTo>
                    <a:cubicBezTo>
                      <a:pt x="1256" y="281"/>
                      <a:pt x="974" y="0"/>
                      <a:pt x="628" y="0"/>
                    </a:cubicBezTo>
                    <a:close/>
                    <a:moveTo>
                      <a:pt x="628" y="1192"/>
                    </a:moveTo>
                    <a:cubicBezTo>
                      <a:pt x="316" y="1192"/>
                      <a:pt x="64" y="939"/>
                      <a:pt x="64" y="628"/>
                    </a:cubicBezTo>
                    <a:cubicBezTo>
                      <a:pt x="64" y="317"/>
                      <a:pt x="316" y="64"/>
                      <a:pt x="628" y="64"/>
                    </a:cubicBezTo>
                    <a:cubicBezTo>
                      <a:pt x="939" y="64"/>
                      <a:pt x="1191" y="317"/>
                      <a:pt x="1191" y="628"/>
                    </a:cubicBezTo>
                    <a:cubicBezTo>
                      <a:pt x="1191" y="939"/>
                      <a:pt x="939" y="1192"/>
                      <a:pt x="628" y="1192"/>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142" name="Oval 6">
                <a:extLst>
                  <a:ext uri="{FF2B5EF4-FFF2-40B4-BE49-F238E27FC236}">
                    <a16:creationId xmlns:a16="http://schemas.microsoft.com/office/drawing/2014/main" id="{9E10C5E4-439C-2DF5-EAB2-15AEEDDFFBF8}"/>
                  </a:ext>
                </a:extLst>
              </p:cNvPr>
              <p:cNvSpPr>
                <a:spLocks noChangeArrowheads="1"/>
              </p:cNvSpPr>
              <p:nvPr/>
            </p:nvSpPr>
            <p:spPr bwMode="auto">
              <a:xfrm>
                <a:off x="6763" y="3377"/>
                <a:ext cx="144" cy="144"/>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143" name="Oval 7">
                <a:extLst>
                  <a:ext uri="{FF2B5EF4-FFF2-40B4-BE49-F238E27FC236}">
                    <a16:creationId xmlns:a16="http://schemas.microsoft.com/office/drawing/2014/main" id="{0AA6DA24-32FE-0C9C-121F-35ECC8FDA301}"/>
                  </a:ext>
                </a:extLst>
              </p:cNvPr>
              <p:cNvSpPr>
                <a:spLocks noChangeArrowheads="1"/>
              </p:cNvSpPr>
              <p:nvPr/>
            </p:nvSpPr>
            <p:spPr bwMode="auto">
              <a:xfrm>
                <a:off x="6632" y="3703"/>
                <a:ext cx="85" cy="84"/>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144" name="Oval 8">
                <a:extLst>
                  <a:ext uri="{FF2B5EF4-FFF2-40B4-BE49-F238E27FC236}">
                    <a16:creationId xmlns:a16="http://schemas.microsoft.com/office/drawing/2014/main" id="{1CC5E531-DD07-C26D-67E2-0BFABD8652B1}"/>
                  </a:ext>
                </a:extLst>
              </p:cNvPr>
              <p:cNvSpPr>
                <a:spLocks noChangeArrowheads="1"/>
              </p:cNvSpPr>
              <p:nvPr/>
            </p:nvSpPr>
            <p:spPr bwMode="auto">
              <a:xfrm>
                <a:off x="6891" y="3850"/>
                <a:ext cx="85" cy="84"/>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145" name="Oval 9">
                <a:extLst>
                  <a:ext uri="{FF2B5EF4-FFF2-40B4-BE49-F238E27FC236}">
                    <a16:creationId xmlns:a16="http://schemas.microsoft.com/office/drawing/2014/main" id="{442F4FC8-1941-F46C-E085-0DC2A5623B84}"/>
                  </a:ext>
                </a:extLst>
              </p:cNvPr>
              <p:cNvSpPr>
                <a:spLocks noChangeArrowheads="1"/>
              </p:cNvSpPr>
              <p:nvPr/>
            </p:nvSpPr>
            <p:spPr bwMode="auto">
              <a:xfrm>
                <a:off x="6876" y="3607"/>
                <a:ext cx="84" cy="84"/>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146" name="Oval 10">
                <a:extLst>
                  <a:ext uri="{FF2B5EF4-FFF2-40B4-BE49-F238E27FC236}">
                    <a16:creationId xmlns:a16="http://schemas.microsoft.com/office/drawing/2014/main" id="{E1312A3F-EB2D-DE95-2E19-ADD054248573}"/>
                  </a:ext>
                </a:extLst>
              </p:cNvPr>
              <p:cNvSpPr>
                <a:spLocks noChangeArrowheads="1"/>
              </p:cNvSpPr>
              <p:nvPr/>
            </p:nvSpPr>
            <p:spPr bwMode="auto">
              <a:xfrm>
                <a:off x="7051" y="3607"/>
                <a:ext cx="85" cy="84"/>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147" name="Oval 11">
                <a:extLst>
                  <a:ext uri="{FF2B5EF4-FFF2-40B4-BE49-F238E27FC236}">
                    <a16:creationId xmlns:a16="http://schemas.microsoft.com/office/drawing/2014/main" id="{8484692C-5D0D-EC72-1B5A-8C6E72DD49FE}"/>
                  </a:ext>
                </a:extLst>
              </p:cNvPr>
              <p:cNvSpPr>
                <a:spLocks noChangeArrowheads="1"/>
              </p:cNvSpPr>
              <p:nvPr/>
            </p:nvSpPr>
            <p:spPr bwMode="auto">
              <a:xfrm>
                <a:off x="7078" y="3437"/>
                <a:ext cx="85" cy="84"/>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148" name="Freeform 12">
                <a:extLst>
                  <a:ext uri="{FF2B5EF4-FFF2-40B4-BE49-F238E27FC236}">
                    <a16:creationId xmlns:a16="http://schemas.microsoft.com/office/drawing/2014/main" id="{D053831A-4B9D-742A-DF76-1ADA3058A775}"/>
                  </a:ext>
                </a:extLst>
              </p:cNvPr>
              <p:cNvSpPr>
                <a:spLocks/>
              </p:cNvSpPr>
              <p:nvPr/>
            </p:nvSpPr>
            <p:spPr bwMode="auto">
              <a:xfrm>
                <a:off x="6734" y="3274"/>
                <a:ext cx="420" cy="811"/>
              </a:xfrm>
              <a:custGeom>
                <a:avLst/>
                <a:gdLst>
                  <a:gd name="T0" fmla="*/ 14 w 560"/>
                  <a:gd name="T1" fmla="*/ 1081 h 1081"/>
                  <a:gd name="T2" fmla="*/ 0 w 560"/>
                  <a:gd name="T3" fmla="*/ 1057 h 1081"/>
                  <a:gd name="T4" fmla="*/ 278 w 560"/>
                  <a:gd name="T5" fmla="*/ 803 h 1081"/>
                  <a:gd name="T6" fmla="*/ 522 w 560"/>
                  <a:gd name="T7" fmla="*/ 1 h 1081"/>
                  <a:gd name="T8" fmla="*/ 550 w 560"/>
                  <a:gd name="T9" fmla="*/ 0 h 1081"/>
                  <a:gd name="T10" fmla="*/ 486 w 560"/>
                  <a:gd name="T11" fmla="*/ 484 h 1081"/>
                  <a:gd name="T12" fmla="*/ 299 w 560"/>
                  <a:gd name="T13" fmla="*/ 821 h 1081"/>
                  <a:gd name="T14" fmla="*/ 14 w 560"/>
                  <a:gd name="T15" fmla="*/ 1081 h 10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0" h="1081">
                    <a:moveTo>
                      <a:pt x="14" y="1081"/>
                    </a:moveTo>
                    <a:cubicBezTo>
                      <a:pt x="0" y="1057"/>
                      <a:pt x="0" y="1057"/>
                      <a:pt x="0" y="1057"/>
                    </a:cubicBezTo>
                    <a:cubicBezTo>
                      <a:pt x="1" y="1056"/>
                      <a:pt x="143" y="974"/>
                      <a:pt x="278" y="803"/>
                    </a:cubicBezTo>
                    <a:cubicBezTo>
                      <a:pt x="402" y="645"/>
                      <a:pt x="545" y="379"/>
                      <a:pt x="522" y="1"/>
                    </a:cubicBezTo>
                    <a:cubicBezTo>
                      <a:pt x="550" y="0"/>
                      <a:pt x="550" y="0"/>
                      <a:pt x="550" y="0"/>
                    </a:cubicBezTo>
                    <a:cubicBezTo>
                      <a:pt x="560" y="170"/>
                      <a:pt x="539" y="333"/>
                      <a:pt x="486" y="484"/>
                    </a:cubicBezTo>
                    <a:cubicBezTo>
                      <a:pt x="443" y="605"/>
                      <a:pt x="380" y="718"/>
                      <a:pt x="299" y="821"/>
                    </a:cubicBezTo>
                    <a:cubicBezTo>
                      <a:pt x="161" y="996"/>
                      <a:pt x="20" y="1078"/>
                      <a:pt x="14" y="1081"/>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149" name="Freeform 13">
                <a:extLst>
                  <a:ext uri="{FF2B5EF4-FFF2-40B4-BE49-F238E27FC236}">
                    <a16:creationId xmlns:a16="http://schemas.microsoft.com/office/drawing/2014/main" id="{F1D622D5-F028-EE4D-674D-D55E843EBCE9}"/>
                  </a:ext>
                </a:extLst>
              </p:cNvPr>
              <p:cNvSpPr>
                <a:spLocks/>
              </p:cNvSpPr>
              <p:nvPr/>
            </p:nvSpPr>
            <p:spPr bwMode="auto">
              <a:xfrm>
                <a:off x="6629" y="3236"/>
                <a:ext cx="413" cy="800"/>
              </a:xfrm>
              <a:custGeom>
                <a:avLst/>
                <a:gdLst>
                  <a:gd name="T0" fmla="*/ 32 w 549"/>
                  <a:gd name="T1" fmla="*/ 1065 h 1065"/>
                  <a:gd name="T2" fmla="*/ 60 w 549"/>
                  <a:gd name="T3" fmla="*/ 627 h 1065"/>
                  <a:gd name="T4" fmla="*/ 238 w 549"/>
                  <a:gd name="T5" fmla="*/ 291 h 1065"/>
                  <a:gd name="T6" fmla="*/ 534 w 549"/>
                  <a:gd name="T7" fmla="*/ 0 h 1065"/>
                  <a:gd name="T8" fmla="*/ 549 w 549"/>
                  <a:gd name="T9" fmla="*/ 23 h 1065"/>
                  <a:gd name="T10" fmla="*/ 260 w 549"/>
                  <a:gd name="T11" fmla="*/ 309 h 1065"/>
                  <a:gd name="T12" fmla="*/ 60 w 549"/>
                  <a:gd name="T13" fmla="*/ 1060 h 1065"/>
                  <a:gd name="T14" fmla="*/ 32 w 549"/>
                  <a:gd name="T15" fmla="*/ 1065 h 10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9" h="1065">
                    <a:moveTo>
                      <a:pt x="32" y="1065"/>
                    </a:moveTo>
                    <a:cubicBezTo>
                      <a:pt x="5" y="919"/>
                      <a:pt x="14" y="771"/>
                      <a:pt x="60" y="627"/>
                    </a:cubicBezTo>
                    <a:cubicBezTo>
                      <a:pt x="97" y="512"/>
                      <a:pt x="157" y="399"/>
                      <a:pt x="238" y="291"/>
                    </a:cubicBezTo>
                    <a:cubicBezTo>
                      <a:pt x="377" y="108"/>
                      <a:pt x="532" y="1"/>
                      <a:pt x="534" y="0"/>
                    </a:cubicBezTo>
                    <a:cubicBezTo>
                      <a:pt x="549" y="23"/>
                      <a:pt x="549" y="23"/>
                      <a:pt x="549" y="23"/>
                    </a:cubicBezTo>
                    <a:cubicBezTo>
                      <a:pt x="548" y="24"/>
                      <a:pt x="396" y="129"/>
                      <a:pt x="260" y="309"/>
                    </a:cubicBezTo>
                    <a:cubicBezTo>
                      <a:pt x="136" y="474"/>
                      <a:pt x="0" y="738"/>
                      <a:pt x="60" y="1060"/>
                    </a:cubicBezTo>
                    <a:lnTo>
                      <a:pt x="32" y="1065"/>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150" name="Freeform 14">
                <a:extLst>
                  <a:ext uri="{FF2B5EF4-FFF2-40B4-BE49-F238E27FC236}">
                    <a16:creationId xmlns:a16="http://schemas.microsoft.com/office/drawing/2014/main" id="{8E03567D-8EEB-6C7B-E47F-186322FA6009}"/>
                  </a:ext>
                </a:extLst>
              </p:cNvPr>
              <p:cNvSpPr>
                <a:spLocks/>
              </p:cNvSpPr>
              <p:nvPr/>
            </p:nvSpPr>
            <p:spPr bwMode="auto">
              <a:xfrm>
                <a:off x="6527" y="3630"/>
                <a:ext cx="743" cy="227"/>
              </a:xfrm>
              <a:custGeom>
                <a:avLst/>
                <a:gdLst>
                  <a:gd name="T0" fmla="*/ 22 w 990"/>
                  <a:gd name="T1" fmla="*/ 302 h 302"/>
                  <a:gd name="T2" fmla="*/ 0 w 990"/>
                  <a:gd name="T3" fmla="*/ 284 h 302"/>
                  <a:gd name="T4" fmla="*/ 257 w 990"/>
                  <a:gd name="T5" fmla="*/ 88 h 302"/>
                  <a:gd name="T6" fmla="*/ 545 w 990"/>
                  <a:gd name="T7" fmla="*/ 7 h 302"/>
                  <a:gd name="T8" fmla="*/ 907 w 990"/>
                  <a:gd name="T9" fmla="*/ 84 h 302"/>
                  <a:gd name="T10" fmla="*/ 907 w 990"/>
                  <a:gd name="T11" fmla="*/ 84 h 302"/>
                  <a:gd name="T12" fmla="*/ 979 w 990"/>
                  <a:gd name="T13" fmla="*/ 158 h 302"/>
                  <a:gd name="T14" fmla="*/ 953 w 990"/>
                  <a:gd name="T15" fmla="*/ 148 h 302"/>
                  <a:gd name="T16" fmla="*/ 952 w 990"/>
                  <a:gd name="T17" fmla="*/ 152 h 302"/>
                  <a:gd name="T18" fmla="*/ 894 w 990"/>
                  <a:gd name="T19" fmla="*/ 109 h 302"/>
                  <a:gd name="T20" fmla="*/ 271 w 990"/>
                  <a:gd name="T21" fmla="*/ 112 h 302"/>
                  <a:gd name="T22" fmla="*/ 22 w 990"/>
                  <a:gd name="T23"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0" h="302">
                    <a:moveTo>
                      <a:pt x="22" y="302"/>
                    </a:moveTo>
                    <a:cubicBezTo>
                      <a:pt x="0" y="284"/>
                      <a:pt x="0" y="284"/>
                      <a:pt x="0" y="284"/>
                    </a:cubicBezTo>
                    <a:cubicBezTo>
                      <a:pt x="4" y="279"/>
                      <a:pt x="98" y="169"/>
                      <a:pt x="257" y="88"/>
                    </a:cubicBezTo>
                    <a:cubicBezTo>
                      <a:pt x="351" y="40"/>
                      <a:pt x="448" y="13"/>
                      <a:pt x="545" y="7"/>
                    </a:cubicBezTo>
                    <a:cubicBezTo>
                      <a:pt x="666" y="0"/>
                      <a:pt x="788" y="26"/>
                      <a:pt x="907" y="84"/>
                    </a:cubicBezTo>
                    <a:cubicBezTo>
                      <a:pt x="907" y="84"/>
                      <a:pt x="907" y="84"/>
                      <a:pt x="907" y="84"/>
                    </a:cubicBezTo>
                    <a:cubicBezTo>
                      <a:pt x="990" y="129"/>
                      <a:pt x="981" y="151"/>
                      <a:pt x="979" y="158"/>
                    </a:cubicBezTo>
                    <a:cubicBezTo>
                      <a:pt x="953" y="148"/>
                      <a:pt x="953" y="148"/>
                      <a:pt x="953" y="148"/>
                    </a:cubicBezTo>
                    <a:cubicBezTo>
                      <a:pt x="952" y="150"/>
                      <a:pt x="952" y="152"/>
                      <a:pt x="952" y="152"/>
                    </a:cubicBezTo>
                    <a:cubicBezTo>
                      <a:pt x="950" y="145"/>
                      <a:pt x="922" y="125"/>
                      <a:pt x="894" y="109"/>
                    </a:cubicBezTo>
                    <a:cubicBezTo>
                      <a:pt x="686" y="7"/>
                      <a:pt x="477" y="8"/>
                      <a:pt x="271" y="112"/>
                    </a:cubicBezTo>
                    <a:cubicBezTo>
                      <a:pt x="117" y="190"/>
                      <a:pt x="23" y="301"/>
                      <a:pt x="22" y="302"/>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151" name="Freeform 15">
                <a:extLst>
                  <a:ext uri="{FF2B5EF4-FFF2-40B4-BE49-F238E27FC236}">
                    <a16:creationId xmlns:a16="http://schemas.microsoft.com/office/drawing/2014/main" id="{B2697576-3518-833E-8575-FE2D329A1CD9}"/>
                  </a:ext>
                </a:extLst>
              </p:cNvPr>
              <p:cNvSpPr>
                <a:spLocks/>
              </p:cNvSpPr>
              <p:nvPr/>
            </p:nvSpPr>
            <p:spPr bwMode="auto">
              <a:xfrm>
                <a:off x="6670" y="3334"/>
                <a:ext cx="290" cy="793"/>
              </a:xfrm>
              <a:custGeom>
                <a:avLst/>
                <a:gdLst>
                  <a:gd name="T0" fmla="*/ 281 w 386"/>
                  <a:gd name="T1" fmla="*/ 1056 h 1056"/>
                  <a:gd name="T2" fmla="*/ 259 w 386"/>
                  <a:gd name="T3" fmla="*/ 1037 h 1056"/>
                  <a:gd name="T4" fmla="*/ 344 w 386"/>
                  <a:gd name="T5" fmla="*/ 550 h 1056"/>
                  <a:gd name="T6" fmla="*/ 167 w 386"/>
                  <a:gd name="T7" fmla="*/ 148 h 1056"/>
                  <a:gd name="T8" fmla="*/ 0 w 386"/>
                  <a:gd name="T9" fmla="*/ 26 h 1056"/>
                  <a:gd name="T10" fmla="*/ 12 w 386"/>
                  <a:gd name="T11" fmla="*/ 0 h 1056"/>
                  <a:gd name="T12" fmla="*/ 187 w 386"/>
                  <a:gd name="T13" fmla="*/ 128 h 1056"/>
                  <a:gd name="T14" fmla="*/ 372 w 386"/>
                  <a:gd name="T15" fmla="*/ 549 h 1056"/>
                  <a:gd name="T16" fmla="*/ 281 w 386"/>
                  <a:gd name="T1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6" h="1056">
                    <a:moveTo>
                      <a:pt x="281" y="1056"/>
                    </a:moveTo>
                    <a:cubicBezTo>
                      <a:pt x="259" y="1037"/>
                      <a:pt x="259" y="1037"/>
                      <a:pt x="259" y="1037"/>
                    </a:cubicBezTo>
                    <a:cubicBezTo>
                      <a:pt x="260" y="1036"/>
                      <a:pt x="358" y="919"/>
                      <a:pt x="344" y="550"/>
                    </a:cubicBezTo>
                    <a:cubicBezTo>
                      <a:pt x="337" y="357"/>
                      <a:pt x="244" y="225"/>
                      <a:pt x="167" y="148"/>
                    </a:cubicBezTo>
                    <a:cubicBezTo>
                      <a:pt x="83" y="64"/>
                      <a:pt x="1" y="26"/>
                      <a:pt x="0" y="26"/>
                    </a:cubicBezTo>
                    <a:cubicBezTo>
                      <a:pt x="12" y="0"/>
                      <a:pt x="12" y="0"/>
                      <a:pt x="12" y="0"/>
                    </a:cubicBezTo>
                    <a:cubicBezTo>
                      <a:pt x="16" y="2"/>
                      <a:pt x="100" y="41"/>
                      <a:pt x="187" y="128"/>
                    </a:cubicBezTo>
                    <a:cubicBezTo>
                      <a:pt x="267" y="209"/>
                      <a:pt x="364" y="347"/>
                      <a:pt x="372" y="549"/>
                    </a:cubicBezTo>
                    <a:cubicBezTo>
                      <a:pt x="386" y="931"/>
                      <a:pt x="285" y="1051"/>
                      <a:pt x="281" y="1056"/>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152" name="Freeform 16">
                <a:extLst>
                  <a:ext uri="{FF2B5EF4-FFF2-40B4-BE49-F238E27FC236}">
                    <a16:creationId xmlns:a16="http://schemas.microsoft.com/office/drawing/2014/main" id="{C07040B5-8AC8-D925-08F0-0A1BB8835829}"/>
                  </a:ext>
                </a:extLst>
              </p:cNvPr>
              <p:cNvSpPr>
                <a:spLocks/>
              </p:cNvSpPr>
              <p:nvPr/>
            </p:nvSpPr>
            <p:spPr bwMode="auto">
              <a:xfrm>
                <a:off x="6506" y="3406"/>
                <a:ext cx="844" cy="361"/>
              </a:xfrm>
              <a:custGeom>
                <a:avLst/>
                <a:gdLst>
                  <a:gd name="T0" fmla="*/ 1097 w 1125"/>
                  <a:gd name="T1" fmla="*/ 481 h 481"/>
                  <a:gd name="T2" fmla="*/ 1059 w 1125"/>
                  <a:gd name="T3" fmla="*/ 338 h 481"/>
                  <a:gd name="T4" fmla="*/ 814 w 1125"/>
                  <a:gd name="T5" fmla="*/ 111 h 481"/>
                  <a:gd name="T6" fmla="*/ 19 w 1125"/>
                  <a:gd name="T7" fmla="*/ 278 h 481"/>
                  <a:gd name="T8" fmla="*/ 0 w 1125"/>
                  <a:gd name="T9" fmla="*/ 258 h 481"/>
                  <a:gd name="T10" fmla="*/ 387 w 1125"/>
                  <a:gd name="T11" fmla="*/ 46 h 481"/>
                  <a:gd name="T12" fmla="*/ 825 w 1125"/>
                  <a:gd name="T13" fmla="*/ 85 h 481"/>
                  <a:gd name="T14" fmla="*/ 1085 w 1125"/>
                  <a:gd name="T15" fmla="*/ 327 h 481"/>
                  <a:gd name="T16" fmla="*/ 1125 w 1125"/>
                  <a:gd name="T17" fmla="*/ 481 h 481"/>
                  <a:gd name="T18" fmla="*/ 1097 w 1125"/>
                  <a:gd name="T19" fmla="*/ 481 h 481"/>
                  <a:gd name="T20" fmla="*/ 1111 w 1125"/>
                  <a:gd name="T21" fmla="*/ 481 h 481"/>
                  <a:gd name="T22" fmla="*/ 1097 w 1125"/>
                  <a:gd name="T23" fmla="*/ 481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5" h="481">
                    <a:moveTo>
                      <a:pt x="1097" y="481"/>
                    </a:moveTo>
                    <a:cubicBezTo>
                      <a:pt x="1097" y="481"/>
                      <a:pt x="1095" y="416"/>
                      <a:pt x="1059" y="338"/>
                    </a:cubicBezTo>
                    <a:cubicBezTo>
                      <a:pt x="1011" y="234"/>
                      <a:pt x="929" y="158"/>
                      <a:pt x="814" y="111"/>
                    </a:cubicBezTo>
                    <a:cubicBezTo>
                      <a:pt x="543" y="0"/>
                      <a:pt x="239" y="64"/>
                      <a:pt x="19" y="278"/>
                    </a:cubicBezTo>
                    <a:cubicBezTo>
                      <a:pt x="0" y="258"/>
                      <a:pt x="0" y="258"/>
                      <a:pt x="0" y="258"/>
                    </a:cubicBezTo>
                    <a:cubicBezTo>
                      <a:pt x="110" y="150"/>
                      <a:pt x="244" y="77"/>
                      <a:pt x="387" y="46"/>
                    </a:cubicBezTo>
                    <a:cubicBezTo>
                      <a:pt x="533" y="14"/>
                      <a:pt x="684" y="28"/>
                      <a:pt x="825" y="85"/>
                    </a:cubicBezTo>
                    <a:cubicBezTo>
                      <a:pt x="976" y="147"/>
                      <a:pt x="1050" y="251"/>
                      <a:pt x="1085" y="327"/>
                    </a:cubicBezTo>
                    <a:cubicBezTo>
                      <a:pt x="1123" y="410"/>
                      <a:pt x="1125" y="478"/>
                      <a:pt x="1125" y="481"/>
                    </a:cubicBezTo>
                    <a:cubicBezTo>
                      <a:pt x="1097" y="481"/>
                      <a:pt x="1097" y="481"/>
                      <a:pt x="1097" y="481"/>
                    </a:cubicBezTo>
                    <a:cubicBezTo>
                      <a:pt x="1111" y="481"/>
                      <a:pt x="1111" y="481"/>
                      <a:pt x="1111" y="481"/>
                    </a:cubicBezTo>
                    <a:lnTo>
                      <a:pt x="1097" y="481"/>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153" name="Freeform 17">
                <a:extLst>
                  <a:ext uri="{FF2B5EF4-FFF2-40B4-BE49-F238E27FC236}">
                    <a16:creationId xmlns:a16="http://schemas.microsoft.com/office/drawing/2014/main" id="{65D80547-D414-0DEB-FC18-CC8FB247A4B9}"/>
                  </a:ext>
                </a:extLst>
              </p:cNvPr>
              <p:cNvSpPr>
                <a:spLocks/>
              </p:cNvSpPr>
              <p:nvPr/>
            </p:nvSpPr>
            <p:spPr bwMode="auto">
              <a:xfrm>
                <a:off x="6979" y="3717"/>
                <a:ext cx="483" cy="483"/>
              </a:xfrm>
              <a:custGeom>
                <a:avLst/>
                <a:gdLst>
                  <a:gd name="T0" fmla="*/ 584 w 643"/>
                  <a:gd name="T1" fmla="*/ 325 h 644"/>
                  <a:gd name="T2" fmla="*/ 621 w 643"/>
                  <a:gd name="T3" fmla="*/ 219 h 644"/>
                  <a:gd name="T4" fmla="*/ 600 w 643"/>
                  <a:gd name="T5" fmla="*/ 170 h 644"/>
                  <a:gd name="T6" fmla="*/ 535 w 643"/>
                  <a:gd name="T7" fmla="*/ 167 h 644"/>
                  <a:gd name="T8" fmla="*/ 536 w 643"/>
                  <a:gd name="T9" fmla="*/ 82 h 644"/>
                  <a:gd name="T10" fmla="*/ 478 w 643"/>
                  <a:gd name="T11" fmla="*/ 42 h 644"/>
                  <a:gd name="T12" fmla="*/ 417 w 643"/>
                  <a:gd name="T13" fmla="*/ 72 h 644"/>
                  <a:gd name="T14" fmla="*/ 371 w 643"/>
                  <a:gd name="T15" fmla="*/ 0 h 644"/>
                  <a:gd name="T16" fmla="*/ 335 w 643"/>
                  <a:gd name="T17" fmla="*/ 0 h 644"/>
                  <a:gd name="T18" fmla="*/ 293 w 643"/>
                  <a:gd name="T19" fmla="*/ 1 h 644"/>
                  <a:gd name="T20" fmla="*/ 256 w 643"/>
                  <a:gd name="T21" fmla="*/ 61 h 644"/>
                  <a:gd name="T22" fmla="*/ 176 w 643"/>
                  <a:gd name="T23" fmla="*/ 34 h 644"/>
                  <a:gd name="T24" fmla="*/ 119 w 643"/>
                  <a:gd name="T25" fmla="*/ 68 h 644"/>
                  <a:gd name="T26" fmla="*/ 96 w 643"/>
                  <a:gd name="T27" fmla="*/ 85 h 644"/>
                  <a:gd name="T28" fmla="*/ 114 w 643"/>
                  <a:gd name="T29" fmla="*/ 147 h 644"/>
                  <a:gd name="T30" fmla="*/ 105 w 643"/>
                  <a:gd name="T31" fmla="*/ 157 h 644"/>
                  <a:gd name="T32" fmla="*/ 98 w 643"/>
                  <a:gd name="T33" fmla="*/ 168 h 644"/>
                  <a:gd name="T34" fmla="*/ 26 w 643"/>
                  <a:gd name="T35" fmla="*/ 182 h 644"/>
                  <a:gd name="T36" fmla="*/ 4 w 643"/>
                  <a:gd name="T37" fmla="*/ 244 h 644"/>
                  <a:gd name="T38" fmla="*/ 52 w 643"/>
                  <a:gd name="T39" fmla="*/ 315 h 644"/>
                  <a:gd name="T40" fmla="*/ 1 w 643"/>
                  <a:gd name="T41" fmla="*/ 349 h 644"/>
                  <a:gd name="T42" fmla="*/ 5 w 643"/>
                  <a:gd name="T43" fmla="*/ 394 h 644"/>
                  <a:gd name="T44" fmla="*/ 26 w 643"/>
                  <a:gd name="T45" fmla="*/ 458 h 644"/>
                  <a:gd name="T46" fmla="*/ 96 w 643"/>
                  <a:gd name="T47" fmla="*/ 471 h 644"/>
                  <a:gd name="T48" fmla="*/ 85 w 643"/>
                  <a:gd name="T49" fmla="*/ 513 h 644"/>
                  <a:gd name="T50" fmla="*/ 102 w 643"/>
                  <a:gd name="T51" fmla="*/ 563 h 644"/>
                  <a:gd name="T52" fmla="*/ 152 w 643"/>
                  <a:gd name="T53" fmla="*/ 600 h 644"/>
                  <a:gd name="T54" fmla="*/ 218 w 643"/>
                  <a:gd name="T55" fmla="*/ 572 h 644"/>
                  <a:gd name="T56" fmla="*/ 249 w 643"/>
                  <a:gd name="T57" fmla="*/ 590 h 644"/>
                  <a:gd name="T58" fmla="*/ 282 w 643"/>
                  <a:gd name="T59" fmla="*/ 642 h 644"/>
                  <a:gd name="T60" fmla="*/ 341 w 643"/>
                  <a:gd name="T61" fmla="*/ 643 h 644"/>
                  <a:gd name="T62" fmla="*/ 380 w 643"/>
                  <a:gd name="T63" fmla="*/ 582 h 644"/>
                  <a:gd name="T64" fmla="*/ 461 w 643"/>
                  <a:gd name="T65" fmla="*/ 612 h 644"/>
                  <a:gd name="T66" fmla="*/ 485 w 643"/>
                  <a:gd name="T67" fmla="*/ 597 h 644"/>
                  <a:gd name="T68" fmla="*/ 539 w 643"/>
                  <a:gd name="T69" fmla="*/ 559 h 644"/>
                  <a:gd name="T70" fmla="*/ 521 w 643"/>
                  <a:gd name="T71" fmla="*/ 498 h 644"/>
                  <a:gd name="T72" fmla="*/ 529 w 643"/>
                  <a:gd name="T73" fmla="*/ 488 h 644"/>
                  <a:gd name="T74" fmla="*/ 539 w 643"/>
                  <a:gd name="T75" fmla="*/ 476 h 644"/>
                  <a:gd name="T76" fmla="*/ 610 w 643"/>
                  <a:gd name="T77" fmla="*/ 461 h 644"/>
                  <a:gd name="T78" fmla="*/ 643 w 643"/>
                  <a:gd name="T79" fmla="*/ 370 h 644"/>
                  <a:gd name="T80" fmla="*/ 584 w 643"/>
                  <a:gd name="T81" fmla="*/ 33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3" h="644">
                    <a:moveTo>
                      <a:pt x="584" y="330"/>
                    </a:moveTo>
                    <a:cubicBezTo>
                      <a:pt x="584" y="328"/>
                      <a:pt x="584" y="327"/>
                      <a:pt x="584" y="325"/>
                    </a:cubicBezTo>
                    <a:cubicBezTo>
                      <a:pt x="641" y="288"/>
                      <a:pt x="641" y="288"/>
                      <a:pt x="641" y="288"/>
                    </a:cubicBezTo>
                    <a:cubicBezTo>
                      <a:pt x="621" y="219"/>
                      <a:pt x="621" y="219"/>
                      <a:pt x="621" y="219"/>
                    </a:cubicBezTo>
                    <a:cubicBezTo>
                      <a:pt x="618" y="210"/>
                      <a:pt x="615" y="199"/>
                      <a:pt x="609" y="186"/>
                    </a:cubicBezTo>
                    <a:cubicBezTo>
                      <a:pt x="600" y="170"/>
                      <a:pt x="600" y="170"/>
                      <a:pt x="600" y="170"/>
                    </a:cubicBezTo>
                    <a:cubicBezTo>
                      <a:pt x="538" y="173"/>
                      <a:pt x="538" y="173"/>
                      <a:pt x="538" y="173"/>
                    </a:cubicBezTo>
                    <a:cubicBezTo>
                      <a:pt x="537" y="171"/>
                      <a:pt x="536" y="169"/>
                      <a:pt x="535" y="167"/>
                    </a:cubicBezTo>
                    <a:cubicBezTo>
                      <a:pt x="560" y="107"/>
                      <a:pt x="560" y="107"/>
                      <a:pt x="560" y="107"/>
                    </a:cubicBezTo>
                    <a:cubicBezTo>
                      <a:pt x="536" y="82"/>
                      <a:pt x="536" y="82"/>
                      <a:pt x="536" y="82"/>
                    </a:cubicBezTo>
                    <a:cubicBezTo>
                      <a:pt x="511" y="61"/>
                      <a:pt x="511" y="61"/>
                      <a:pt x="511" y="61"/>
                    </a:cubicBezTo>
                    <a:cubicBezTo>
                      <a:pt x="502" y="53"/>
                      <a:pt x="490" y="46"/>
                      <a:pt x="478" y="42"/>
                    </a:cubicBezTo>
                    <a:cubicBezTo>
                      <a:pt x="465" y="38"/>
                      <a:pt x="465" y="38"/>
                      <a:pt x="465" y="38"/>
                    </a:cubicBezTo>
                    <a:cubicBezTo>
                      <a:pt x="417" y="72"/>
                      <a:pt x="417" y="72"/>
                      <a:pt x="417" y="72"/>
                    </a:cubicBezTo>
                    <a:cubicBezTo>
                      <a:pt x="407" y="69"/>
                      <a:pt x="398" y="66"/>
                      <a:pt x="389" y="63"/>
                    </a:cubicBezTo>
                    <a:cubicBezTo>
                      <a:pt x="371" y="0"/>
                      <a:pt x="371" y="0"/>
                      <a:pt x="371" y="0"/>
                    </a:cubicBezTo>
                    <a:cubicBezTo>
                      <a:pt x="350" y="0"/>
                      <a:pt x="350" y="0"/>
                      <a:pt x="350" y="0"/>
                    </a:cubicBezTo>
                    <a:cubicBezTo>
                      <a:pt x="345" y="0"/>
                      <a:pt x="340" y="0"/>
                      <a:pt x="335" y="0"/>
                    </a:cubicBezTo>
                    <a:cubicBezTo>
                      <a:pt x="329" y="0"/>
                      <a:pt x="323" y="0"/>
                      <a:pt x="317" y="0"/>
                    </a:cubicBezTo>
                    <a:cubicBezTo>
                      <a:pt x="308" y="0"/>
                      <a:pt x="300" y="0"/>
                      <a:pt x="293" y="1"/>
                    </a:cubicBezTo>
                    <a:cubicBezTo>
                      <a:pt x="276" y="3"/>
                      <a:pt x="276" y="3"/>
                      <a:pt x="276" y="3"/>
                    </a:cubicBezTo>
                    <a:cubicBezTo>
                      <a:pt x="256" y="61"/>
                      <a:pt x="256" y="61"/>
                      <a:pt x="256" y="61"/>
                    </a:cubicBezTo>
                    <a:cubicBezTo>
                      <a:pt x="245" y="64"/>
                      <a:pt x="235" y="67"/>
                      <a:pt x="226" y="71"/>
                    </a:cubicBezTo>
                    <a:cubicBezTo>
                      <a:pt x="176" y="34"/>
                      <a:pt x="176" y="34"/>
                      <a:pt x="176" y="34"/>
                    </a:cubicBezTo>
                    <a:cubicBezTo>
                      <a:pt x="161" y="41"/>
                      <a:pt x="161" y="41"/>
                      <a:pt x="161" y="41"/>
                    </a:cubicBezTo>
                    <a:cubicBezTo>
                      <a:pt x="146" y="48"/>
                      <a:pt x="133" y="57"/>
                      <a:pt x="119" y="68"/>
                    </a:cubicBezTo>
                    <a:cubicBezTo>
                      <a:pt x="116" y="70"/>
                      <a:pt x="114" y="71"/>
                      <a:pt x="111" y="73"/>
                    </a:cubicBezTo>
                    <a:cubicBezTo>
                      <a:pt x="96" y="85"/>
                      <a:pt x="96" y="85"/>
                      <a:pt x="96" y="85"/>
                    </a:cubicBezTo>
                    <a:cubicBezTo>
                      <a:pt x="109" y="133"/>
                      <a:pt x="109" y="133"/>
                      <a:pt x="109" y="133"/>
                    </a:cubicBezTo>
                    <a:cubicBezTo>
                      <a:pt x="114" y="147"/>
                      <a:pt x="114" y="147"/>
                      <a:pt x="114" y="147"/>
                    </a:cubicBezTo>
                    <a:cubicBezTo>
                      <a:pt x="112" y="149"/>
                      <a:pt x="109" y="152"/>
                      <a:pt x="107" y="155"/>
                    </a:cubicBezTo>
                    <a:cubicBezTo>
                      <a:pt x="105" y="157"/>
                      <a:pt x="105" y="157"/>
                      <a:pt x="105" y="157"/>
                    </a:cubicBezTo>
                    <a:cubicBezTo>
                      <a:pt x="104" y="159"/>
                      <a:pt x="104" y="159"/>
                      <a:pt x="104" y="159"/>
                    </a:cubicBezTo>
                    <a:cubicBezTo>
                      <a:pt x="102" y="162"/>
                      <a:pt x="100" y="165"/>
                      <a:pt x="98" y="168"/>
                    </a:cubicBezTo>
                    <a:cubicBezTo>
                      <a:pt x="34" y="167"/>
                      <a:pt x="34" y="167"/>
                      <a:pt x="34" y="167"/>
                    </a:cubicBezTo>
                    <a:cubicBezTo>
                      <a:pt x="26" y="182"/>
                      <a:pt x="26" y="182"/>
                      <a:pt x="26" y="182"/>
                    </a:cubicBezTo>
                    <a:cubicBezTo>
                      <a:pt x="17" y="197"/>
                      <a:pt x="11" y="213"/>
                      <a:pt x="5" y="237"/>
                    </a:cubicBezTo>
                    <a:cubicBezTo>
                      <a:pt x="4" y="244"/>
                      <a:pt x="4" y="244"/>
                      <a:pt x="4" y="244"/>
                    </a:cubicBezTo>
                    <a:cubicBezTo>
                      <a:pt x="17" y="290"/>
                      <a:pt x="17" y="290"/>
                      <a:pt x="17" y="290"/>
                    </a:cubicBezTo>
                    <a:cubicBezTo>
                      <a:pt x="52" y="315"/>
                      <a:pt x="52" y="315"/>
                      <a:pt x="52" y="315"/>
                    </a:cubicBezTo>
                    <a:cubicBezTo>
                      <a:pt x="52" y="316"/>
                      <a:pt x="52" y="317"/>
                      <a:pt x="52" y="319"/>
                    </a:cubicBezTo>
                    <a:cubicBezTo>
                      <a:pt x="1" y="349"/>
                      <a:pt x="1" y="349"/>
                      <a:pt x="1" y="349"/>
                    </a:cubicBezTo>
                    <a:cubicBezTo>
                      <a:pt x="1" y="364"/>
                      <a:pt x="1" y="364"/>
                      <a:pt x="1" y="364"/>
                    </a:cubicBezTo>
                    <a:cubicBezTo>
                      <a:pt x="0" y="376"/>
                      <a:pt x="3" y="386"/>
                      <a:pt x="5" y="394"/>
                    </a:cubicBezTo>
                    <a:cubicBezTo>
                      <a:pt x="14" y="425"/>
                      <a:pt x="14" y="425"/>
                      <a:pt x="14" y="425"/>
                    </a:cubicBezTo>
                    <a:cubicBezTo>
                      <a:pt x="17" y="435"/>
                      <a:pt x="20" y="446"/>
                      <a:pt x="26" y="458"/>
                    </a:cubicBezTo>
                    <a:cubicBezTo>
                      <a:pt x="35" y="472"/>
                      <a:pt x="35" y="472"/>
                      <a:pt x="35" y="472"/>
                    </a:cubicBezTo>
                    <a:cubicBezTo>
                      <a:pt x="96" y="471"/>
                      <a:pt x="96" y="471"/>
                      <a:pt x="96" y="471"/>
                    </a:cubicBezTo>
                    <a:cubicBezTo>
                      <a:pt x="98" y="473"/>
                      <a:pt x="99" y="475"/>
                      <a:pt x="100" y="477"/>
                    </a:cubicBezTo>
                    <a:cubicBezTo>
                      <a:pt x="85" y="513"/>
                      <a:pt x="85" y="513"/>
                      <a:pt x="85" y="513"/>
                    </a:cubicBezTo>
                    <a:cubicBezTo>
                      <a:pt x="97" y="558"/>
                      <a:pt x="97" y="558"/>
                      <a:pt x="97" y="558"/>
                    </a:cubicBezTo>
                    <a:cubicBezTo>
                      <a:pt x="102" y="563"/>
                      <a:pt x="102" y="563"/>
                      <a:pt x="102" y="563"/>
                    </a:cubicBezTo>
                    <a:cubicBezTo>
                      <a:pt x="111" y="573"/>
                      <a:pt x="119" y="579"/>
                      <a:pt x="128" y="585"/>
                    </a:cubicBezTo>
                    <a:cubicBezTo>
                      <a:pt x="136" y="591"/>
                      <a:pt x="143" y="595"/>
                      <a:pt x="152" y="600"/>
                    </a:cubicBezTo>
                    <a:cubicBezTo>
                      <a:pt x="167" y="609"/>
                      <a:pt x="167" y="609"/>
                      <a:pt x="167" y="609"/>
                    </a:cubicBezTo>
                    <a:cubicBezTo>
                      <a:pt x="218" y="572"/>
                      <a:pt x="218" y="572"/>
                      <a:pt x="218" y="572"/>
                    </a:cubicBezTo>
                    <a:cubicBezTo>
                      <a:pt x="227" y="576"/>
                      <a:pt x="237" y="579"/>
                      <a:pt x="247" y="581"/>
                    </a:cubicBezTo>
                    <a:cubicBezTo>
                      <a:pt x="249" y="590"/>
                      <a:pt x="249" y="590"/>
                      <a:pt x="249" y="590"/>
                    </a:cubicBezTo>
                    <a:cubicBezTo>
                      <a:pt x="263" y="640"/>
                      <a:pt x="263" y="640"/>
                      <a:pt x="263" y="640"/>
                    </a:cubicBezTo>
                    <a:cubicBezTo>
                      <a:pt x="282" y="642"/>
                      <a:pt x="282" y="642"/>
                      <a:pt x="282" y="642"/>
                    </a:cubicBezTo>
                    <a:cubicBezTo>
                      <a:pt x="295" y="643"/>
                      <a:pt x="307" y="644"/>
                      <a:pt x="320" y="644"/>
                    </a:cubicBezTo>
                    <a:cubicBezTo>
                      <a:pt x="327" y="644"/>
                      <a:pt x="333" y="644"/>
                      <a:pt x="341" y="643"/>
                    </a:cubicBezTo>
                    <a:cubicBezTo>
                      <a:pt x="361" y="643"/>
                      <a:pt x="361" y="643"/>
                      <a:pt x="361" y="643"/>
                    </a:cubicBezTo>
                    <a:cubicBezTo>
                      <a:pt x="380" y="582"/>
                      <a:pt x="380" y="582"/>
                      <a:pt x="380" y="582"/>
                    </a:cubicBezTo>
                    <a:cubicBezTo>
                      <a:pt x="390" y="579"/>
                      <a:pt x="400" y="577"/>
                      <a:pt x="409" y="573"/>
                    </a:cubicBezTo>
                    <a:cubicBezTo>
                      <a:pt x="461" y="612"/>
                      <a:pt x="461" y="612"/>
                      <a:pt x="461" y="612"/>
                    </a:cubicBezTo>
                    <a:cubicBezTo>
                      <a:pt x="477" y="602"/>
                      <a:pt x="477" y="602"/>
                      <a:pt x="477" y="602"/>
                    </a:cubicBezTo>
                    <a:cubicBezTo>
                      <a:pt x="480" y="601"/>
                      <a:pt x="482" y="599"/>
                      <a:pt x="485" y="597"/>
                    </a:cubicBezTo>
                    <a:cubicBezTo>
                      <a:pt x="497" y="590"/>
                      <a:pt x="512" y="581"/>
                      <a:pt x="525" y="570"/>
                    </a:cubicBezTo>
                    <a:cubicBezTo>
                      <a:pt x="539" y="559"/>
                      <a:pt x="539" y="559"/>
                      <a:pt x="539" y="559"/>
                    </a:cubicBezTo>
                    <a:cubicBezTo>
                      <a:pt x="526" y="512"/>
                      <a:pt x="526" y="512"/>
                      <a:pt x="526" y="512"/>
                    </a:cubicBezTo>
                    <a:cubicBezTo>
                      <a:pt x="521" y="498"/>
                      <a:pt x="521" y="498"/>
                      <a:pt x="521" y="498"/>
                    </a:cubicBezTo>
                    <a:cubicBezTo>
                      <a:pt x="523" y="495"/>
                      <a:pt x="526" y="492"/>
                      <a:pt x="528" y="490"/>
                    </a:cubicBezTo>
                    <a:cubicBezTo>
                      <a:pt x="529" y="488"/>
                      <a:pt x="529" y="488"/>
                      <a:pt x="529" y="488"/>
                    </a:cubicBezTo>
                    <a:cubicBezTo>
                      <a:pt x="530" y="487"/>
                      <a:pt x="532" y="485"/>
                      <a:pt x="533" y="483"/>
                    </a:cubicBezTo>
                    <a:cubicBezTo>
                      <a:pt x="535" y="481"/>
                      <a:pt x="537" y="478"/>
                      <a:pt x="539" y="476"/>
                    </a:cubicBezTo>
                    <a:cubicBezTo>
                      <a:pt x="603" y="478"/>
                      <a:pt x="603" y="478"/>
                      <a:pt x="603" y="478"/>
                    </a:cubicBezTo>
                    <a:cubicBezTo>
                      <a:pt x="610" y="461"/>
                      <a:pt x="610" y="461"/>
                      <a:pt x="610" y="461"/>
                    </a:cubicBezTo>
                    <a:cubicBezTo>
                      <a:pt x="618" y="444"/>
                      <a:pt x="626" y="426"/>
                      <a:pt x="631" y="409"/>
                    </a:cubicBezTo>
                    <a:cubicBezTo>
                      <a:pt x="643" y="370"/>
                      <a:pt x="643" y="370"/>
                      <a:pt x="643" y="370"/>
                    </a:cubicBezTo>
                    <a:cubicBezTo>
                      <a:pt x="620" y="353"/>
                      <a:pt x="620" y="353"/>
                      <a:pt x="620" y="353"/>
                    </a:cubicBezTo>
                    <a:lnTo>
                      <a:pt x="584" y="330"/>
                    </a:lnTo>
                    <a:close/>
                  </a:path>
                </a:pathLst>
              </a:custGeom>
              <a:solidFill>
                <a:srgbClr val="4472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154" name="Freeform 18">
                <a:extLst>
                  <a:ext uri="{FF2B5EF4-FFF2-40B4-BE49-F238E27FC236}">
                    <a16:creationId xmlns:a16="http://schemas.microsoft.com/office/drawing/2014/main" id="{75E5BAC4-5F91-EF2C-F472-220AA29816D4}"/>
                  </a:ext>
                </a:extLst>
              </p:cNvPr>
              <p:cNvSpPr>
                <a:spLocks noEditPoints="1"/>
              </p:cNvSpPr>
              <p:nvPr/>
            </p:nvSpPr>
            <p:spPr bwMode="auto">
              <a:xfrm>
                <a:off x="6997" y="3736"/>
                <a:ext cx="439" cy="443"/>
              </a:xfrm>
              <a:custGeom>
                <a:avLst/>
                <a:gdLst>
                  <a:gd name="T0" fmla="*/ 460 w 585"/>
                  <a:gd name="T1" fmla="*/ 465 h 590"/>
                  <a:gd name="T2" fmla="*/ 496 w 585"/>
                  <a:gd name="T3" fmla="*/ 421 h 590"/>
                  <a:gd name="T4" fmla="*/ 576 w 585"/>
                  <a:gd name="T5" fmla="*/ 374 h 590"/>
                  <a:gd name="T6" fmla="*/ 527 w 585"/>
                  <a:gd name="T7" fmla="*/ 318 h 590"/>
                  <a:gd name="T8" fmla="*/ 580 w 585"/>
                  <a:gd name="T9" fmla="*/ 250 h 590"/>
                  <a:gd name="T10" fmla="*/ 566 w 585"/>
                  <a:gd name="T11" fmla="*/ 203 h 590"/>
                  <a:gd name="T12" fmla="*/ 566 w 585"/>
                  <a:gd name="T13" fmla="*/ 201 h 590"/>
                  <a:gd name="T14" fmla="*/ 555 w 585"/>
                  <a:gd name="T15" fmla="*/ 173 h 590"/>
                  <a:gd name="T16" fmla="*/ 475 w 585"/>
                  <a:gd name="T17" fmla="*/ 145 h 590"/>
                  <a:gd name="T18" fmla="*/ 483 w 585"/>
                  <a:gd name="T19" fmla="*/ 72 h 590"/>
                  <a:gd name="T20" fmla="*/ 441 w 585"/>
                  <a:gd name="T21" fmla="*/ 43 h 590"/>
                  <a:gd name="T22" fmla="*/ 338 w 585"/>
                  <a:gd name="T23" fmla="*/ 60 h 590"/>
                  <a:gd name="T24" fmla="*/ 268 w 585"/>
                  <a:gd name="T25" fmla="*/ 3 h 590"/>
                  <a:gd name="T26" fmla="*/ 193 w 585"/>
                  <a:gd name="T27" fmla="*/ 77 h 590"/>
                  <a:gd name="T28" fmla="*/ 100 w 585"/>
                  <a:gd name="T29" fmla="*/ 70 h 590"/>
                  <a:gd name="T30" fmla="*/ 118 w 585"/>
                  <a:gd name="T31" fmla="*/ 127 h 590"/>
                  <a:gd name="T32" fmla="*/ 85 w 585"/>
                  <a:gd name="T33" fmla="*/ 171 h 590"/>
                  <a:gd name="T34" fmla="*/ 4 w 585"/>
                  <a:gd name="T35" fmla="*/ 218 h 590"/>
                  <a:gd name="T36" fmla="*/ 51 w 585"/>
                  <a:gd name="T37" fmla="*/ 274 h 590"/>
                  <a:gd name="T38" fmla="*/ 0 w 585"/>
                  <a:gd name="T39" fmla="*/ 340 h 590"/>
                  <a:gd name="T40" fmla="*/ 4 w 585"/>
                  <a:gd name="T41" fmla="*/ 360 h 590"/>
                  <a:gd name="T42" fmla="*/ 12 w 585"/>
                  <a:gd name="T43" fmla="*/ 392 h 590"/>
                  <a:gd name="T44" fmla="*/ 85 w 585"/>
                  <a:gd name="T45" fmla="*/ 417 h 590"/>
                  <a:gd name="T46" fmla="*/ 86 w 585"/>
                  <a:gd name="T47" fmla="*/ 489 h 590"/>
                  <a:gd name="T48" fmla="*/ 116 w 585"/>
                  <a:gd name="T49" fmla="*/ 536 h 590"/>
                  <a:gd name="T50" fmla="*/ 187 w 585"/>
                  <a:gd name="T51" fmla="*/ 514 h 590"/>
                  <a:gd name="T52" fmla="*/ 248 w 585"/>
                  <a:gd name="T53" fmla="*/ 559 h 590"/>
                  <a:gd name="T54" fmla="*/ 312 w 585"/>
                  <a:gd name="T55" fmla="*/ 589 h 590"/>
                  <a:gd name="T56" fmla="*/ 385 w 585"/>
                  <a:gd name="T57" fmla="*/ 515 h 590"/>
                  <a:gd name="T58" fmla="*/ 479 w 585"/>
                  <a:gd name="T59" fmla="*/ 523 h 590"/>
                  <a:gd name="T60" fmla="*/ 470 w 585"/>
                  <a:gd name="T61" fmla="*/ 494 h 590"/>
                  <a:gd name="T62" fmla="*/ 164 w 585"/>
                  <a:gd name="T63" fmla="*/ 315 h 590"/>
                  <a:gd name="T64" fmla="*/ 185 w 585"/>
                  <a:gd name="T65" fmla="*/ 210 h 590"/>
                  <a:gd name="T66" fmla="*/ 407 w 585"/>
                  <a:gd name="T67" fmla="*/ 246 h 590"/>
                  <a:gd name="T68" fmla="*/ 385 w 585"/>
                  <a:gd name="T69" fmla="*/ 354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5" h="590">
                    <a:moveTo>
                      <a:pt x="470" y="494"/>
                    </a:moveTo>
                    <a:cubicBezTo>
                      <a:pt x="460" y="465"/>
                      <a:pt x="460" y="465"/>
                      <a:pt x="460" y="465"/>
                    </a:cubicBezTo>
                    <a:cubicBezTo>
                      <a:pt x="467" y="458"/>
                      <a:pt x="473" y="452"/>
                      <a:pt x="478" y="446"/>
                    </a:cubicBezTo>
                    <a:cubicBezTo>
                      <a:pt x="485" y="436"/>
                      <a:pt x="491" y="430"/>
                      <a:pt x="496" y="421"/>
                    </a:cubicBezTo>
                    <a:cubicBezTo>
                      <a:pt x="556" y="423"/>
                      <a:pt x="556" y="423"/>
                      <a:pt x="556" y="423"/>
                    </a:cubicBezTo>
                    <a:cubicBezTo>
                      <a:pt x="564" y="407"/>
                      <a:pt x="569" y="390"/>
                      <a:pt x="576" y="374"/>
                    </a:cubicBezTo>
                    <a:cubicBezTo>
                      <a:pt x="585" y="355"/>
                      <a:pt x="568" y="345"/>
                      <a:pt x="568" y="345"/>
                    </a:cubicBezTo>
                    <a:cubicBezTo>
                      <a:pt x="527" y="318"/>
                      <a:pt x="527" y="318"/>
                      <a:pt x="527" y="318"/>
                    </a:cubicBezTo>
                    <a:cubicBezTo>
                      <a:pt x="529" y="308"/>
                      <a:pt x="528" y="296"/>
                      <a:pt x="527" y="284"/>
                    </a:cubicBezTo>
                    <a:cubicBezTo>
                      <a:pt x="580" y="250"/>
                      <a:pt x="580" y="250"/>
                      <a:pt x="580" y="250"/>
                    </a:cubicBezTo>
                    <a:cubicBezTo>
                      <a:pt x="578" y="246"/>
                      <a:pt x="576" y="239"/>
                      <a:pt x="574" y="232"/>
                    </a:cubicBezTo>
                    <a:cubicBezTo>
                      <a:pt x="566" y="203"/>
                      <a:pt x="566" y="203"/>
                      <a:pt x="566" y="203"/>
                    </a:cubicBezTo>
                    <a:cubicBezTo>
                      <a:pt x="566" y="203"/>
                      <a:pt x="566" y="203"/>
                      <a:pt x="566" y="203"/>
                    </a:cubicBezTo>
                    <a:cubicBezTo>
                      <a:pt x="566" y="203"/>
                      <a:pt x="566" y="203"/>
                      <a:pt x="566" y="201"/>
                    </a:cubicBezTo>
                    <a:cubicBezTo>
                      <a:pt x="566" y="201"/>
                      <a:pt x="566" y="201"/>
                      <a:pt x="566" y="201"/>
                    </a:cubicBezTo>
                    <a:cubicBezTo>
                      <a:pt x="563" y="192"/>
                      <a:pt x="561" y="183"/>
                      <a:pt x="555" y="173"/>
                    </a:cubicBezTo>
                    <a:cubicBezTo>
                      <a:pt x="493" y="176"/>
                      <a:pt x="493" y="176"/>
                      <a:pt x="493" y="176"/>
                    </a:cubicBezTo>
                    <a:cubicBezTo>
                      <a:pt x="488" y="165"/>
                      <a:pt x="470" y="156"/>
                      <a:pt x="475" y="145"/>
                    </a:cubicBezTo>
                    <a:cubicBezTo>
                      <a:pt x="497" y="93"/>
                      <a:pt x="497" y="93"/>
                      <a:pt x="497" y="93"/>
                    </a:cubicBezTo>
                    <a:cubicBezTo>
                      <a:pt x="486" y="77"/>
                      <a:pt x="483" y="72"/>
                      <a:pt x="483" y="72"/>
                    </a:cubicBezTo>
                    <a:cubicBezTo>
                      <a:pt x="477" y="67"/>
                      <a:pt x="471" y="61"/>
                      <a:pt x="464" y="56"/>
                    </a:cubicBezTo>
                    <a:cubicBezTo>
                      <a:pt x="458" y="50"/>
                      <a:pt x="449" y="46"/>
                      <a:pt x="441" y="43"/>
                    </a:cubicBezTo>
                    <a:cubicBezTo>
                      <a:pt x="391" y="79"/>
                      <a:pt x="391" y="79"/>
                      <a:pt x="391" y="79"/>
                    </a:cubicBezTo>
                    <a:cubicBezTo>
                      <a:pt x="374" y="69"/>
                      <a:pt x="356" y="65"/>
                      <a:pt x="338" y="60"/>
                    </a:cubicBezTo>
                    <a:cubicBezTo>
                      <a:pt x="321" y="2"/>
                      <a:pt x="321" y="2"/>
                      <a:pt x="321" y="2"/>
                    </a:cubicBezTo>
                    <a:cubicBezTo>
                      <a:pt x="304" y="2"/>
                      <a:pt x="285" y="0"/>
                      <a:pt x="268" y="3"/>
                    </a:cubicBezTo>
                    <a:cubicBezTo>
                      <a:pt x="248" y="59"/>
                      <a:pt x="248" y="59"/>
                      <a:pt x="248" y="59"/>
                    </a:cubicBezTo>
                    <a:cubicBezTo>
                      <a:pt x="230" y="62"/>
                      <a:pt x="210" y="70"/>
                      <a:pt x="193" y="77"/>
                    </a:cubicBezTo>
                    <a:cubicBezTo>
                      <a:pt x="144" y="40"/>
                      <a:pt x="144" y="40"/>
                      <a:pt x="144" y="40"/>
                    </a:cubicBezTo>
                    <a:cubicBezTo>
                      <a:pt x="129" y="47"/>
                      <a:pt x="116" y="58"/>
                      <a:pt x="100" y="70"/>
                    </a:cubicBezTo>
                    <a:cubicBezTo>
                      <a:pt x="108" y="99"/>
                      <a:pt x="108" y="99"/>
                      <a:pt x="108" y="99"/>
                    </a:cubicBezTo>
                    <a:cubicBezTo>
                      <a:pt x="118" y="127"/>
                      <a:pt x="118" y="127"/>
                      <a:pt x="118" y="127"/>
                    </a:cubicBezTo>
                    <a:cubicBezTo>
                      <a:pt x="113" y="134"/>
                      <a:pt x="105" y="141"/>
                      <a:pt x="100" y="147"/>
                    </a:cubicBezTo>
                    <a:cubicBezTo>
                      <a:pt x="95" y="156"/>
                      <a:pt x="90" y="162"/>
                      <a:pt x="85" y="171"/>
                    </a:cubicBezTo>
                    <a:cubicBezTo>
                      <a:pt x="22" y="169"/>
                      <a:pt x="22" y="169"/>
                      <a:pt x="22" y="169"/>
                    </a:cubicBezTo>
                    <a:cubicBezTo>
                      <a:pt x="14" y="184"/>
                      <a:pt x="9" y="199"/>
                      <a:pt x="4" y="218"/>
                    </a:cubicBezTo>
                    <a:cubicBezTo>
                      <a:pt x="12" y="247"/>
                      <a:pt x="12" y="247"/>
                      <a:pt x="12" y="247"/>
                    </a:cubicBezTo>
                    <a:cubicBezTo>
                      <a:pt x="51" y="274"/>
                      <a:pt x="51" y="274"/>
                      <a:pt x="51" y="274"/>
                    </a:cubicBezTo>
                    <a:cubicBezTo>
                      <a:pt x="52" y="284"/>
                      <a:pt x="51" y="296"/>
                      <a:pt x="51" y="308"/>
                    </a:cubicBezTo>
                    <a:cubicBezTo>
                      <a:pt x="0" y="340"/>
                      <a:pt x="0" y="340"/>
                      <a:pt x="0" y="340"/>
                    </a:cubicBezTo>
                    <a:cubicBezTo>
                      <a:pt x="0" y="347"/>
                      <a:pt x="2" y="354"/>
                      <a:pt x="4" y="360"/>
                    </a:cubicBezTo>
                    <a:cubicBezTo>
                      <a:pt x="4" y="360"/>
                      <a:pt x="4" y="360"/>
                      <a:pt x="4" y="360"/>
                    </a:cubicBezTo>
                    <a:cubicBezTo>
                      <a:pt x="12" y="389"/>
                      <a:pt x="12" y="389"/>
                      <a:pt x="12" y="389"/>
                    </a:cubicBezTo>
                    <a:cubicBezTo>
                      <a:pt x="12" y="389"/>
                      <a:pt x="12" y="389"/>
                      <a:pt x="12" y="392"/>
                    </a:cubicBezTo>
                    <a:cubicBezTo>
                      <a:pt x="15" y="401"/>
                      <a:pt x="18" y="409"/>
                      <a:pt x="22" y="418"/>
                    </a:cubicBezTo>
                    <a:cubicBezTo>
                      <a:pt x="85" y="417"/>
                      <a:pt x="85" y="417"/>
                      <a:pt x="85" y="417"/>
                    </a:cubicBezTo>
                    <a:cubicBezTo>
                      <a:pt x="90" y="428"/>
                      <a:pt x="96" y="438"/>
                      <a:pt x="103" y="448"/>
                    </a:cubicBezTo>
                    <a:cubicBezTo>
                      <a:pt x="86" y="489"/>
                      <a:pt x="86" y="489"/>
                      <a:pt x="86" y="489"/>
                    </a:cubicBezTo>
                    <a:cubicBezTo>
                      <a:pt x="94" y="518"/>
                      <a:pt x="94" y="518"/>
                      <a:pt x="94" y="518"/>
                    </a:cubicBezTo>
                    <a:cubicBezTo>
                      <a:pt x="101" y="526"/>
                      <a:pt x="107" y="531"/>
                      <a:pt x="116" y="536"/>
                    </a:cubicBezTo>
                    <a:cubicBezTo>
                      <a:pt x="122" y="542"/>
                      <a:pt x="128" y="545"/>
                      <a:pt x="137" y="550"/>
                    </a:cubicBezTo>
                    <a:cubicBezTo>
                      <a:pt x="187" y="514"/>
                      <a:pt x="187" y="514"/>
                      <a:pt x="187" y="514"/>
                    </a:cubicBezTo>
                    <a:cubicBezTo>
                      <a:pt x="204" y="523"/>
                      <a:pt x="222" y="528"/>
                      <a:pt x="243" y="532"/>
                    </a:cubicBezTo>
                    <a:cubicBezTo>
                      <a:pt x="248" y="559"/>
                      <a:pt x="248" y="559"/>
                      <a:pt x="248" y="559"/>
                    </a:cubicBezTo>
                    <a:cubicBezTo>
                      <a:pt x="256" y="588"/>
                      <a:pt x="256" y="588"/>
                      <a:pt x="256" y="588"/>
                    </a:cubicBezTo>
                    <a:cubicBezTo>
                      <a:pt x="276" y="590"/>
                      <a:pt x="293" y="590"/>
                      <a:pt x="312" y="589"/>
                    </a:cubicBezTo>
                    <a:cubicBezTo>
                      <a:pt x="330" y="533"/>
                      <a:pt x="330" y="533"/>
                      <a:pt x="330" y="533"/>
                    </a:cubicBezTo>
                    <a:cubicBezTo>
                      <a:pt x="350" y="528"/>
                      <a:pt x="368" y="523"/>
                      <a:pt x="385" y="515"/>
                    </a:cubicBezTo>
                    <a:cubicBezTo>
                      <a:pt x="434" y="552"/>
                      <a:pt x="434" y="552"/>
                      <a:pt x="434" y="552"/>
                    </a:cubicBezTo>
                    <a:cubicBezTo>
                      <a:pt x="448" y="543"/>
                      <a:pt x="465" y="534"/>
                      <a:pt x="479" y="523"/>
                    </a:cubicBezTo>
                    <a:cubicBezTo>
                      <a:pt x="470" y="494"/>
                      <a:pt x="470" y="494"/>
                      <a:pt x="470" y="494"/>
                    </a:cubicBezTo>
                    <a:cubicBezTo>
                      <a:pt x="470" y="494"/>
                      <a:pt x="470" y="494"/>
                      <a:pt x="470" y="494"/>
                    </a:cubicBezTo>
                    <a:close/>
                    <a:moveTo>
                      <a:pt x="209" y="379"/>
                    </a:moveTo>
                    <a:cubicBezTo>
                      <a:pt x="185" y="362"/>
                      <a:pt x="171" y="339"/>
                      <a:pt x="164" y="315"/>
                    </a:cubicBezTo>
                    <a:cubicBezTo>
                      <a:pt x="164" y="313"/>
                      <a:pt x="162" y="308"/>
                      <a:pt x="162" y="306"/>
                    </a:cubicBezTo>
                    <a:cubicBezTo>
                      <a:pt x="155" y="274"/>
                      <a:pt x="164" y="238"/>
                      <a:pt x="185" y="210"/>
                    </a:cubicBezTo>
                    <a:cubicBezTo>
                      <a:pt x="228" y="157"/>
                      <a:pt x="308" y="143"/>
                      <a:pt x="363" y="184"/>
                    </a:cubicBezTo>
                    <a:cubicBezTo>
                      <a:pt x="385" y="201"/>
                      <a:pt x="401" y="224"/>
                      <a:pt x="407" y="246"/>
                    </a:cubicBezTo>
                    <a:cubicBezTo>
                      <a:pt x="409" y="250"/>
                      <a:pt x="410" y="255"/>
                      <a:pt x="410" y="257"/>
                    </a:cubicBezTo>
                    <a:cubicBezTo>
                      <a:pt x="415" y="290"/>
                      <a:pt x="408" y="325"/>
                      <a:pt x="385" y="354"/>
                    </a:cubicBezTo>
                    <a:cubicBezTo>
                      <a:pt x="342" y="407"/>
                      <a:pt x="264" y="419"/>
                      <a:pt x="209" y="379"/>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sp>
            <p:nvSpPr>
              <p:cNvPr id="155" name="Freeform 19">
                <a:extLst>
                  <a:ext uri="{FF2B5EF4-FFF2-40B4-BE49-F238E27FC236}">
                    <a16:creationId xmlns:a16="http://schemas.microsoft.com/office/drawing/2014/main" id="{F923A2D5-A1DC-FA0D-DC2B-FCB713D83E23}"/>
                  </a:ext>
                </a:extLst>
              </p:cNvPr>
              <p:cNvSpPr>
                <a:spLocks/>
              </p:cNvSpPr>
              <p:nvPr/>
            </p:nvSpPr>
            <p:spPr bwMode="auto">
              <a:xfrm>
                <a:off x="7151" y="3892"/>
                <a:ext cx="120" cy="108"/>
              </a:xfrm>
              <a:custGeom>
                <a:avLst/>
                <a:gdLst>
                  <a:gd name="T0" fmla="*/ 80 w 159"/>
                  <a:gd name="T1" fmla="*/ 0 h 143"/>
                  <a:gd name="T2" fmla="*/ 60 w 159"/>
                  <a:gd name="T3" fmla="*/ 3 h 143"/>
                  <a:gd name="T4" fmla="*/ 11 w 159"/>
                  <a:gd name="T5" fmla="*/ 91 h 143"/>
                  <a:gd name="T6" fmla="*/ 80 w 159"/>
                  <a:gd name="T7" fmla="*/ 143 h 143"/>
                  <a:gd name="T8" fmla="*/ 99 w 159"/>
                  <a:gd name="T9" fmla="*/ 141 h 143"/>
                  <a:gd name="T10" fmla="*/ 149 w 159"/>
                  <a:gd name="T11" fmla="*/ 52 h 143"/>
                  <a:gd name="T12" fmla="*/ 80 w 159"/>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159" h="143">
                    <a:moveTo>
                      <a:pt x="80" y="0"/>
                    </a:moveTo>
                    <a:cubicBezTo>
                      <a:pt x="73" y="0"/>
                      <a:pt x="67" y="1"/>
                      <a:pt x="60" y="3"/>
                    </a:cubicBezTo>
                    <a:cubicBezTo>
                      <a:pt x="22" y="14"/>
                      <a:pt x="0" y="53"/>
                      <a:pt x="11" y="91"/>
                    </a:cubicBezTo>
                    <a:cubicBezTo>
                      <a:pt x="20" y="122"/>
                      <a:pt x="48" y="143"/>
                      <a:pt x="80" y="143"/>
                    </a:cubicBezTo>
                    <a:cubicBezTo>
                      <a:pt x="86" y="143"/>
                      <a:pt x="93" y="142"/>
                      <a:pt x="99" y="141"/>
                    </a:cubicBezTo>
                    <a:cubicBezTo>
                      <a:pt x="137" y="130"/>
                      <a:pt x="159" y="90"/>
                      <a:pt x="149" y="52"/>
                    </a:cubicBezTo>
                    <a:cubicBezTo>
                      <a:pt x="140" y="22"/>
                      <a:pt x="112" y="0"/>
                      <a:pt x="80" y="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panose="020F0502020204030204"/>
                </a:endParaRPr>
              </a:p>
            </p:txBody>
          </p:sp>
        </p:grpSp>
      </p:grpSp>
    </p:spTree>
    <p:extLst>
      <p:ext uri="{BB962C8B-B14F-4D97-AF65-F5344CB8AC3E}">
        <p14:creationId xmlns:p14="http://schemas.microsoft.com/office/powerpoint/2010/main" val="165242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NC and Host Agent goal state scenarios</a:t>
            </a:r>
          </a:p>
        </p:txBody>
      </p:sp>
      <p:sp>
        <p:nvSpPr>
          <p:cNvPr id="4" name="Text Placeholder 3"/>
          <p:cNvSpPr>
            <a:spLocks noGrp="1"/>
          </p:cNvSpPr>
          <p:nvPr>
            <p:ph idx="1"/>
          </p:nvPr>
        </p:nvSpPr>
        <p:spPr>
          <a:xfrm>
            <a:off x="584200" y="1435503"/>
            <a:ext cx="11018520" cy="4962673"/>
          </a:xfrm>
        </p:spPr>
        <p:txBody>
          <a:bodyPr vert="horz" wrap="square" lIns="0" tIns="0" rIns="0" bIns="0" rtlCol="0" anchor="t">
            <a:noAutofit/>
          </a:bodyPr>
          <a:lstStyle/>
          <a:p>
            <a:r>
              <a:rPr lang="en-US" sz="2000" err="1">
                <a:cs typeface="Segoe UI"/>
              </a:rPr>
              <a:t>OVSDB:Echo</a:t>
            </a:r>
            <a:r>
              <a:rPr lang="en-US" sz="2000">
                <a:cs typeface="Segoe UI"/>
              </a:rPr>
              <a:t> happen on periodic basis to assess liveness of connections between host agent and network controller</a:t>
            </a:r>
          </a:p>
          <a:p>
            <a:r>
              <a:rPr lang="en-US" sz="2000"/>
              <a:t>Both host agent and network controller send echo to determine others availability</a:t>
            </a:r>
          </a:p>
          <a:p>
            <a:r>
              <a:rPr lang="en-US" sz="2000"/>
              <a:t>When host agent comes up after crash, NC will send diff policy</a:t>
            </a:r>
          </a:p>
          <a:p>
            <a:r>
              <a:rPr lang="en-US" sz="2000"/>
              <a:t>When network controller goes down, any change to goal state of the network elements do not reach NC</a:t>
            </a:r>
          </a:p>
          <a:p>
            <a:r>
              <a:rPr lang="en-US" sz="2000"/>
              <a:t>Once host agent receives a monitor message, it knows that NC is available to receive notifications</a:t>
            </a:r>
          </a:p>
          <a:p>
            <a:r>
              <a:rPr lang="en-US" sz="2000">
                <a:cs typeface="Segoe UI"/>
              </a:rPr>
              <a:t>The first </a:t>
            </a:r>
            <a:r>
              <a:rPr lang="en-US" sz="2000" err="1">
                <a:cs typeface="Segoe UI"/>
              </a:rPr>
              <a:t>OVSDB:Monitor</a:t>
            </a:r>
            <a:r>
              <a:rPr lang="en-US" sz="2000">
                <a:cs typeface="Segoe UI"/>
              </a:rPr>
              <a:t> request will ask for full tables, which ensures that any notifications that were lost when NC was down, are now reflected in NC</a:t>
            </a:r>
          </a:p>
        </p:txBody>
      </p:sp>
    </p:spTree>
    <p:extLst>
      <p:ext uri="{BB962C8B-B14F-4D97-AF65-F5344CB8AC3E}">
        <p14:creationId xmlns:p14="http://schemas.microsoft.com/office/powerpoint/2010/main" val="17362388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OVSDB MS_VTEP</a:t>
            </a:r>
          </a:p>
        </p:txBody>
      </p:sp>
      <p:sp>
        <p:nvSpPr>
          <p:cNvPr id="4" name="Text Placeholder 3"/>
          <p:cNvSpPr>
            <a:spLocks noGrp="1"/>
          </p:cNvSpPr>
          <p:nvPr>
            <p:ph idx="1"/>
          </p:nvPr>
        </p:nvSpPr>
        <p:spPr>
          <a:xfrm>
            <a:off x="584200" y="1435503"/>
            <a:ext cx="11018520" cy="3397853"/>
          </a:xfrm>
        </p:spPr>
        <p:txBody>
          <a:bodyPr vert="horz" wrap="square" lIns="0" tIns="0" rIns="0" bIns="0" rtlCol="0" anchor="t">
            <a:spAutoFit/>
          </a:bodyPr>
          <a:lstStyle/>
          <a:p>
            <a:r>
              <a:rPr lang="en-US" sz="2400">
                <a:cs typeface="Segoe UI"/>
              </a:rPr>
              <a:t>MS_VTEP is the main database within OVSDB.</a:t>
            </a:r>
          </a:p>
          <a:p>
            <a:r>
              <a:rPr lang="en-US" sz="2400">
                <a:cs typeface="Segoe UI"/>
              </a:rPr>
              <a:t>MS_VTEP stores information related to ports, policies, etc.</a:t>
            </a:r>
          </a:p>
          <a:p>
            <a:r>
              <a:rPr lang="en-US" sz="2400" err="1">
                <a:cs typeface="Segoe UI"/>
              </a:rPr>
              <a:t>NCHostAgent</a:t>
            </a:r>
            <a:r>
              <a:rPr lang="en-US" sz="2400">
                <a:cs typeface="Segoe UI"/>
              </a:rPr>
              <a:t> is responsible for updates to MS_VTEP.</a:t>
            </a:r>
            <a:endParaRPr lang="en-US" sz="2400"/>
          </a:p>
          <a:p>
            <a:r>
              <a:rPr lang="en-US" sz="2400">
                <a:cs typeface="Segoe UI"/>
              </a:rPr>
              <a:t>Plugins within </a:t>
            </a:r>
            <a:r>
              <a:rPr lang="en-US" sz="2400" err="1">
                <a:cs typeface="Segoe UI"/>
              </a:rPr>
              <a:t>NCHostAgent</a:t>
            </a:r>
            <a:r>
              <a:rPr lang="en-US" sz="2400">
                <a:cs typeface="Segoe UI"/>
              </a:rPr>
              <a:t> monitor MS_VTEP for goal state changes.</a:t>
            </a:r>
            <a:endParaRPr lang="en-US" sz="2400"/>
          </a:p>
          <a:p>
            <a:r>
              <a:rPr lang="en-US" sz="2400">
                <a:cs typeface="Segoe UI"/>
              </a:rPr>
              <a:t>Plugins are responsible for taking information from MS_VTEP and programming into VFP.</a:t>
            </a:r>
            <a:endParaRPr lang="en-US" sz="2400"/>
          </a:p>
          <a:p>
            <a:endParaRPr lang="en-US" sz="2400"/>
          </a:p>
          <a:p>
            <a:endParaRPr lang="en-US" sz="2400"/>
          </a:p>
        </p:txBody>
      </p:sp>
    </p:spTree>
    <p:extLst>
      <p:ext uri="{BB962C8B-B14F-4D97-AF65-F5344CB8AC3E}">
        <p14:creationId xmlns:p14="http://schemas.microsoft.com/office/powerpoint/2010/main" val="1659431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Physical_Port</a:t>
            </a:r>
            <a:r>
              <a:rPr lang="en-US"/>
              <a:t> table</a:t>
            </a:r>
          </a:p>
        </p:txBody>
      </p:sp>
      <p:sp>
        <p:nvSpPr>
          <p:cNvPr id="4" name="Text Placeholder 3"/>
          <p:cNvSpPr>
            <a:spLocks noGrp="1"/>
          </p:cNvSpPr>
          <p:nvPr>
            <p:ph idx="1"/>
          </p:nvPr>
        </p:nvSpPr>
        <p:spPr>
          <a:xfrm>
            <a:off x="602302" y="1523999"/>
            <a:ext cx="9810604" cy="2507411"/>
          </a:xfrm>
        </p:spPr>
        <p:txBody>
          <a:bodyPr/>
          <a:lstStyle/>
          <a:p>
            <a:r>
              <a:rPr lang="en-US" sz="2400"/>
              <a:t>Contains information about all the virtual machines and ports present on the host</a:t>
            </a:r>
          </a:p>
          <a:p>
            <a:r>
              <a:rPr lang="en-US" sz="2400"/>
              <a:t>On startup, </a:t>
            </a:r>
            <a:r>
              <a:rPr lang="en-US" sz="2400" err="1"/>
              <a:t>NCHostAgent</a:t>
            </a:r>
            <a:r>
              <a:rPr lang="en-US" sz="2400"/>
              <a:t> fetches information from Hyper-V via WMI and populates the table</a:t>
            </a:r>
          </a:p>
          <a:p>
            <a:r>
              <a:rPr lang="en-US" sz="2400" err="1"/>
              <a:t>NCHostAgent</a:t>
            </a:r>
            <a:r>
              <a:rPr lang="en-US" sz="2400"/>
              <a:t> also receives VMSIF notification whenever a VM is added, updated, removed or live-migrated</a:t>
            </a:r>
          </a:p>
        </p:txBody>
      </p:sp>
      <p:graphicFrame>
        <p:nvGraphicFramePr>
          <p:cNvPr id="3" name="Table 4">
            <a:extLst>
              <a:ext uri="{FF2B5EF4-FFF2-40B4-BE49-F238E27FC236}">
                <a16:creationId xmlns:a16="http://schemas.microsoft.com/office/drawing/2014/main" id="{A559EF3B-E48F-9567-D087-2B6E44B7B64B}"/>
              </a:ext>
            </a:extLst>
          </p:cNvPr>
          <p:cNvGraphicFramePr>
            <a:graphicFrameLocks noGrp="1"/>
          </p:cNvGraphicFramePr>
          <p:nvPr>
            <p:extLst>
              <p:ext uri="{D42A27DB-BD31-4B8C-83A1-F6EECF244321}">
                <p14:modId xmlns:p14="http://schemas.microsoft.com/office/powerpoint/2010/main" val="291064998"/>
              </p:ext>
            </p:extLst>
          </p:nvPr>
        </p:nvGraphicFramePr>
        <p:xfrm>
          <a:off x="930107" y="4244720"/>
          <a:ext cx="9810604" cy="1341120"/>
        </p:xfrm>
        <a:graphic>
          <a:graphicData uri="http://schemas.openxmlformats.org/drawingml/2006/table">
            <a:tbl>
              <a:tblPr firstRow="1" bandRow="1">
                <a:tableStyleId>{5C22544A-7EE6-4342-B048-85BDC9FD1C3A}</a:tableStyleId>
              </a:tblPr>
              <a:tblGrid>
                <a:gridCol w="2090355">
                  <a:extLst>
                    <a:ext uri="{9D8B030D-6E8A-4147-A177-3AD203B41FA5}">
                      <a16:colId xmlns:a16="http://schemas.microsoft.com/office/drawing/2014/main" val="2752803217"/>
                    </a:ext>
                  </a:extLst>
                </a:gridCol>
                <a:gridCol w="7720249">
                  <a:extLst>
                    <a:ext uri="{9D8B030D-6E8A-4147-A177-3AD203B41FA5}">
                      <a16:colId xmlns:a16="http://schemas.microsoft.com/office/drawing/2014/main" val="2372748280"/>
                    </a:ext>
                  </a:extLst>
                </a:gridCol>
              </a:tblGrid>
              <a:tr h="0">
                <a:tc>
                  <a:txBody>
                    <a:bodyPr/>
                    <a:lstStyle/>
                    <a:p>
                      <a:r>
                        <a:rPr lang="en-US" sz="1600"/>
                        <a:t>Column</a:t>
                      </a:r>
                    </a:p>
                  </a:txBody>
                  <a:tcPr anchor="ctr"/>
                </a:tc>
                <a:tc>
                  <a:txBody>
                    <a:bodyPr/>
                    <a:lstStyle/>
                    <a:p>
                      <a:r>
                        <a:rPr lang="en-US" sz="1600"/>
                        <a:t>Description</a:t>
                      </a:r>
                    </a:p>
                  </a:txBody>
                  <a:tcPr anchor="ctr"/>
                </a:tc>
                <a:extLst>
                  <a:ext uri="{0D108BD9-81ED-4DB2-BD59-A6C34878D82A}">
                    <a16:rowId xmlns:a16="http://schemas.microsoft.com/office/drawing/2014/main" val="31230792"/>
                  </a:ext>
                </a:extLst>
              </a:tr>
              <a:tr h="0">
                <a:tc>
                  <a:txBody>
                    <a:bodyPr/>
                    <a:lstStyle/>
                    <a:p>
                      <a:r>
                        <a:rPr lang="en-US" sz="1600"/>
                        <a:t>Description</a:t>
                      </a:r>
                    </a:p>
                  </a:txBody>
                  <a:tcPr anchor="ctr"/>
                </a:tc>
                <a:tc>
                  <a:txBody>
                    <a:bodyPr/>
                    <a:lstStyle/>
                    <a:p>
                      <a:r>
                        <a:rPr lang="en-US" sz="1600"/>
                        <a:t>Corresponds to the VM port ID itself</a:t>
                      </a:r>
                    </a:p>
                  </a:txBody>
                  <a:tcPr anchor="ctr"/>
                </a:tc>
                <a:extLst>
                  <a:ext uri="{0D108BD9-81ED-4DB2-BD59-A6C34878D82A}">
                    <a16:rowId xmlns:a16="http://schemas.microsoft.com/office/drawing/2014/main" val="3363464367"/>
                  </a:ext>
                </a:extLst>
              </a:tr>
              <a:tr h="0">
                <a:tc>
                  <a:txBody>
                    <a:bodyPr/>
                    <a:lstStyle/>
                    <a:p>
                      <a:r>
                        <a:rPr lang="en-US" sz="1600"/>
                        <a:t>Name</a:t>
                      </a:r>
                    </a:p>
                  </a:txBody>
                  <a:tcPr anchor="ctr"/>
                </a:tc>
                <a:tc>
                  <a:txBody>
                    <a:bodyPr/>
                    <a:lstStyle/>
                    <a:p>
                      <a:r>
                        <a:rPr lang="en-US" sz="1600"/>
                        <a:t>Corresponds to the profile ID of the VM</a:t>
                      </a:r>
                    </a:p>
                  </a:txBody>
                  <a:tcPr anchor="ctr"/>
                </a:tc>
                <a:extLst>
                  <a:ext uri="{0D108BD9-81ED-4DB2-BD59-A6C34878D82A}">
                    <a16:rowId xmlns:a16="http://schemas.microsoft.com/office/drawing/2014/main" val="1951168554"/>
                  </a:ext>
                </a:extLst>
              </a:tr>
              <a:tr h="0">
                <a:tc>
                  <a:txBody>
                    <a:bodyPr/>
                    <a:lstStyle/>
                    <a:p>
                      <a:r>
                        <a:rPr lang="en-US" sz="1600"/>
                        <a:t>Status</a:t>
                      </a:r>
                    </a:p>
                  </a:txBody>
                  <a:tcPr anchor="ctr"/>
                </a:tc>
                <a:tc>
                  <a:txBody>
                    <a:bodyPr/>
                    <a:lstStyle/>
                    <a:p>
                      <a:r>
                        <a:rPr lang="en-US" sz="1600"/>
                        <a:t>Information about the VMs enumerated by </a:t>
                      </a:r>
                      <a:r>
                        <a:rPr lang="en-US" sz="1600" err="1"/>
                        <a:t>NCHostAgent</a:t>
                      </a:r>
                      <a:r>
                        <a:rPr lang="en-US" sz="1600"/>
                        <a:t> on the host</a:t>
                      </a:r>
                    </a:p>
                  </a:txBody>
                  <a:tcPr anchor="ctr"/>
                </a:tc>
                <a:extLst>
                  <a:ext uri="{0D108BD9-81ED-4DB2-BD59-A6C34878D82A}">
                    <a16:rowId xmlns:a16="http://schemas.microsoft.com/office/drawing/2014/main" val="2981377783"/>
                  </a:ext>
                </a:extLst>
              </a:tr>
            </a:tbl>
          </a:graphicData>
        </a:graphic>
      </p:graphicFrame>
    </p:spTree>
    <p:extLst>
      <p:ext uri="{BB962C8B-B14F-4D97-AF65-F5344CB8AC3E}">
        <p14:creationId xmlns:p14="http://schemas.microsoft.com/office/powerpoint/2010/main" val="42182287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Physical_Switch table</a:t>
            </a:r>
          </a:p>
        </p:txBody>
      </p:sp>
      <p:sp>
        <p:nvSpPr>
          <p:cNvPr id="4" name="Text Placeholder 3"/>
          <p:cNvSpPr>
            <a:spLocks noGrp="1"/>
          </p:cNvSpPr>
          <p:nvPr>
            <p:ph idx="1"/>
          </p:nvPr>
        </p:nvSpPr>
        <p:spPr/>
        <p:txBody>
          <a:bodyPr/>
          <a:lstStyle/>
          <a:p>
            <a:r>
              <a:rPr lang="en-US"/>
              <a:t>Corresponds to the vSwitch present on the host</a:t>
            </a:r>
          </a:p>
        </p:txBody>
      </p:sp>
      <p:graphicFrame>
        <p:nvGraphicFramePr>
          <p:cNvPr id="3" name="Table 4">
            <a:extLst>
              <a:ext uri="{FF2B5EF4-FFF2-40B4-BE49-F238E27FC236}">
                <a16:creationId xmlns:a16="http://schemas.microsoft.com/office/drawing/2014/main" id="{9C327569-9901-99ED-3DC0-5655AEF4AC64}"/>
              </a:ext>
            </a:extLst>
          </p:cNvPr>
          <p:cNvGraphicFramePr>
            <a:graphicFrameLocks noGrp="1"/>
          </p:cNvGraphicFramePr>
          <p:nvPr>
            <p:extLst>
              <p:ext uri="{D42A27DB-BD31-4B8C-83A1-F6EECF244321}">
                <p14:modId xmlns:p14="http://schemas.microsoft.com/office/powerpoint/2010/main" val="1104647957"/>
              </p:ext>
            </p:extLst>
          </p:nvPr>
        </p:nvGraphicFramePr>
        <p:xfrm>
          <a:off x="855895" y="2277745"/>
          <a:ext cx="9810604" cy="4123055"/>
        </p:xfrm>
        <a:graphic>
          <a:graphicData uri="http://schemas.openxmlformats.org/drawingml/2006/table">
            <a:tbl>
              <a:tblPr firstRow="1" bandRow="1">
                <a:tableStyleId>{5C22544A-7EE6-4342-B048-85BDC9FD1C3A}</a:tableStyleId>
              </a:tblPr>
              <a:tblGrid>
                <a:gridCol w="2811117">
                  <a:extLst>
                    <a:ext uri="{9D8B030D-6E8A-4147-A177-3AD203B41FA5}">
                      <a16:colId xmlns:a16="http://schemas.microsoft.com/office/drawing/2014/main" val="3368431938"/>
                    </a:ext>
                  </a:extLst>
                </a:gridCol>
                <a:gridCol w="6999487">
                  <a:extLst>
                    <a:ext uri="{9D8B030D-6E8A-4147-A177-3AD203B41FA5}">
                      <a16:colId xmlns:a16="http://schemas.microsoft.com/office/drawing/2014/main" val="4077890762"/>
                    </a:ext>
                  </a:extLst>
                </a:gridCol>
              </a:tblGrid>
              <a:tr h="423545">
                <a:tc>
                  <a:txBody>
                    <a:bodyPr/>
                    <a:lstStyle/>
                    <a:p>
                      <a:r>
                        <a:rPr lang="en-US" sz="1600"/>
                        <a:t>Column</a:t>
                      </a:r>
                    </a:p>
                  </a:txBody>
                  <a:tcPr/>
                </a:tc>
                <a:tc>
                  <a:txBody>
                    <a:bodyPr/>
                    <a:lstStyle/>
                    <a:p>
                      <a:r>
                        <a:rPr lang="en-US" sz="1600"/>
                        <a:t>Description</a:t>
                      </a:r>
                    </a:p>
                  </a:txBody>
                  <a:tcPr/>
                </a:tc>
                <a:extLst>
                  <a:ext uri="{0D108BD9-81ED-4DB2-BD59-A6C34878D82A}">
                    <a16:rowId xmlns:a16="http://schemas.microsoft.com/office/drawing/2014/main" val="1648675708"/>
                  </a:ext>
                </a:extLst>
              </a:tr>
              <a:tr h="423545">
                <a:tc>
                  <a:txBody>
                    <a:bodyPr/>
                    <a:lstStyle/>
                    <a:p>
                      <a:r>
                        <a:rPr lang="en-US" sz="1600"/>
                        <a:t>_UUID</a:t>
                      </a:r>
                    </a:p>
                  </a:txBody>
                  <a:tcPr/>
                </a:tc>
                <a:tc>
                  <a:txBody>
                    <a:bodyPr/>
                    <a:lstStyle/>
                    <a:p>
                      <a:r>
                        <a:rPr lang="en-US" sz="1600"/>
                        <a:t>Unique identifier.</a:t>
                      </a:r>
                    </a:p>
                  </a:txBody>
                  <a:tcPr/>
                </a:tc>
                <a:extLst>
                  <a:ext uri="{0D108BD9-81ED-4DB2-BD59-A6C34878D82A}">
                    <a16:rowId xmlns:a16="http://schemas.microsoft.com/office/drawing/2014/main" val="1706313942"/>
                  </a:ext>
                </a:extLst>
              </a:tr>
              <a:tr h="423545">
                <a:tc>
                  <a:txBody>
                    <a:bodyPr/>
                    <a:lstStyle/>
                    <a:p>
                      <a:r>
                        <a:rPr lang="en-US" sz="1600"/>
                        <a:t>Description</a:t>
                      </a:r>
                    </a:p>
                  </a:txBody>
                  <a:tcPr/>
                </a:tc>
                <a:tc>
                  <a:txBody>
                    <a:bodyPr/>
                    <a:lstStyle/>
                    <a:p>
                      <a:r>
                        <a:rPr lang="en-US" sz="1600"/>
                        <a:t>Not Used.</a:t>
                      </a:r>
                    </a:p>
                  </a:txBody>
                  <a:tcPr/>
                </a:tc>
                <a:extLst>
                  <a:ext uri="{0D108BD9-81ED-4DB2-BD59-A6C34878D82A}">
                    <a16:rowId xmlns:a16="http://schemas.microsoft.com/office/drawing/2014/main" val="1650632055"/>
                  </a:ext>
                </a:extLst>
              </a:tr>
              <a:tr h="423545">
                <a:tc>
                  <a:txBody>
                    <a:bodyPr/>
                    <a:lstStyle/>
                    <a:p>
                      <a:r>
                        <a:rPr lang="en-US" sz="1600"/>
                        <a:t>Distributed_Router_MAC</a:t>
                      </a:r>
                      <a:endParaRPr lang="en-US" sz="1600" err="1"/>
                    </a:p>
                  </a:txBody>
                  <a:tcPr/>
                </a:tc>
                <a:tc>
                  <a:txBody>
                    <a:bodyPr/>
                    <a:lstStyle/>
                    <a:p>
                      <a:r>
                        <a:rPr lang="en-US" sz="1600"/>
                        <a:t>Correlates to the MAC address assigned to the DRhostVNic. Allocated from the macPools resources.</a:t>
                      </a:r>
                    </a:p>
                  </a:txBody>
                  <a:tcPr/>
                </a:tc>
                <a:extLst>
                  <a:ext uri="{0D108BD9-81ED-4DB2-BD59-A6C34878D82A}">
                    <a16:rowId xmlns:a16="http://schemas.microsoft.com/office/drawing/2014/main" val="4257874874"/>
                  </a:ext>
                </a:extLst>
              </a:tr>
              <a:tr h="423545">
                <a:tc>
                  <a:txBody>
                    <a:bodyPr/>
                    <a:lstStyle/>
                    <a:p>
                      <a:r>
                        <a:rPr lang="en-US" sz="1600"/>
                        <a:t>Management_Ips</a:t>
                      </a:r>
                      <a:endParaRPr lang="en-US" sz="1600" err="1"/>
                    </a:p>
                  </a:txBody>
                  <a:tcPr/>
                </a:tc>
                <a:tc>
                  <a:txBody>
                    <a:bodyPr/>
                    <a:lstStyle/>
                    <a:p>
                      <a:r>
                        <a:rPr lang="en-US" sz="1600"/>
                        <a:t>Not Used.</a:t>
                      </a:r>
                    </a:p>
                  </a:txBody>
                  <a:tcPr/>
                </a:tc>
                <a:extLst>
                  <a:ext uri="{0D108BD9-81ED-4DB2-BD59-A6C34878D82A}">
                    <a16:rowId xmlns:a16="http://schemas.microsoft.com/office/drawing/2014/main" val="3916133400"/>
                  </a:ext>
                </a:extLst>
              </a:tr>
              <a:tr h="423545">
                <a:tc>
                  <a:txBody>
                    <a:bodyPr/>
                    <a:lstStyle/>
                    <a:p>
                      <a:r>
                        <a:rPr lang="en-US" sz="1600"/>
                        <a:t>Name</a:t>
                      </a:r>
                    </a:p>
                  </a:txBody>
                  <a:tcPr/>
                </a:tc>
                <a:tc>
                  <a:txBody>
                    <a:bodyPr/>
                    <a:lstStyle/>
                    <a:p>
                      <a:r>
                        <a:rPr lang="en-US" sz="1600"/>
                        <a:t>Will be a join of the Server HostID (InstanceID) and VMSwitch ID.</a:t>
                      </a:r>
                    </a:p>
                  </a:txBody>
                  <a:tcPr/>
                </a:tc>
                <a:extLst>
                  <a:ext uri="{0D108BD9-81ED-4DB2-BD59-A6C34878D82A}">
                    <a16:rowId xmlns:a16="http://schemas.microsoft.com/office/drawing/2014/main" val="2249527295"/>
                  </a:ext>
                </a:extLst>
              </a:tr>
              <a:tr h="423545">
                <a:tc>
                  <a:txBody>
                    <a:bodyPr/>
                    <a:lstStyle/>
                    <a:p>
                      <a:r>
                        <a:rPr lang="en-US" sz="1600"/>
                        <a:t>Other_Config</a:t>
                      </a:r>
                      <a:endParaRPr lang="en-US" sz="1600" err="1"/>
                    </a:p>
                  </a:txBody>
                  <a:tcPr/>
                </a:tc>
                <a:tc>
                  <a:txBody>
                    <a:bodyPr/>
                    <a:lstStyle/>
                    <a:p>
                      <a:r>
                        <a:rPr lang="en-US" sz="1600"/>
                        <a:t>Not Used.</a:t>
                      </a:r>
                    </a:p>
                  </a:txBody>
                  <a:tcPr/>
                </a:tc>
                <a:extLst>
                  <a:ext uri="{0D108BD9-81ED-4DB2-BD59-A6C34878D82A}">
                    <a16:rowId xmlns:a16="http://schemas.microsoft.com/office/drawing/2014/main" val="2119569051"/>
                  </a:ext>
                </a:extLst>
              </a:tr>
              <a:tr h="423545">
                <a:tc>
                  <a:txBody>
                    <a:bodyPr/>
                    <a:lstStyle/>
                    <a:p>
                      <a:r>
                        <a:rPr lang="en-US" sz="1600"/>
                        <a:t>Ports</a:t>
                      </a:r>
                    </a:p>
                  </a:txBody>
                  <a:tcPr/>
                </a:tc>
                <a:tc>
                  <a:txBody>
                    <a:bodyPr/>
                    <a:lstStyle/>
                    <a:p>
                      <a:r>
                        <a:rPr lang="en-US" sz="1600"/>
                        <a:t>Aggregate of the ports associated with the switch. IDs will map to the _UUID of the Physical_Port table.</a:t>
                      </a:r>
                    </a:p>
                  </a:txBody>
                  <a:tcPr/>
                </a:tc>
                <a:extLst>
                  <a:ext uri="{0D108BD9-81ED-4DB2-BD59-A6C34878D82A}">
                    <a16:rowId xmlns:a16="http://schemas.microsoft.com/office/drawing/2014/main" val="3782945454"/>
                  </a:ext>
                </a:extLst>
              </a:tr>
              <a:tr h="423545">
                <a:tc>
                  <a:txBody>
                    <a:bodyPr/>
                    <a:lstStyle/>
                    <a:p>
                      <a:r>
                        <a:rPr lang="en-US" sz="1600"/>
                        <a:t>Tunnel_IPs</a:t>
                      </a:r>
                      <a:endParaRPr lang="en-US" sz="1600" err="1"/>
                    </a:p>
                  </a:txBody>
                  <a:tcPr/>
                </a:tc>
                <a:tc>
                  <a:txBody>
                    <a:bodyPr/>
                    <a:lstStyle/>
                    <a:p>
                      <a:r>
                        <a:rPr lang="en-US" sz="1600"/>
                        <a:t>Not Used.</a:t>
                      </a:r>
                    </a:p>
                  </a:txBody>
                  <a:tcPr/>
                </a:tc>
                <a:extLst>
                  <a:ext uri="{0D108BD9-81ED-4DB2-BD59-A6C34878D82A}">
                    <a16:rowId xmlns:a16="http://schemas.microsoft.com/office/drawing/2014/main" val="1605291934"/>
                  </a:ext>
                </a:extLst>
              </a:tr>
            </a:tbl>
          </a:graphicData>
        </a:graphic>
      </p:graphicFrame>
    </p:spTree>
    <p:extLst>
      <p:ext uri="{BB962C8B-B14F-4D97-AF65-F5344CB8AC3E}">
        <p14:creationId xmlns:p14="http://schemas.microsoft.com/office/powerpoint/2010/main" val="15821818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Ucast_Macs_Remote</a:t>
            </a:r>
            <a:r>
              <a:rPr lang="en-US"/>
              <a:t> table</a:t>
            </a:r>
          </a:p>
        </p:txBody>
      </p:sp>
      <p:sp>
        <p:nvSpPr>
          <p:cNvPr id="4" name="Text Placeholder 3"/>
          <p:cNvSpPr>
            <a:spLocks noGrp="1"/>
          </p:cNvSpPr>
          <p:nvPr>
            <p:ph idx="1"/>
          </p:nvPr>
        </p:nvSpPr>
        <p:spPr>
          <a:xfrm>
            <a:off x="588263" y="1564598"/>
            <a:ext cx="9810604" cy="1310768"/>
          </a:xfrm>
        </p:spPr>
        <p:txBody>
          <a:bodyPr>
            <a:normAutofit fontScale="92500"/>
          </a:bodyPr>
          <a:lstStyle/>
          <a:p>
            <a:r>
              <a:rPr lang="en-US"/>
              <a:t>Populated by </a:t>
            </a:r>
            <a:r>
              <a:rPr lang="en-US" err="1"/>
              <a:t>vSwitchService</a:t>
            </a:r>
            <a:r>
              <a:rPr lang="en-US"/>
              <a:t> of Network Controller</a:t>
            </a:r>
          </a:p>
          <a:p>
            <a:r>
              <a:rPr lang="en-US" err="1"/>
              <a:t>NCHostAgent</a:t>
            </a:r>
            <a:r>
              <a:rPr lang="en-US"/>
              <a:t> looks up information in this table using the MAC address and builds the policies to be pushed to the port</a:t>
            </a:r>
          </a:p>
        </p:txBody>
      </p:sp>
      <p:sp>
        <p:nvSpPr>
          <p:cNvPr id="3" name="TextBox 2">
            <a:extLst>
              <a:ext uri="{FF2B5EF4-FFF2-40B4-BE49-F238E27FC236}">
                <a16:creationId xmlns:a16="http://schemas.microsoft.com/office/drawing/2014/main" id="{6B47934B-A8E1-2B77-62E0-B9F4F84143FC}"/>
              </a:ext>
            </a:extLst>
          </p:cNvPr>
          <p:cNvSpPr txBox="1"/>
          <p:nvPr/>
        </p:nvSpPr>
        <p:spPr>
          <a:xfrm>
            <a:off x="5809129" y="2974489"/>
            <a:ext cx="914400" cy="914400"/>
          </a:xfrm>
          <a:prstGeom prst="rect">
            <a:avLst/>
          </a:prstGeom>
          <a:noFill/>
        </p:spPr>
        <p:txBody>
          <a:bodyPr wrap="square" rtlCol="0">
            <a:spAutoFit/>
          </a:bodyPr>
          <a:lstStyle/>
          <a:p>
            <a:endParaRPr lang="en-US"/>
          </a:p>
        </p:txBody>
      </p:sp>
      <p:sp>
        <p:nvSpPr>
          <p:cNvPr id="5" name="TextBox 4">
            <a:extLst>
              <a:ext uri="{FF2B5EF4-FFF2-40B4-BE49-F238E27FC236}">
                <a16:creationId xmlns:a16="http://schemas.microsoft.com/office/drawing/2014/main" id="{AF6710A0-C4A0-9242-A370-64C0D6052226}"/>
              </a:ext>
            </a:extLst>
          </p:cNvPr>
          <p:cNvSpPr txBox="1"/>
          <p:nvPr/>
        </p:nvSpPr>
        <p:spPr>
          <a:xfrm>
            <a:off x="6831106" y="4754880"/>
            <a:ext cx="184731" cy="369332"/>
          </a:xfrm>
          <a:prstGeom prst="rect">
            <a:avLst/>
          </a:prstGeom>
          <a:noFill/>
        </p:spPr>
        <p:txBody>
          <a:bodyPr wrap="none" rtlCol="0">
            <a:spAutoFit/>
          </a:bodyPr>
          <a:lstStyle/>
          <a:p>
            <a:endParaRPr lang="en-US"/>
          </a:p>
        </p:txBody>
      </p:sp>
      <p:graphicFrame>
        <p:nvGraphicFramePr>
          <p:cNvPr id="9" name="Table 9">
            <a:extLst>
              <a:ext uri="{FF2B5EF4-FFF2-40B4-BE49-F238E27FC236}">
                <a16:creationId xmlns:a16="http://schemas.microsoft.com/office/drawing/2014/main" id="{7C34A1BA-DBE3-6121-F337-0CA760659BC1}"/>
              </a:ext>
            </a:extLst>
          </p:cNvPr>
          <p:cNvGraphicFramePr>
            <a:graphicFrameLocks noGrp="1"/>
          </p:cNvGraphicFramePr>
          <p:nvPr>
            <p:extLst>
              <p:ext uri="{D42A27DB-BD31-4B8C-83A1-F6EECF244321}">
                <p14:modId xmlns:p14="http://schemas.microsoft.com/office/powerpoint/2010/main" val="3662776275"/>
              </p:ext>
            </p:extLst>
          </p:nvPr>
        </p:nvGraphicFramePr>
        <p:xfrm>
          <a:off x="803587" y="3155483"/>
          <a:ext cx="9810604" cy="3303369"/>
        </p:xfrm>
        <a:graphic>
          <a:graphicData uri="http://schemas.openxmlformats.org/drawingml/2006/table">
            <a:tbl>
              <a:tblPr firstRow="1" bandRow="1">
                <a:tableStyleId>{5C22544A-7EE6-4342-B048-85BDC9FD1C3A}</a:tableStyleId>
              </a:tblPr>
              <a:tblGrid>
                <a:gridCol w="2423842">
                  <a:extLst>
                    <a:ext uri="{9D8B030D-6E8A-4147-A177-3AD203B41FA5}">
                      <a16:colId xmlns:a16="http://schemas.microsoft.com/office/drawing/2014/main" val="3470346486"/>
                    </a:ext>
                  </a:extLst>
                </a:gridCol>
                <a:gridCol w="7386762">
                  <a:extLst>
                    <a:ext uri="{9D8B030D-6E8A-4147-A177-3AD203B41FA5}">
                      <a16:colId xmlns:a16="http://schemas.microsoft.com/office/drawing/2014/main" val="1999782485"/>
                    </a:ext>
                  </a:extLst>
                </a:gridCol>
              </a:tblGrid>
              <a:tr h="556641">
                <a:tc>
                  <a:txBody>
                    <a:bodyPr/>
                    <a:lstStyle/>
                    <a:p>
                      <a:r>
                        <a:rPr lang="en-US" sz="1600"/>
                        <a:t>Column</a:t>
                      </a:r>
                    </a:p>
                  </a:txBody>
                  <a:tcPr/>
                </a:tc>
                <a:tc>
                  <a:txBody>
                    <a:bodyPr/>
                    <a:lstStyle/>
                    <a:p>
                      <a:r>
                        <a:rPr lang="en-US" sz="1600"/>
                        <a:t>Description</a:t>
                      </a:r>
                    </a:p>
                  </a:txBody>
                  <a:tcPr/>
                </a:tc>
                <a:extLst>
                  <a:ext uri="{0D108BD9-81ED-4DB2-BD59-A6C34878D82A}">
                    <a16:rowId xmlns:a16="http://schemas.microsoft.com/office/drawing/2014/main" val="2168873927"/>
                  </a:ext>
                </a:extLst>
              </a:tr>
              <a:tr h="549345">
                <a:tc>
                  <a:txBody>
                    <a:bodyPr/>
                    <a:lstStyle/>
                    <a:p>
                      <a:pPr algn="l"/>
                      <a:r>
                        <a:rPr lang="en-US" sz="1400"/>
                        <a:t>MAC</a:t>
                      </a:r>
                    </a:p>
                  </a:txBody>
                  <a:tcPr marL="0" marR="0" marT="0" marB="0" anchor="ctr"/>
                </a:tc>
                <a:tc>
                  <a:txBody>
                    <a:bodyPr/>
                    <a:lstStyle/>
                    <a:p>
                      <a:pPr algn="l"/>
                      <a:r>
                        <a:rPr lang="en-US" sz="1400"/>
                        <a:t>mac address of the port. </a:t>
                      </a:r>
                      <a:r>
                        <a:rPr lang="en-US" sz="1400" err="1"/>
                        <a:t>HostAgent</a:t>
                      </a:r>
                      <a:r>
                        <a:rPr lang="en-US" sz="1400"/>
                        <a:t> looks up this table using the MAC address and matches with the ports in </a:t>
                      </a:r>
                      <a:r>
                        <a:rPr lang="en-US" sz="1400" err="1"/>
                        <a:t>Physical_Port_table</a:t>
                      </a:r>
                      <a:endParaRPr lang="en-US" sz="1400"/>
                    </a:p>
                  </a:txBody>
                  <a:tcPr marL="0" marR="0" marT="0" marB="0" anchor="ctr"/>
                </a:tc>
                <a:extLst>
                  <a:ext uri="{0D108BD9-81ED-4DB2-BD59-A6C34878D82A}">
                    <a16:rowId xmlns:a16="http://schemas.microsoft.com/office/drawing/2014/main" val="3662205039"/>
                  </a:ext>
                </a:extLst>
              </a:tr>
              <a:tr h="274673">
                <a:tc>
                  <a:txBody>
                    <a:bodyPr/>
                    <a:lstStyle/>
                    <a:p>
                      <a:pPr algn="l"/>
                      <a:r>
                        <a:rPr lang="en-US" sz="1400" err="1"/>
                        <a:t>IPAddr</a:t>
                      </a:r>
                      <a:endParaRPr lang="en-US" sz="1400"/>
                    </a:p>
                  </a:txBody>
                  <a:tcPr marL="0" marR="0" marT="0" marB="0" anchor="ctr"/>
                </a:tc>
                <a:tc>
                  <a:txBody>
                    <a:bodyPr/>
                    <a:lstStyle/>
                    <a:p>
                      <a:pPr algn="l"/>
                      <a:r>
                        <a:rPr lang="en-US" sz="1400"/>
                        <a:t>CA IP address to plumb</a:t>
                      </a:r>
                    </a:p>
                  </a:txBody>
                  <a:tcPr marL="0" marR="0" marT="0" marB="0" anchor="ctr"/>
                </a:tc>
                <a:extLst>
                  <a:ext uri="{0D108BD9-81ED-4DB2-BD59-A6C34878D82A}">
                    <a16:rowId xmlns:a16="http://schemas.microsoft.com/office/drawing/2014/main" val="3076577979"/>
                  </a:ext>
                </a:extLst>
              </a:tr>
              <a:tr h="274673">
                <a:tc>
                  <a:txBody>
                    <a:bodyPr/>
                    <a:lstStyle/>
                    <a:p>
                      <a:pPr algn="l"/>
                      <a:r>
                        <a:rPr lang="en-US" sz="1400"/>
                        <a:t>Locator</a:t>
                      </a:r>
                    </a:p>
                  </a:txBody>
                  <a:tcPr marL="0" marR="0" marT="0" marB="0" anchor="ctr"/>
                </a:tc>
                <a:tc>
                  <a:txBody>
                    <a:bodyPr/>
                    <a:lstStyle/>
                    <a:p>
                      <a:pPr algn="l"/>
                      <a:r>
                        <a:rPr lang="en-US" sz="1400"/>
                        <a:t>PA corresponding to the CA, points the </a:t>
                      </a:r>
                      <a:r>
                        <a:rPr lang="en-US" sz="1400" err="1"/>
                        <a:t>Physical_Locator</a:t>
                      </a:r>
                      <a:r>
                        <a:rPr lang="en-US" sz="1400"/>
                        <a:t> table.</a:t>
                      </a:r>
                    </a:p>
                  </a:txBody>
                  <a:tcPr marL="0" marR="0" marT="0" marB="0" anchor="ctr"/>
                </a:tc>
                <a:extLst>
                  <a:ext uri="{0D108BD9-81ED-4DB2-BD59-A6C34878D82A}">
                    <a16:rowId xmlns:a16="http://schemas.microsoft.com/office/drawing/2014/main" val="1557312972"/>
                  </a:ext>
                </a:extLst>
              </a:tr>
              <a:tr h="274673">
                <a:tc>
                  <a:txBody>
                    <a:bodyPr/>
                    <a:lstStyle/>
                    <a:p>
                      <a:pPr algn="l"/>
                      <a:r>
                        <a:rPr lang="en-US" sz="1400" err="1"/>
                        <a:t>Logical_Switch</a:t>
                      </a:r>
                      <a:endParaRPr lang="en-US" sz="1400"/>
                    </a:p>
                  </a:txBody>
                  <a:tcPr marL="0" marR="0" marT="0" marB="0" anchor="ctr"/>
                </a:tc>
                <a:tc>
                  <a:txBody>
                    <a:bodyPr/>
                    <a:lstStyle/>
                    <a:p>
                      <a:pPr algn="l"/>
                      <a:r>
                        <a:rPr lang="en-US" sz="1400"/>
                        <a:t>Points to the </a:t>
                      </a:r>
                      <a:r>
                        <a:rPr lang="en-US" sz="1400" err="1"/>
                        <a:t>Logical_Switch</a:t>
                      </a:r>
                      <a:r>
                        <a:rPr lang="en-US" sz="1400"/>
                        <a:t> table.</a:t>
                      </a:r>
                    </a:p>
                  </a:txBody>
                  <a:tcPr marL="0" marR="0" marT="0" marB="0" anchor="ctr"/>
                </a:tc>
                <a:extLst>
                  <a:ext uri="{0D108BD9-81ED-4DB2-BD59-A6C34878D82A}">
                    <a16:rowId xmlns:a16="http://schemas.microsoft.com/office/drawing/2014/main" val="2339421151"/>
                  </a:ext>
                </a:extLst>
              </a:tr>
              <a:tr h="1373364">
                <a:tc>
                  <a:txBody>
                    <a:bodyPr/>
                    <a:lstStyle/>
                    <a:p>
                      <a:pPr algn="l"/>
                      <a:r>
                        <a:rPr lang="en-US" sz="1400" err="1"/>
                        <a:t>Mapping_Type</a:t>
                      </a:r>
                      <a:endParaRPr lang="en-US" sz="1400"/>
                    </a:p>
                  </a:txBody>
                  <a:tcPr marL="0" marR="0" marT="0" marB="0" anchor="ctr"/>
                </a:tc>
                <a:tc>
                  <a:txBody>
                    <a:bodyPr/>
                    <a:lstStyle/>
                    <a:p>
                      <a:pPr algn="l"/>
                      <a:r>
                        <a:rPr lang="en-US" sz="1400"/>
                        <a:t>type of mapping can be default, </a:t>
                      </a:r>
                      <a:r>
                        <a:rPr lang="en-US" sz="1400" err="1"/>
                        <a:t>load_balanced</a:t>
                      </a:r>
                      <a:r>
                        <a:rPr lang="en-US" sz="1400"/>
                        <a:t>, </a:t>
                      </a:r>
                      <a:r>
                        <a:rPr lang="en-US" sz="1400" err="1"/>
                        <a:t>learning_disabled</a:t>
                      </a:r>
                      <a:endParaRPr lang="en-US" sz="1400"/>
                    </a:p>
                    <a:p>
                      <a:pPr marL="285750" indent="-285750" algn="l">
                        <a:buFont typeface="Arial" panose="020B0604020202020204" pitchFamily="34" charset="0"/>
                        <a:buChar char="•"/>
                      </a:pPr>
                      <a:r>
                        <a:rPr lang="en-US" sz="1400"/>
                        <a:t>Default: default mapping</a:t>
                      </a:r>
                    </a:p>
                    <a:p>
                      <a:pPr marL="285750" indent="-285750" algn="l">
                        <a:buFont typeface="Arial" panose="020B0604020202020204" pitchFamily="34" charset="0"/>
                        <a:buChar char="•"/>
                      </a:pPr>
                      <a:r>
                        <a:rPr lang="en-US" sz="1400" err="1"/>
                        <a:t>Load_Balanced</a:t>
                      </a:r>
                      <a:r>
                        <a:rPr lang="en-US" sz="1400"/>
                        <a:t>: Specifies load balanced mapping. This implies that the mapping is part of a load balancer. </a:t>
                      </a:r>
                      <a:r>
                        <a:rPr lang="en-US" sz="1400" err="1"/>
                        <a:t>HostAgent</a:t>
                      </a:r>
                      <a:r>
                        <a:rPr lang="en-US" sz="1400"/>
                        <a:t> configures transpose rules</a:t>
                      </a:r>
                    </a:p>
                    <a:p>
                      <a:pPr marL="285750" indent="-285750" algn="l">
                        <a:buFont typeface="Arial" panose="020B0604020202020204" pitchFamily="34" charset="0"/>
                        <a:buChar char="•"/>
                      </a:pPr>
                      <a:r>
                        <a:rPr lang="en-US" sz="1400" err="1"/>
                        <a:t>Learning_Disabled</a:t>
                      </a:r>
                      <a:r>
                        <a:rPr lang="en-US" sz="1400"/>
                        <a:t>: A special mapping used for the CA VIP of the internal load balancer(ILB)</a:t>
                      </a:r>
                    </a:p>
                  </a:txBody>
                  <a:tcPr marL="0" marR="0" marT="0" marB="0" anchor="ctr"/>
                </a:tc>
                <a:extLst>
                  <a:ext uri="{0D108BD9-81ED-4DB2-BD59-A6C34878D82A}">
                    <a16:rowId xmlns:a16="http://schemas.microsoft.com/office/drawing/2014/main" val="3739392185"/>
                  </a:ext>
                </a:extLst>
              </a:tr>
            </a:tbl>
          </a:graphicData>
        </a:graphic>
      </p:graphicFrame>
    </p:spTree>
    <p:extLst>
      <p:ext uri="{BB962C8B-B14F-4D97-AF65-F5344CB8AC3E}">
        <p14:creationId xmlns:p14="http://schemas.microsoft.com/office/powerpoint/2010/main" val="6118843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Physical_Locator</a:t>
            </a:r>
            <a:r>
              <a:rPr lang="en-US"/>
              <a:t> table</a:t>
            </a:r>
          </a:p>
        </p:txBody>
      </p:sp>
      <p:sp>
        <p:nvSpPr>
          <p:cNvPr id="4" name="Text Placeholder 3"/>
          <p:cNvSpPr>
            <a:spLocks noGrp="1"/>
          </p:cNvSpPr>
          <p:nvPr>
            <p:ph idx="1"/>
          </p:nvPr>
        </p:nvSpPr>
        <p:spPr>
          <a:xfrm>
            <a:off x="584200" y="1435503"/>
            <a:ext cx="11018520" cy="1255728"/>
          </a:xfrm>
        </p:spPr>
        <p:txBody>
          <a:bodyPr/>
          <a:lstStyle/>
          <a:p>
            <a:r>
              <a:rPr lang="en-US" sz="2400"/>
              <a:t>Populated by </a:t>
            </a:r>
            <a:r>
              <a:rPr lang="en-US" sz="2400" err="1"/>
              <a:t>vSwitchService</a:t>
            </a:r>
            <a:r>
              <a:rPr lang="en-US" sz="2400"/>
              <a:t> within Network Controller</a:t>
            </a:r>
          </a:p>
          <a:p>
            <a:r>
              <a:rPr lang="en-US" sz="2400"/>
              <a:t>Contains a list of Provider Address (PA) to be used for Customer Address (CA)</a:t>
            </a:r>
          </a:p>
          <a:p>
            <a:r>
              <a:rPr lang="en-US" sz="2400"/>
              <a:t>Refers to the locator column within </a:t>
            </a:r>
            <a:r>
              <a:rPr lang="en-US" sz="2400" err="1"/>
              <a:t>Ucast_Macs_Remote</a:t>
            </a:r>
            <a:r>
              <a:rPr lang="en-US" sz="2400"/>
              <a:t> table</a:t>
            </a:r>
          </a:p>
        </p:txBody>
      </p:sp>
      <p:graphicFrame>
        <p:nvGraphicFramePr>
          <p:cNvPr id="3" name="Table 4">
            <a:extLst>
              <a:ext uri="{FF2B5EF4-FFF2-40B4-BE49-F238E27FC236}">
                <a16:creationId xmlns:a16="http://schemas.microsoft.com/office/drawing/2014/main" id="{99532C01-7C02-79F3-118D-FAAAD35701E2}"/>
              </a:ext>
            </a:extLst>
          </p:cNvPr>
          <p:cNvGraphicFramePr>
            <a:graphicFrameLocks noGrp="1"/>
          </p:cNvGraphicFramePr>
          <p:nvPr>
            <p:extLst>
              <p:ext uri="{D42A27DB-BD31-4B8C-83A1-F6EECF244321}">
                <p14:modId xmlns:p14="http://schemas.microsoft.com/office/powerpoint/2010/main" val="499188833"/>
              </p:ext>
            </p:extLst>
          </p:nvPr>
        </p:nvGraphicFramePr>
        <p:xfrm>
          <a:off x="761767" y="3115536"/>
          <a:ext cx="9810604" cy="2930780"/>
        </p:xfrm>
        <a:graphic>
          <a:graphicData uri="http://schemas.openxmlformats.org/drawingml/2006/table">
            <a:tbl>
              <a:tblPr firstRow="1" bandRow="1">
                <a:tableStyleId>{5C22544A-7EE6-4342-B048-85BDC9FD1C3A}</a:tableStyleId>
              </a:tblPr>
              <a:tblGrid>
                <a:gridCol w="2391568">
                  <a:extLst>
                    <a:ext uri="{9D8B030D-6E8A-4147-A177-3AD203B41FA5}">
                      <a16:colId xmlns:a16="http://schemas.microsoft.com/office/drawing/2014/main" val="2641549258"/>
                    </a:ext>
                  </a:extLst>
                </a:gridCol>
                <a:gridCol w="7419036">
                  <a:extLst>
                    <a:ext uri="{9D8B030D-6E8A-4147-A177-3AD203B41FA5}">
                      <a16:colId xmlns:a16="http://schemas.microsoft.com/office/drawing/2014/main" val="823529561"/>
                    </a:ext>
                  </a:extLst>
                </a:gridCol>
              </a:tblGrid>
              <a:tr h="470332">
                <a:tc>
                  <a:txBody>
                    <a:bodyPr/>
                    <a:lstStyle/>
                    <a:p>
                      <a:r>
                        <a:rPr lang="en-US" sz="1600"/>
                        <a:t>Column</a:t>
                      </a:r>
                    </a:p>
                  </a:txBody>
                  <a:tcPr/>
                </a:tc>
                <a:tc>
                  <a:txBody>
                    <a:bodyPr/>
                    <a:lstStyle/>
                    <a:p>
                      <a:r>
                        <a:rPr lang="en-US" sz="1600"/>
                        <a:t>Description</a:t>
                      </a:r>
                    </a:p>
                  </a:txBody>
                  <a:tcPr/>
                </a:tc>
                <a:extLst>
                  <a:ext uri="{0D108BD9-81ED-4DB2-BD59-A6C34878D82A}">
                    <a16:rowId xmlns:a16="http://schemas.microsoft.com/office/drawing/2014/main" val="2253341165"/>
                  </a:ext>
                </a:extLst>
              </a:tr>
              <a:tr h="470332">
                <a:tc>
                  <a:txBody>
                    <a:bodyPr/>
                    <a:lstStyle/>
                    <a:p>
                      <a:r>
                        <a:rPr lang="en-US" sz="1600"/>
                        <a:t>_UUID</a:t>
                      </a:r>
                    </a:p>
                  </a:txBody>
                  <a:tcPr/>
                </a:tc>
                <a:tc>
                  <a:txBody>
                    <a:bodyPr/>
                    <a:lstStyle/>
                    <a:p>
                      <a:r>
                        <a:rPr lang="en-US" sz="1600"/>
                        <a:t>Unique Identifier</a:t>
                      </a:r>
                    </a:p>
                  </a:txBody>
                  <a:tcPr/>
                </a:tc>
                <a:extLst>
                  <a:ext uri="{0D108BD9-81ED-4DB2-BD59-A6C34878D82A}">
                    <a16:rowId xmlns:a16="http://schemas.microsoft.com/office/drawing/2014/main" val="2083646773"/>
                  </a:ext>
                </a:extLst>
              </a:tr>
              <a:tr h="470332">
                <a:tc>
                  <a:txBody>
                    <a:bodyPr/>
                    <a:lstStyle/>
                    <a:p>
                      <a:r>
                        <a:rPr lang="en-US" sz="1600"/>
                        <a:t>BFD</a:t>
                      </a:r>
                    </a:p>
                  </a:txBody>
                  <a:tcPr/>
                </a:tc>
                <a:tc>
                  <a:txBody>
                    <a:bodyPr/>
                    <a:lstStyle/>
                    <a:p>
                      <a:r>
                        <a:rPr lang="en-US" sz="1600"/>
                        <a:t>Not Used</a:t>
                      </a:r>
                    </a:p>
                  </a:txBody>
                  <a:tcPr/>
                </a:tc>
                <a:extLst>
                  <a:ext uri="{0D108BD9-81ED-4DB2-BD59-A6C34878D82A}">
                    <a16:rowId xmlns:a16="http://schemas.microsoft.com/office/drawing/2014/main" val="2262135020"/>
                  </a:ext>
                </a:extLst>
              </a:tr>
              <a:tr h="470332">
                <a:tc>
                  <a:txBody>
                    <a:bodyPr/>
                    <a:lstStyle/>
                    <a:p>
                      <a:r>
                        <a:rPr lang="en-US" sz="1600" err="1"/>
                        <a:t>BFD_Status</a:t>
                      </a:r>
                      <a:endParaRPr lang="en-US" sz="1600"/>
                    </a:p>
                  </a:txBody>
                  <a:tcPr/>
                </a:tc>
                <a:tc>
                  <a:txBody>
                    <a:bodyPr/>
                    <a:lstStyle/>
                    <a:p>
                      <a:pPr lvl="0">
                        <a:buNone/>
                      </a:pPr>
                      <a:r>
                        <a:rPr lang="en-US" sz="1600" b="0" i="0" u="none" strike="noStrike" noProof="0">
                          <a:solidFill>
                            <a:srgbClr val="000000"/>
                          </a:solidFill>
                          <a:latin typeface="Bembo_MSFontService"/>
                        </a:rPr>
                        <a:t>Not Used</a:t>
                      </a:r>
                      <a:endParaRPr lang="en-US"/>
                    </a:p>
                  </a:txBody>
                  <a:tcPr/>
                </a:tc>
                <a:extLst>
                  <a:ext uri="{0D108BD9-81ED-4DB2-BD59-A6C34878D82A}">
                    <a16:rowId xmlns:a16="http://schemas.microsoft.com/office/drawing/2014/main" val="461783647"/>
                  </a:ext>
                </a:extLst>
              </a:tr>
              <a:tr h="470332">
                <a:tc>
                  <a:txBody>
                    <a:bodyPr/>
                    <a:lstStyle/>
                    <a:p>
                      <a:r>
                        <a:rPr lang="en-US" sz="1600"/>
                        <a:t>DST_IP</a:t>
                      </a:r>
                    </a:p>
                  </a:txBody>
                  <a:tcPr/>
                </a:tc>
                <a:tc>
                  <a:txBody>
                    <a:bodyPr/>
                    <a:lstStyle/>
                    <a:p>
                      <a:r>
                        <a:rPr lang="en-US" sz="1600"/>
                        <a:t>Provider Address</a:t>
                      </a:r>
                    </a:p>
                  </a:txBody>
                  <a:tcPr/>
                </a:tc>
                <a:extLst>
                  <a:ext uri="{0D108BD9-81ED-4DB2-BD59-A6C34878D82A}">
                    <a16:rowId xmlns:a16="http://schemas.microsoft.com/office/drawing/2014/main" val="562984713"/>
                  </a:ext>
                </a:extLst>
              </a:tr>
              <a:tr h="470332">
                <a:tc>
                  <a:txBody>
                    <a:bodyPr/>
                    <a:lstStyle/>
                    <a:p>
                      <a:r>
                        <a:rPr lang="en-US" sz="1600" err="1"/>
                        <a:t>Encapsulation_Type</a:t>
                      </a:r>
                      <a:endParaRPr lang="en-US" sz="1600"/>
                    </a:p>
                  </a:txBody>
                  <a:tcPr/>
                </a:tc>
                <a:tc>
                  <a:txBody>
                    <a:bodyPr/>
                    <a:lstStyle/>
                    <a:p>
                      <a:r>
                        <a:rPr lang="en-US" sz="1600"/>
                        <a:t>Outer encapsulation of packet used for VFP processing.  VXLAN or NVGRE over IPv4/IPv6</a:t>
                      </a:r>
                    </a:p>
                  </a:txBody>
                  <a:tcPr/>
                </a:tc>
                <a:extLst>
                  <a:ext uri="{0D108BD9-81ED-4DB2-BD59-A6C34878D82A}">
                    <a16:rowId xmlns:a16="http://schemas.microsoft.com/office/drawing/2014/main" val="483353955"/>
                  </a:ext>
                </a:extLst>
              </a:tr>
            </a:tbl>
          </a:graphicData>
        </a:graphic>
      </p:graphicFrame>
    </p:spTree>
    <p:extLst>
      <p:ext uri="{BB962C8B-B14F-4D97-AF65-F5344CB8AC3E}">
        <p14:creationId xmlns:p14="http://schemas.microsoft.com/office/powerpoint/2010/main" val="1351467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Logical_Router</a:t>
            </a:r>
            <a:r>
              <a:rPr lang="en-US"/>
              <a:t> table</a:t>
            </a:r>
          </a:p>
        </p:txBody>
      </p:sp>
      <p:sp>
        <p:nvSpPr>
          <p:cNvPr id="4" name="Text Placeholder 3"/>
          <p:cNvSpPr>
            <a:spLocks noGrp="1"/>
          </p:cNvSpPr>
          <p:nvPr>
            <p:ph idx="1"/>
          </p:nvPr>
        </p:nvSpPr>
        <p:spPr>
          <a:xfrm>
            <a:off x="588263" y="1319542"/>
            <a:ext cx="9810604" cy="1625060"/>
          </a:xfrm>
        </p:spPr>
        <p:txBody>
          <a:bodyPr/>
          <a:lstStyle/>
          <a:p>
            <a:r>
              <a:rPr lang="en-US" sz="2400"/>
              <a:t>This table translates to the Virtual Network Routing Domain ID (RDID)</a:t>
            </a:r>
          </a:p>
          <a:p>
            <a:r>
              <a:rPr lang="en-US" sz="2400"/>
              <a:t>There will be an entry for each Virtual Network within this table</a:t>
            </a:r>
          </a:p>
          <a:p>
            <a:r>
              <a:rPr lang="en-US" sz="2400"/>
              <a:t>A compartment is created for each entry in this table within the </a:t>
            </a:r>
            <a:r>
              <a:rPr lang="en-US" sz="2400" err="1"/>
              <a:t>PAHostvNIC</a:t>
            </a:r>
            <a:r>
              <a:rPr lang="en-US" sz="2400"/>
              <a:t> adapter</a:t>
            </a:r>
          </a:p>
        </p:txBody>
      </p:sp>
      <p:graphicFrame>
        <p:nvGraphicFramePr>
          <p:cNvPr id="3" name="Table 4">
            <a:extLst>
              <a:ext uri="{FF2B5EF4-FFF2-40B4-BE49-F238E27FC236}">
                <a16:creationId xmlns:a16="http://schemas.microsoft.com/office/drawing/2014/main" id="{8014C67F-F65E-36C3-84F1-D3B08986BFA2}"/>
              </a:ext>
            </a:extLst>
          </p:cNvPr>
          <p:cNvGraphicFramePr>
            <a:graphicFrameLocks noGrp="1"/>
          </p:cNvGraphicFramePr>
          <p:nvPr>
            <p:extLst>
              <p:ext uri="{D42A27DB-BD31-4B8C-83A1-F6EECF244321}">
                <p14:modId xmlns:p14="http://schemas.microsoft.com/office/powerpoint/2010/main" val="823502557"/>
              </p:ext>
            </p:extLst>
          </p:nvPr>
        </p:nvGraphicFramePr>
        <p:xfrm>
          <a:off x="763331" y="3252946"/>
          <a:ext cx="9810604" cy="2895600"/>
        </p:xfrm>
        <a:graphic>
          <a:graphicData uri="http://schemas.openxmlformats.org/drawingml/2006/table">
            <a:tbl>
              <a:tblPr firstRow="1" bandRow="1">
                <a:tableStyleId>{5C22544A-7EE6-4342-B048-85BDC9FD1C3A}</a:tableStyleId>
              </a:tblPr>
              <a:tblGrid>
                <a:gridCol w="1853687">
                  <a:extLst>
                    <a:ext uri="{9D8B030D-6E8A-4147-A177-3AD203B41FA5}">
                      <a16:colId xmlns:a16="http://schemas.microsoft.com/office/drawing/2014/main" val="2841874274"/>
                    </a:ext>
                  </a:extLst>
                </a:gridCol>
                <a:gridCol w="7956917">
                  <a:extLst>
                    <a:ext uri="{9D8B030D-6E8A-4147-A177-3AD203B41FA5}">
                      <a16:colId xmlns:a16="http://schemas.microsoft.com/office/drawing/2014/main" val="3571635671"/>
                    </a:ext>
                  </a:extLst>
                </a:gridCol>
              </a:tblGrid>
              <a:tr h="457200">
                <a:tc>
                  <a:txBody>
                    <a:bodyPr/>
                    <a:lstStyle/>
                    <a:p>
                      <a:r>
                        <a:rPr lang="en-US" sz="1600"/>
                        <a:t>Column</a:t>
                      </a:r>
                    </a:p>
                  </a:txBody>
                  <a:tcPr/>
                </a:tc>
                <a:tc>
                  <a:txBody>
                    <a:bodyPr/>
                    <a:lstStyle/>
                    <a:p>
                      <a:r>
                        <a:rPr lang="en-US" sz="1600"/>
                        <a:t>Description</a:t>
                      </a:r>
                    </a:p>
                  </a:txBody>
                  <a:tcPr/>
                </a:tc>
                <a:extLst>
                  <a:ext uri="{0D108BD9-81ED-4DB2-BD59-A6C34878D82A}">
                    <a16:rowId xmlns:a16="http://schemas.microsoft.com/office/drawing/2014/main" val="2904154256"/>
                  </a:ext>
                </a:extLst>
              </a:tr>
              <a:tr h="457200">
                <a:tc>
                  <a:txBody>
                    <a:bodyPr/>
                    <a:lstStyle/>
                    <a:p>
                      <a:r>
                        <a:rPr lang="en-US" sz="1600"/>
                        <a:t>Name</a:t>
                      </a:r>
                    </a:p>
                  </a:txBody>
                  <a:tcPr anchor="ctr"/>
                </a:tc>
                <a:tc>
                  <a:txBody>
                    <a:bodyPr/>
                    <a:lstStyle/>
                    <a:p>
                      <a:r>
                        <a:rPr lang="en-US" sz="1600"/>
                        <a:t>Corresponds the instance id of the virtual network resource in </a:t>
                      </a:r>
                      <a:r>
                        <a:rPr lang="en-US" sz="1600" err="1"/>
                        <a:t>networkcontroller</a:t>
                      </a:r>
                      <a:r>
                        <a:rPr lang="en-US" sz="1600"/>
                        <a:t>. </a:t>
                      </a:r>
                      <a:r>
                        <a:rPr lang="en-US" sz="1600" err="1"/>
                        <a:t>HostAgent</a:t>
                      </a:r>
                      <a:r>
                        <a:rPr lang="en-US" sz="1600"/>
                        <a:t> will create a compartment corresponding to this and Get-</a:t>
                      </a:r>
                      <a:r>
                        <a:rPr lang="en-US" sz="1600" err="1"/>
                        <a:t>NetCompartment</a:t>
                      </a:r>
                      <a:r>
                        <a:rPr lang="en-US" sz="1600"/>
                        <a:t> will show a compartment with this </a:t>
                      </a:r>
                      <a:r>
                        <a:rPr lang="en-US" sz="1600" err="1"/>
                        <a:t>Guid</a:t>
                      </a:r>
                      <a:r>
                        <a:rPr lang="en-US" sz="1600"/>
                        <a:t>.</a:t>
                      </a:r>
                    </a:p>
                  </a:txBody>
                  <a:tcPr anchor="ctr"/>
                </a:tc>
                <a:extLst>
                  <a:ext uri="{0D108BD9-81ED-4DB2-BD59-A6C34878D82A}">
                    <a16:rowId xmlns:a16="http://schemas.microsoft.com/office/drawing/2014/main" val="597191538"/>
                  </a:ext>
                </a:extLst>
              </a:tr>
              <a:tr h="457200">
                <a:tc>
                  <a:txBody>
                    <a:bodyPr/>
                    <a:lstStyle/>
                    <a:p>
                      <a:r>
                        <a:rPr lang="en-US" sz="1600" err="1"/>
                        <a:t>Other_Configs</a:t>
                      </a:r>
                      <a:endParaRPr lang="en-US" sz="1600"/>
                    </a:p>
                  </a:txBody>
                  <a:tcPr anchor="ctr"/>
                </a:tc>
                <a:tc>
                  <a:txBody>
                    <a:bodyPr/>
                    <a:lstStyle/>
                    <a:p>
                      <a:r>
                        <a:rPr lang="en-US" sz="1600"/>
                        <a:t>Used to push metering, peering configuration etc.</a:t>
                      </a:r>
                    </a:p>
                  </a:txBody>
                  <a:tcPr anchor="ctr"/>
                </a:tc>
                <a:extLst>
                  <a:ext uri="{0D108BD9-81ED-4DB2-BD59-A6C34878D82A}">
                    <a16:rowId xmlns:a16="http://schemas.microsoft.com/office/drawing/2014/main" val="2029354554"/>
                  </a:ext>
                </a:extLst>
              </a:tr>
              <a:tr h="457200">
                <a:tc>
                  <a:txBody>
                    <a:bodyPr/>
                    <a:lstStyle/>
                    <a:p>
                      <a:r>
                        <a:rPr lang="en-US" sz="1600" err="1"/>
                        <a:t>Static_Routes</a:t>
                      </a:r>
                      <a:endParaRPr lang="en-US" sz="1600"/>
                    </a:p>
                  </a:txBody>
                  <a:tcPr anchor="ctr"/>
                </a:tc>
                <a:tc>
                  <a:txBody>
                    <a:bodyPr/>
                    <a:lstStyle/>
                    <a:p>
                      <a:r>
                        <a:rPr lang="en-US" sz="1600"/>
                        <a:t>Additional static routes pushed internally. For example: on-premises routes pushed by gateway.</a:t>
                      </a:r>
                    </a:p>
                  </a:txBody>
                  <a:tcPr anchor="ctr"/>
                </a:tc>
                <a:extLst>
                  <a:ext uri="{0D108BD9-81ED-4DB2-BD59-A6C34878D82A}">
                    <a16:rowId xmlns:a16="http://schemas.microsoft.com/office/drawing/2014/main" val="1806528222"/>
                  </a:ext>
                </a:extLst>
              </a:tr>
              <a:tr h="457200">
                <a:tc>
                  <a:txBody>
                    <a:bodyPr/>
                    <a:lstStyle/>
                    <a:p>
                      <a:r>
                        <a:rPr lang="en-US" sz="1600" err="1"/>
                        <a:t>Switching_Binding</a:t>
                      </a:r>
                      <a:endParaRPr lang="en-US" sz="1600"/>
                    </a:p>
                  </a:txBody>
                  <a:tcPr anchor="ctr"/>
                </a:tc>
                <a:tc>
                  <a:txBody>
                    <a:bodyPr/>
                    <a:lstStyle/>
                    <a:p>
                      <a:r>
                        <a:rPr lang="en-US" sz="1600"/>
                        <a:t>Has information about each subnet in the VNET. </a:t>
                      </a:r>
                      <a:r>
                        <a:rPr lang="en-US" sz="1600" err="1"/>
                        <a:t>Guid</a:t>
                      </a:r>
                      <a:r>
                        <a:rPr lang="en-US" sz="1600"/>
                        <a:t> here points the </a:t>
                      </a:r>
                      <a:r>
                        <a:rPr lang="en-US" sz="1600" err="1"/>
                        <a:t>Logical_Switch</a:t>
                      </a:r>
                      <a:r>
                        <a:rPr lang="en-US" sz="1600"/>
                        <a:t> table.</a:t>
                      </a:r>
                    </a:p>
                  </a:txBody>
                  <a:tcPr anchor="ctr"/>
                </a:tc>
                <a:extLst>
                  <a:ext uri="{0D108BD9-81ED-4DB2-BD59-A6C34878D82A}">
                    <a16:rowId xmlns:a16="http://schemas.microsoft.com/office/drawing/2014/main" val="4068036326"/>
                  </a:ext>
                </a:extLst>
              </a:tr>
            </a:tbl>
          </a:graphicData>
        </a:graphic>
      </p:graphicFrame>
    </p:spTree>
    <p:extLst>
      <p:ext uri="{BB962C8B-B14F-4D97-AF65-F5344CB8AC3E}">
        <p14:creationId xmlns:p14="http://schemas.microsoft.com/office/powerpoint/2010/main" val="41901979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Logical_Switch</a:t>
            </a:r>
            <a:r>
              <a:rPr lang="en-US"/>
              <a:t> table</a:t>
            </a:r>
          </a:p>
        </p:txBody>
      </p:sp>
      <p:sp>
        <p:nvSpPr>
          <p:cNvPr id="4" name="Text Placeholder 3"/>
          <p:cNvSpPr>
            <a:spLocks noGrp="1"/>
          </p:cNvSpPr>
          <p:nvPr>
            <p:ph idx="1"/>
          </p:nvPr>
        </p:nvSpPr>
        <p:spPr>
          <a:xfrm>
            <a:off x="636811" y="1509322"/>
            <a:ext cx="9810604" cy="812530"/>
          </a:xfrm>
        </p:spPr>
        <p:txBody>
          <a:bodyPr/>
          <a:lstStyle/>
          <a:p>
            <a:r>
              <a:rPr lang="en-US" sz="2400"/>
              <a:t>Contains the virtual subnets.</a:t>
            </a:r>
          </a:p>
          <a:p>
            <a:r>
              <a:rPr lang="en-US" sz="2400"/>
              <a:t>Each entry will correspond to a virtual subnet</a:t>
            </a:r>
          </a:p>
        </p:txBody>
      </p:sp>
      <p:graphicFrame>
        <p:nvGraphicFramePr>
          <p:cNvPr id="3" name="Table 4">
            <a:extLst>
              <a:ext uri="{FF2B5EF4-FFF2-40B4-BE49-F238E27FC236}">
                <a16:creationId xmlns:a16="http://schemas.microsoft.com/office/drawing/2014/main" id="{0C0E066A-CEC4-C372-84AF-F59A5051D5E4}"/>
              </a:ext>
            </a:extLst>
          </p:cNvPr>
          <p:cNvGraphicFramePr>
            <a:graphicFrameLocks noGrp="1"/>
          </p:cNvGraphicFramePr>
          <p:nvPr>
            <p:extLst>
              <p:ext uri="{D42A27DB-BD31-4B8C-83A1-F6EECF244321}">
                <p14:modId xmlns:p14="http://schemas.microsoft.com/office/powerpoint/2010/main" val="2337759259"/>
              </p:ext>
            </p:extLst>
          </p:nvPr>
        </p:nvGraphicFramePr>
        <p:xfrm>
          <a:off x="855346" y="2789321"/>
          <a:ext cx="9810604" cy="2377440"/>
        </p:xfrm>
        <a:graphic>
          <a:graphicData uri="http://schemas.openxmlformats.org/drawingml/2006/table">
            <a:tbl>
              <a:tblPr firstRow="1" bandRow="1">
                <a:tableStyleId>{5C22544A-7EE6-4342-B048-85BDC9FD1C3A}</a:tableStyleId>
              </a:tblPr>
              <a:tblGrid>
                <a:gridCol w="2283993">
                  <a:extLst>
                    <a:ext uri="{9D8B030D-6E8A-4147-A177-3AD203B41FA5}">
                      <a16:colId xmlns:a16="http://schemas.microsoft.com/office/drawing/2014/main" val="2192298328"/>
                    </a:ext>
                  </a:extLst>
                </a:gridCol>
                <a:gridCol w="7526611">
                  <a:extLst>
                    <a:ext uri="{9D8B030D-6E8A-4147-A177-3AD203B41FA5}">
                      <a16:colId xmlns:a16="http://schemas.microsoft.com/office/drawing/2014/main" val="1139655967"/>
                    </a:ext>
                  </a:extLst>
                </a:gridCol>
              </a:tblGrid>
              <a:tr h="0">
                <a:tc>
                  <a:txBody>
                    <a:bodyPr/>
                    <a:lstStyle/>
                    <a:p>
                      <a:r>
                        <a:rPr lang="en-US" sz="1800"/>
                        <a:t>Column</a:t>
                      </a:r>
                    </a:p>
                  </a:txBody>
                  <a:tcPr/>
                </a:tc>
                <a:tc>
                  <a:txBody>
                    <a:bodyPr/>
                    <a:lstStyle/>
                    <a:p>
                      <a:r>
                        <a:rPr lang="en-US" sz="1800"/>
                        <a:t>Description</a:t>
                      </a:r>
                    </a:p>
                  </a:txBody>
                  <a:tcPr/>
                </a:tc>
                <a:extLst>
                  <a:ext uri="{0D108BD9-81ED-4DB2-BD59-A6C34878D82A}">
                    <a16:rowId xmlns:a16="http://schemas.microsoft.com/office/drawing/2014/main" val="3551634549"/>
                  </a:ext>
                </a:extLst>
              </a:tr>
              <a:tr h="0">
                <a:tc>
                  <a:txBody>
                    <a:bodyPr/>
                    <a:lstStyle/>
                    <a:p>
                      <a:pPr algn="l"/>
                      <a:r>
                        <a:rPr lang="en-US" sz="1800"/>
                        <a:t>_UUID</a:t>
                      </a:r>
                    </a:p>
                  </a:txBody>
                  <a:tcPr anchor="ctr"/>
                </a:tc>
                <a:tc>
                  <a:txBody>
                    <a:bodyPr/>
                    <a:lstStyle/>
                    <a:p>
                      <a:pPr algn="l"/>
                      <a:r>
                        <a:rPr lang="en-US" sz="1800"/>
                        <a:t>Unique identifier, links to logical router table via </a:t>
                      </a:r>
                      <a:r>
                        <a:rPr lang="en-US" sz="1800" err="1"/>
                        <a:t>switch_binding</a:t>
                      </a:r>
                      <a:r>
                        <a:rPr lang="en-US" sz="1800"/>
                        <a:t>.</a:t>
                      </a:r>
                    </a:p>
                  </a:txBody>
                  <a:tcPr anchor="ctr"/>
                </a:tc>
                <a:extLst>
                  <a:ext uri="{0D108BD9-81ED-4DB2-BD59-A6C34878D82A}">
                    <a16:rowId xmlns:a16="http://schemas.microsoft.com/office/drawing/2014/main" val="932291700"/>
                  </a:ext>
                </a:extLst>
              </a:tr>
              <a:tr h="0">
                <a:tc>
                  <a:txBody>
                    <a:bodyPr/>
                    <a:lstStyle/>
                    <a:p>
                      <a:pPr algn="l"/>
                      <a:r>
                        <a:rPr lang="en-US" sz="1800" err="1"/>
                        <a:t>Encryption_Credential_Thumbprint</a:t>
                      </a:r>
                      <a:endParaRPr lang="en-US" sz="1800"/>
                    </a:p>
                  </a:txBody>
                  <a:tcPr anchor="ctr"/>
                </a:tc>
                <a:tc>
                  <a:txBody>
                    <a:bodyPr/>
                    <a:lstStyle/>
                    <a:p>
                      <a:pPr algn="l"/>
                      <a:r>
                        <a:rPr lang="en-US" sz="1800" dirty="0"/>
                        <a:t>Encryption certificate used for secure </a:t>
                      </a:r>
                      <a:r>
                        <a:rPr lang="en-US" sz="1800"/>
                        <a:t>vnet (WS 2019+)</a:t>
                      </a:r>
                      <a:endParaRPr lang="en-US" sz="1800" dirty="0"/>
                    </a:p>
                  </a:txBody>
                  <a:tcPr anchor="ctr"/>
                </a:tc>
                <a:extLst>
                  <a:ext uri="{0D108BD9-81ED-4DB2-BD59-A6C34878D82A}">
                    <a16:rowId xmlns:a16="http://schemas.microsoft.com/office/drawing/2014/main" val="2187559765"/>
                  </a:ext>
                </a:extLst>
              </a:tr>
              <a:tr h="0">
                <a:tc>
                  <a:txBody>
                    <a:bodyPr/>
                    <a:lstStyle/>
                    <a:p>
                      <a:pPr algn="l"/>
                      <a:r>
                        <a:rPr lang="en-US" sz="1800" err="1"/>
                        <a:t>Static_Routes</a:t>
                      </a:r>
                      <a:endParaRPr lang="en-US" sz="1800"/>
                    </a:p>
                  </a:txBody>
                  <a:tcPr anchor="ctr"/>
                </a:tc>
                <a:tc>
                  <a:txBody>
                    <a:bodyPr/>
                    <a:lstStyle/>
                    <a:p>
                      <a:pPr algn="l"/>
                      <a:r>
                        <a:rPr lang="en-US" sz="1800"/>
                        <a:t>Static routes configured via UDR</a:t>
                      </a:r>
                    </a:p>
                    <a:p>
                      <a:pPr algn="l"/>
                      <a:endParaRPr lang="en-US" sz="1800"/>
                    </a:p>
                  </a:txBody>
                  <a:tcPr anchor="ctr"/>
                </a:tc>
                <a:extLst>
                  <a:ext uri="{0D108BD9-81ED-4DB2-BD59-A6C34878D82A}">
                    <a16:rowId xmlns:a16="http://schemas.microsoft.com/office/drawing/2014/main" val="3891452495"/>
                  </a:ext>
                </a:extLst>
              </a:tr>
              <a:tr h="0">
                <a:tc>
                  <a:txBody>
                    <a:bodyPr/>
                    <a:lstStyle/>
                    <a:p>
                      <a:pPr algn="l"/>
                      <a:r>
                        <a:rPr lang="en-US" sz="1800" err="1"/>
                        <a:t>Tunnel_Key</a:t>
                      </a:r>
                      <a:endParaRPr lang="en-US" sz="1800"/>
                    </a:p>
                  </a:txBody>
                  <a:tcPr anchor="ctr"/>
                </a:tc>
                <a:tc>
                  <a:txBody>
                    <a:bodyPr/>
                    <a:lstStyle/>
                    <a:p>
                      <a:pPr algn="l"/>
                      <a:r>
                        <a:rPr lang="en-US" sz="1800"/>
                        <a:t>Corresponds to the Virtual Subnet ID (VSID) for the subnet.</a:t>
                      </a:r>
                    </a:p>
                  </a:txBody>
                  <a:tcPr anchor="ctr"/>
                </a:tc>
                <a:extLst>
                  <a:ext uri="{0D108BD9-81ED-4DB2-BD59-A6C34878D82A}">
                    <a16:rowId xmlns:a16="http://schemas.microsoft.com/office/drawing/2014/main" val="408580209"/>
                  </a:ext>
                </a:extLst>
              </a:tr>
            </a:tbl>
          </a:graphicData>
        </a:graphic>
      </p:graphicFrame>
    </p:spTree>
    <p:extLst>
      <p:ext uri="{BB962C8B-B14F-4D97-AF65-F5344CB8AC3E}">
        <p14:creationId xmlns:p14="http://schemas.microsoft.com/office/powerpoint/2010/main" val="18016218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16CC5-FEB2-E6CE-662D-424DF703921E}"/>
              </a:ext>
            </a:extLst>
          </p:cNvPr>
          <p:cNvSpPr>
            <a:spLocks noGrp="1"/>
          </p:cNvSpPr>
          <p:nvPr>
            <p:ph type="title"/>
          </p:nvPr>
        </p:nvSpPr>
        <p:spPr/>
        <p:txBody>
          <a:bodyPr/>
          <a:lstStyle/>
          <a:p>
            <a:r>
              <a:rPr lang="en-US"/>
              <a:t>OVSDB </a:t>
            </a:r>
            <a:r>
              <a:rPr lang="en-US" err="1"/>
              <a:t>MS_Firewall</a:t>
            </a:r>
            <a:endParaRPr lang="en-US"/>
          </a:p>
        </p:txBody>
      </p:sp>
      <p:sp>
        <p:nvSpPr>
          <p:cNvPr id="3" name="Content Placeholder 2">
            <a:extLst>
              <a:ext uri="{FF2B5EF4-FFF2-40B4-BE49-F238E27FC236}">
                <a16:creationId xmlns:a16="http://schemas.microsoft.com/office/drawing/2014/main" id="{7110A51F-B52D-FC60-A3E1-3156A72D34E2}"/>
              </a:ext>
            </a:extLst>
          </p:cNvPr>
          <p:cNvSpPr>
            <a:spLocks noGrp="1"/>
          </p:cNvSpPr>
          <p:nvPr>
            <p:ph idx="1"/>
          </p:nvPr>
        </p:nvSpPr>
        <p:spPr/>
        <p:txBody>
          <a:bodyPr/>
          <a:lstStyle/>
          <a:p>
            <a:r>
              <a:rPr lang="en-US" err="1"/>
              <a:t>MS_Firewall</a:t>
            </a:r>
            <a:r>
              <a:rPr lang="en-US"/>
              <a:t> database is used by the Firewall service to apply ACLs</a:t>
            </a:r>
          </a:p>
          <a:p>
            <a:r>
              <a:rPr lang="en-US"/>
              <a:t>Firewall plug-in within NCHostAgent monitors the goal state policies and will plumb appropriate policies within VFP</a:t>
            </a:r>
          </a:p>
        </p:txBody>
      </p:sp>
    </p:spTree>
    <p:extLst>
      <p:ext uri="{BB962C8B-B14F-4D97-AF65-F5344CB8AC3E}">
        <p14:creationId xmlns:p14="http://schemas.microsoft.com/office/powerpoint/2010/main" val="33287750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16802-3341-2108-783C-2C7DCAEECEFE}"/>
              </a:ext>
            </a:extLst>
          </p:cNvPr>
          <p:cNvSpPr>
            <a:spLocks noGrp="1"/>
          </p:cNvSpPr>
          <p:nvPr>
            <p:ph type="title"/>
          </p:nvPr>
        </p:nvSpPr>
        <p:spPr/>
        <p:txBody>
          <a:bodyPr/>
          <a:lstStyle/>
          <a:p>
            <a:r>
              <a:rPr lang="en-US">
                <a:cs typeface="Segoe UI"/>
              </a:rPr>
              <a:t>OVSDB ServiceInsertion </a:t>
            </a:r>
            <a:endParaRPr lang="en-US"/>
          </a:p>
        </p:txBody>
      </p:sp>
      <p:sp>
        <p:nvSpPr>
          <p:cNvPr id="3" name="Content Placeholder 2">
            <a:extLst>
              <a:ext uri="{FF2B5EF4-FFF2-40B4-BE49-F238E27FC236}">
                <a16:creationId xmlns:a16="http://schemas.microsoft.com/office/drawing/2014/main" id="{32C5DF3E-EBC8-2FC4-8641-12BAB3737245}"/>
              </a:ext>
            </a:extLst>
          </p:cNvPr>
          <p:cNvSpPr>
            <a:spLocks noGrp="1"/>
          </p:cNvSpPr>
          <p:nvPr>
            <p:ph idx="1"/>
          </p:nvPr>
        </p:nvSpPr>
        <p:spPr>
          <a:xfrm>
            <a:off x="584200" y="1435503"/>
            <a:ext cx="11018520" cy="1895904"/>
          </a:xfrm>
        </p:spPr>
        <p:txBody>
          <a:bodyPr vert="horz" wrap="square" lIns="0" tIns="0" rIns="0" bIns="0" rtlCol="0" anchor="t">
            <a:spAutoFit/>
          </a:bodyPr>
          <a:lstStyle/>
          <a:p>
            <a:r>
              <a:rPr lang="en-US" dirty="0">
                <a:cs typeface="Segoe UI"/>
              </a:rPr>
              <a:t>The database was </a:t>
            </a:r>
            <a:r>
              <a:rPr lang="en-US">
                <a:cs typeface="Segoe UI"/>
              </a:rPr>
              <a:t>originally</a:t>
            </a:r>
            <a:r>
              <a:rPr lang="en-US" dirty="0">
                <a:cs typeface="Segoe UI"/>
              </a:rPr>
              <a:t> developed to apply Service Chaining.</a:t>
            </a:r>
            <a:endParaRPr lang="en-US"/>
          </a:p>
          <a:p>
            <a:r>
              <a:rPr lang="en-US" dirty="0">
                <a:cs typeface="Segoe UI"/>
              </a:rPr>
              <a:t>User Defined Routes was then created, which leverages VNET module (SDNVSM service) instead.</a:t>
            </a:r>
          </a:p>
          <a:p>
            <a:r>
              <a:rPr lang="en-US" dirty="0">
                <a:cs typeface="Segoe UI"/>
              </a:rPr>
              <a:t>Only used to enable Port Mirroring functionality.</a:t>
            </a:r>
            <a:endParaRPr lang="en-US" dirty="0"/>
          </a:p>
        </p:txBody>
      </p:sp>
    </p:spTree>
    <p:extLst>
      <p:ext uri="{BB962C8B-B14F-4D97-AF65-F5344CB8AC3E}">
        <p14:creationId xmlns:p14="http://schemas.microsoft.com/office/powerpoint/2010/main" val="2428790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8191642" y="640080"/>
            <a:ext cx="3598023" cy="5577840"/>
          </a:xfrm>
          <a:prstGeom prst="rect">
            <a:avLst/>
          </a:prstGeom>
        </p:spPr>
      </p:pic>
      <p:sp>
        <p:nvSpPr>
          <p:cNvPr id="3" name="Title 2"/>
          <p:cNvSpPr>
            <a:spLocks noGrp="1"/>
          </p:cNvSpPr>
          <p:nvPr>
            <p:ph type="title"/>
          </p:nvPr>
        </p:nvSpPr>
        <p:spPr/>
        <p:txBody>
          <a:bodyPr/>
          <a:lstStyle/>
          <a:p>
            <a:r>
              <a:rPr lang="en-US"/>
              <a:t>Windows Service Fabric</a:t>
            </a:r>
          </a:p>
        </p:txBody>
      </p:sp>
      <p:sp>
        <p:nvSpPr>
          <p:cNvPr id="2" name="Text Placeholder 1"/>
          <p:cNvSpPr>
            <a:spLocks noGrp="1"/>
          </p:cNvSpPr>
          <p:nvPr>
            <p:ph type="body" sz="quarter" idx="4294967295"/>
          </p:nvPr>
        </p:nvSpPr>
        <p:spPr>
          <a:xfrm>
            <a:off x="515330" y="1621446"/>
            <a:ext cx="6296025" cy="2270125"/>
          </a:xfrm>
        </p:spPr>
        <p:txBody>
          <a:bodyPr>
            <a:normAutofit fontScale="92500" lnSpcReduction="10000"/>
          </a:bodyPr>
          <a:lstStyle/>
          <a:p>
            <a:r>
              <a:rPr lang="en-US" sz="2000"/>
              <a:t>State Replication and Quorum Management</a:t>
            </a:r>
          </a:p>
          <a:p>
            <a:r>
              <a:rPr lang="en-US" sz="2000"/>
              <a:t>Failure detection</a:t>
            </a:r>
          </a:p>
          <a:p>
            <a:r>
              <a:rPr lang="en-US" sz="2000"/>
              <a:t>Reliable reconfiguration and leader election</a:t>
            </a:r>
          </a:p>
          <a:p>
            <a:r>
              <a:rPr lang="en-US" sz="2000"/>
              <a:t>Reliable and efficient data processing</a:t>
            </a:r>
          </a:p>
          <a:p>
            <a:r>
              <a:rPr lang="en-US" sz="2000"/>
              <a:t>Service Load Balancing</a:t>
            </a:r>
          </a:p>
          <a:p>
            <a:r>
              <a:rPr lang="en-US" sz="2000"/>
              <a:t>Manageability of large-scale service: alerting, patching and upgrading services</a:t>
            </a:r>
          </a:p>
        </p:txBody>
      </p:sp>
      <p:pic>
        <p:nvPicPr>
          <p:cNvPr id="13" name="Picture 12"/>
          <p:cNvPicPr>
            <a:picLocks noChangeAspect="1"/>
          </p:cNvPicPr>
          <p:nvPr/>
        </p:nvPicPr>
        <p:blipFill>
          <a:blip r:embed="rId4">
            <a:grayscl/>
          </a:blip>
          <a:stretch>
            <a:fillRect/>
          </a:stretch>
        </p:blipFill>
        <p:spPr>
          <a:xfrm>
            <a:off x="402335" y="4165540"/>
            <a:ext cx="7725307" cy="2052379"/>
          </a:xfrm>
          <a:prstGeom prst="rect">
            <a:avLst/>
          </a:prstGeom>
        </p:spPr>
      </p:pic>
    </p:spTree>
    <p:extLst>
      <p:ext uri="{BB962C8B-B14F-4D97-AF65-F5344CB8AC3E}">
        <p14:creationId xmlns:p14="http://schemas.microsoft.com/office/powerpoint/2010/main" val="128536172"/>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CF9BF-0DD1-CA70-7E23-29842F9FEBA9}"/>
              </a:ext>
            </a:extLst>
          </p:cNvPr>
          <p:cNvSpPr>
            <a:spLocks noGrp="1"/>
          </p:cNvSpPr>
          <p:nvPr>
            <p:ph type="title"/>
          </p:nvPr>
        </p:nvSpPr>
        <p:spPr>
          <a:xfrm>
            <a:off x="1050879" y="609600"/>
            <a:ext cx="5562706" cy="1426234"/>
          </a:xfrm>
        </p:spPr>
        <p:txBody>
          <a:bodyPr>
            <a:normAutofit/>
          </a:bodyPr>
          <a:lstStyle/>
          <a:p>
            <a:r>
              <a:rPr lang="en-US"/>
              <a:t>Lab	</a:t>
            </a:r>
          </a:p>
        </p:txBody>
      </p:sp>
      <p:sp>
        <p:nvSpPr>
          <p:cNvPr id="3" name="Content Placeholder 2">
            <a:extLst>
              <a:ext uri="{FF2B5EF4-FFF2-40B4-BE49-F238E27FC236}">
                <a16:creationId xmlns:a16="http://schemas.microsoft.com/office/drawing/2014/main" id="{7E60F16A-CDD1-4284-8AA4-5C08C92BD4C0}"/>
              </a:ext>
            </a:extLst>
          </p:cNvPr>
          <p:cNvSpPr>
            <a:spLocks noGrp="1"/>
          </p:cNvSpPr>
          <p:nvPr>
            <p:ph idx="1"/>
          </p:nvPr>
        </p:nvSpPr>
        <p:spPr>
          <a:xfrm>
            <a:off x="1050879" y="2357567"/>
            <a:ext cx="5216426" cy="3896810"/>
          </a:xfrm>
        </p:spPr>
        <p:txBody>
          <a:bodyPr>
            <a:normAutofit/>
          </a:bodyPr>
          <a:lstStyle/>
          <a:p>
            <a:pPr marL="457200" indent="-457200">
              <a:buFont typeface="+mj-lt"/>
              <a:buAutoNum type="arabicPeriod"/>
            </a:pPr>
            <a:r>
              <a:rPr lang="en-US"/>
              <a:t>Verify Southbound Connectivity</a:t>
            </a:r>
          </a:p>
          <a:p>
            <a:pPr marL="457200" indent="-457200">
              <a:buFont typeface="+mj-lt"/>
              <a:buAutoNum type="arabicPeriod"/>
            </a:pPr>
            <a:r>
              <a:rPr lang="en-US"/>
              <a:t>Open vSwitch Database (OVSDB)</a:t>
            </a:r>
          </a:p>
        </p:txBody>
      </p:sp>
      <p:pic>
        <p:nvPicPr>
          <p:cNvPr id="9" name="Graphic 8" descr="Gears">
            <a:extLst>
              <a:ext uri="{FF2B5EF4-FFF2-40B4-BE49-F238E27FC236}">
                <a16:creationId xmlns:a16="http://schemas.microsoft.com/office/drawing/2014/main" id="{611F04DD-935E-76C9-E04C-A74CBE2FB6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53784" y="1460843"/>
            <a:ext cx="3951737" cy="3951737"/>
          </a:xfrm>
          <a:prstGeom prst="rect">
            <a:avLst/>
          </a:prstGeom>
        </p:spPr>
      </p:pic>
    </p:spTree>
    <p:extLst>
      <p:ext uri="{BB962C8B-B14F-4D97-AF65-F5344CB8AC3E}">
        <p14:creationId xmlns:p14="http://schemas.microsoft.com/office/powerpoint/2010/main" val="40124686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05C1-B22E-1951-1992-61824746D4E0}"/>
              </a:ext>
            </a:extLst>
          </p:cNvPr>
          <p:cNvSpPr>
            <a:spLocks noGrp="1"/>
          </p:cNvSpPr>
          <p:nvPr>
            <p:ph type="title"/>
          </p:nvPr>
        </p:nvSpPr>
        <p:spPr/>
        <p:txBody>
          <a:bodyPr/>
          <a:lstStyle/>
          <a:p>
            <a:r>
              <a:rPr lang="en-US">
                <a:cs typeface="Segoe UI"/>
              </a:rPr>
              <a:t>Knowledge check - </a:t>
            </a:r>
            <a:r>
              <a:rPr lang="en-US"/>
              <a:t>Network Controller Host Agent</a:t>
            </a:r>
          </a:p>
        </p:txBody>
      </p:sp>
      <p:sp>
        <p:nvSpPr>
          <p:cNvPr id="3" name="Content Placeholder 2">
            <a:extLst>
              <a:ext uri="{FF2B5EF4-FFF2-40B4-BE49-F238E27FC236}">
                <a16:creationId xmlns:a16="http://schemas.microsoft.com/office/drawing/2014/main" id="{D2202D92-066E-1E5B-0DE5-4F41D27DA976}"/>
              </a:ext>
            </a:extLst>
          </p:cNvPr>
          <p:cNvSpPr>
            <a:spLocks noGrp="1"/>
          </p:cNvSpPr>
          <p:nvPr>
            <p:ph idx="1"/>
          </p:nvPr>
        </p:nvSpPr>
        <p:spPr>
          <a:xfrm>
            <a:off x="584200" y="1435503"/>
            <a:ext cx="11018520" cy="1895904"/>
          </a:xfrm>
        </p:spPr>
        <p:txBody>
          <a:bodyPr vert="horz" wrap="square" lIns="0" tIns="0" rIns="0" bIns="0" rtlCol="0" anchor="t">
            <a:spAutoFit/>
          </a:bodyPr>
          <a:lstStyle/>
          <a:p>
            <a:pPr marL="514350" indent="-514350">
              <a:buAutoNum type="arabicPeriod"/>
            </a:pPr>
            <a:r>
              <a:rPr lang="en-US">
                <a:cs typeface="Segoe UI"/>
              </a:rPr>
              <a:t>What are the three primary databases used by </a:t>
            </a:r>
            <a:r>
              <a:rPr lang="en-US" err="1">
                <a:cs typeface="Segoe UI"/>
              </a:rPr>
              <a:t>NCHostAgent</a:t>
            </a:r>
            <a:r>
              <a:rPr lang="en-US">
                <a:cs typeface="Segoe UI"/>
              </a:rPr>
              <a:t>?</a:t>
            </a:r>
          </a:p>
          <a:p>
            <a:pPr marL="514350" indent="-514350">
              <a:buAutoNum type="arabicPeriod"/>
            </a:pPr>
            <a:r>
              <a:rPr lang="en-US">
                <a:cs typeface="Segoe UI"/>
              </a:rPr>
              <a:t>Which database stores the information related to ports and policies?</a:t>
            </a:r>
          </a:p>
          <a:p>
            <a:pPr marL="514350" indent="-514350">
              <a:buAutoNum type="arabicPeriod"/>
            </a:pPr>
            <a:r>
              <a:rPr lang="en-US">
                <a:cs typeface="Segoe UI"/>
              </a:rPr>
              <a:t>How are policies programmed into VFP?</a:t>
            </a:r>
          </a:p>
        </p:txBody>
      </p:sp>
    </p:spTree>
    <p:extLst>
      <p:ext uri="{BB962C8B-B14F-4D97-AF65-F5344CB8AC3E}">
        <p14:creationId xmlns:p14="http://schemas.microsoft.com/office/powerpoint/2010/main" val="25638108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a:xfrm>
            <a:off x="588263" y="2676970"/>
            <a:ext cx="11110930" cy="1504060"/>
          </a:xfrm>
        </p:spPr>
        <p:txBody>
          <a:bodyPr vert="horz" wrap="square" lIns="91440" tIns="45720" rIns="91440" bIns="45720" rtlCol="0" anchor="t">
            <a:normAutofit/>
          </a:bodyPr>
          <a:lstStyle/>
          <a:p>
            <a:pPr>
              <a:lnSpc>
                <a:spcPct val="90000"/>
              </a:lnSpc>
              <a:spcAft>
                <a:spcPts val="600"/>
              </a:spcAft>
            </a:pPr>
            <a:r>
              <a:rPr lang="en-US" sz="4000"/>
              <a:t>Perform diagnostic logging within Network Controller</a:t>
            </a:r>
          </a:p>
        </p:txBody>
      </p:sp>
    </p:spTree>
    <p:extLst>
      <p:ext uri="{BB962C8B-B14F-4D97-AF65-F5344CB8AC3E}">
        <p14:creationId xmlns:p14="http://schemas.microsoft.com/office/powerpoint/2010/main" val="261321698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73FF7-C9B0-41E8-BED1-0BAFAB6EA164}"/>
              </a:ext>
            </a:extLst>
          </p:cNvPr>
          <p:cNvSpPr>
            <a:spLocks noGrp="1"/>
          </p:cNvSpPr>
          <p:nvPr>
            <p:ph type="title"/>
          </p:nvPr>
        </p:nvSpPr>
        <p:spPr/>
        <p:txBody>
          <a:bodyPr/>
          <a:lstStyle/>
          <a:p>
            <a:r>
              <a:rPr lang="en-US"/>
              <a:t>Trace Logging</a:t>
            </a:r>
          </a:p>
        </p:txBody>
      </p:sp>
      <p:sp>
        <p:nvSpPr>
          <p:cNvPr id="8" name="Content Placeholder 2">
            <a:extLst>
              <a:ext uri="{FF2B5EF4-FFF2-40B4-BE49-F238E27FC236}">
                <a16:creationId xmlns:a16="http://schemas.microsoft.com/office/drawing/2014/main" id="{2AD75F36-4F6F-1293-076B-1B4EC5EB779C}"/>
              </a:ext>
            </a:extLst>
          </p:cNvPr>
          <p:cNvSpPr>
            <a:spLocks noGrp="1"/>
          </p:cNvSpPr>
          <p:nvPr>
            <p:ph idx="1"/>
          </p:nvPr>
        </p:nvSpPr>
        <p:spPr>
          <a:xfrm>
            <a:off x="584200" y="1435503"/>
            <a:ext cx="11018520" cy="3956893"/>
          </a:xfrm>
        </p:spPr>
        <p:txBody>
          <a:bodyPr>
            <a:normAutofit fontScale="85000" lnSpcReduction="10000"/>
          </a:bodyPr>
          <a:lstStyle/>
          <a:p>
            <a:r>
              <a:rPr lang="en-US"/>
              <a:t>Logs are collected from the Network Controller and all the network elements managed by the Network Controller:</a:t>
            </a:r>
          </a:p>
          <a:p>
            <a:pPr marL="560070" lvl="1" indent="-285750">
              <a:buFont typeface="Arial" panose="020B0604020202020204" pitchFamily="34" charset="0"/>
              <a:buChar char="•"/>
            </a:pPr>
            <a:r>
              <a:rPr lang="en-US"/>
              <a:t>Servers</a:t>
            </a:r>
          </a:p>
          <a:p>
            <a:pPr marL="560070" lvl="1" indent="-285750">
              <a:buFont typeface="Arial" panose="020B0604020202020204" pitchFamily="34" charset="0"/>
              <a:buChar char="•"/>
            </a:pPr>
            <a:r>
              <a:rPr lang="en-US"/>
              <a:t>Software Load Balancers</a:t>
            </a:r>
          </a:p>
          <a:p>
            <a:pPr marL="560070" lvl="1" indent="-285750">
              <a:buFont typeface="Arial" panose="020B0604020202020204" pitchFamily="34" charset="0"/>
              <a:buChar char="•"/>
            </a:pPr>
            <a:r>
              <a:rPr lang="en-US"/>
              <a:t>Gateways</a:t>
            </a:r>
          </a:p>
          <a:p>
            <a:r>
              <a:rPr lang="en-US"/>
              <a:t>Logging is enabled as soon as new network element is added to SDN fabric.</a:t>
            </a:r>
          </a:p>
          <a:p>
            <a:r>
              <a:rPr lang="en-US"/>
              <a:t>Logs by default are stored locally on each machine</a:t>
            </a:r>
          </a:p>
          <a:p>
            <a:pPr marL="560070" lvl="1" indent="-285750">
              <a:buFont typeface="Arial" panose="020B0604020202020204" pitchFamily="34" charset="0"/>
              <a:buChar char="•"/>
            </a:pPr>
            <a:r>
              <a:rPr lang="en-US"/>
              <a:t>Diagnostic Logs: C:\Windows\Tracing\SdnDiagnostics</a:t>
            </a:r>
            <a:endParaRPr lang="en-US" sz="1600"/>
          </a:p>
          <a:p>
            <a:pPr marL="560070" lvl="1" indent="-285750">
              <a:buFont typeface="Arial" panose="020B0604020202020204" pitchFamily="34" charset="0"/>
              <a:buChar char="•"/>
            </a:pPr>
            <a:r>
              <a:rPr lang="en-US" sz="1800"/>
              <a:t>Network</a:t>
            </a:r>
            <a:r>
              <a:rPr lang="en-US"/>
              <a:t> Controller Service Fabric Logs: C:\ProgramData\Microsoft\Service Fabric\log</a:t>
            </a:r>
          </a:p>
          <a:p>
            <a:pPr marL="891540" lvl="2"/>
            <a:r>
              <a:rPr lang="en-US"/>
              <a:t>Applies to Network Controller only.</a:t>
            </a:r>
          </a:p>
          <a:p>
            <a:r>
              <a:rPr lang="en-US"/>
              <a:t>Admins can alternatively configure a network share path to save the logs to, which all network elements will leverage.</a:t>
            </a:r>
          </a:p>
          <a:p>
            <a:pPr marL="891540" lvl="2"/>
            <a:endParaRPr lang="en-US"/>
          </a:p>
        </p:txBody>
      </p:sp>
    </p:spTree>
    <p:extLst>
      <p:ext uri="{BB962C8B-B14F-4D97-AF65-F5344CB8AC3E}">
        <p14:creationId xmlns:p14="http://schemas.microsoft.com/office/powerpoint/2010/main" val="13046595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5094A-6A5C-DD56-B9FE-E5F77D229C14}"/>
              </a:ext>
            </a:extLst>
          </p:cNvPr>
          <p:cNvSpPr>
            <a:spLocks noGrp="1"/>
          </p:cNvSpPr>
          <p:nvPr>
            <p:ph type="title"/>
          </p:nvPr>
        </p:nvSpPr>
        <p:spPr/>
        <p:txBody>
          <a:bodyPr/>
          <a:lstStyle/>
          <a:p>
            <a:r>
              <a:rPr lang="en-US"/>
              <a:t>Trace logging</a:t>
            </a:r>
          </a:p>
        </p:txBody>
      </p:sp>
      <p:sp>
        <p:nvSpPr>
          <p:cNvPr id="3" name="Content Placeholder 2">
            <a:extLst>
              <a:ext uri="{FF2B5EF4-FFF2-40B4-BE49-F238E27FC236}">
                <a16:creationId xmlns:a16="http://schemas.microsoft.com/office/drawing/2014/main" id="{68AAA778-32EF-0418-4F02-688B72EE10A1}"/>
              </a:ext>
            </a:extLst>
          </p:cNvPr>
          <p:cNvSpPr>
            <a:spLocks noGrp="1"/>
          </p:cNvSpPr>
          <p:nvPr>
            <p:ph idx="1"/>
          </p:nvPr>
        </p:nvSpPr>
        <p:spPr>
          <a:xfrm>
            <a:off x="674361" y="1415489"/>
            <a:ext cx="9810604" cy="3694393"/>
          </a:xfrm>
        </p:spPr>
        <p:txBody>
          <a:bodyPr>
            <a:noAutofit/>
          </a:bodyPr>
          <a:lstStyle/>
          <a:p>
            <a:r>
              <a:rPr lang="en-US" sz="2200"/>
              <a:t>You can leverage Get-</a:t>
            </a:r>
            <a:r>
              <a:rPr lang="en-US" sz="2200" err="1"/>
              <a:t>NetworkControllerDiagnostic</a:t>
            </a:r>
            <a:r>
              <a:rPr lang="en-US" sz="2200"/>
              <a:t> to determine log location</a:t>
            </a:r>
          </a:p>
          <a:p>
            <a:r>
              <a:rPr lang="en-US" sz="2200"/>
              <a:t>Other information related to log limit, level, and days retention can also be observed</a:t>
            </a:r>
          </a:p>
          <a:p>
            <a:r>
              <a:rPr lang="en-US" sz="2200"/>
              <a:t>Configuration on network elements are stored in registry under HKEY_LOCAL_MACHINE\Software\Microsoft\</a:t>
            </a:r>
            <a:r>
              <a:rPr lang="en-US" sz="2200" err="1"/>
              <a:t>NetworkController</a:t>
            </a:r>
            <a:r>
              <a:rPr lang="en-US" sz="2200"/>
              <a:t>\SDN\Diagnostics</a:t>
            </a:r>
          </a:p>
          <a:p>
            <a:r>
              <a:rPr lang="en-US" sz="2200"/>
              <a:t>Scheduled tasks handle the logging and compression of the .</a:t>
            </a:r>
            <a:r>
              <a:rPr lang="en-US" sz="2200" err="1"/>
              <a:t>etl</a:t>
            </a:r>
            <a:r>
              <a:rPr lang="en-US" sz="2200"/>
              <a:t> into .cab format, in effort to reduce space needed</a:t>
            </a:r>
          </a:p>
          <a:p>
            <a:r>
              <a:rPr lang="en-US" sz="2200"/>
              <a:t>Leverages a username/password credential object to access devices to configure data collector and tasks</a:t>
            </a:r>
          </a:p>
          <a:p>
            <a:pPr marL="0" indent="0">
              <a:buNone/>
            </a:pPr>
            <a:endParaRPr lang="en-US" sz="2200"/>
          </a:p>
        </p:txBody>
      </p:sp>
      <p:graphicFrame>
        <p:nvGraphicFramePr>
          <p:cNvPr id="6" name="Table 6">
            <a:extLst>
              <a:ext uri="{FF2B5EF4-FFF2-40B4-BE49-F238E27FC236}">
                <a16:creationId xmlns:a16="http://schemas.microsoft.com/office/drawing/2014/main" id="{C873EE78-F8DF-8CD2-5020-ED6905E6D87C}"/>
              </a:ext>
            </a:extLst>
          </p:cNvPr>
          <p:cNvGraphicFramePr>
            <a:graphicFrameLocks noGrp="1"/>
          </p:cNvGraphicFramePr>
          <p:nvPr>
            <p:extLst>
              <p:ext uri="{D42A27DB-BD31-4B8C-83A1-F6EECF244321}">
                <p14:modId xmlns:p14="http://schemas.microsoft.com/office/powerpoint/2010/main" val="1042140674"/>
              </p:ext>
            </p:extLst>
          </p:nvPr>
        </p:nvGraphicFramePr>
        <p:xfrm>
          <a:off x="936580" y="5111845"/>
          <a:ext cx="9810604" cy="1651000"/>
        </p:xfrm>
        <a:graphic>
          <a:graphicData uri="http://schemas.openxmlformats.org/drawingml/2006/table">
            <a:tbl>
              <a:tblPr firstRow="1" bandRow="1">
                <a:tableStyleId>{5C22544A-7EE6-4342-B048-85BDC9FD1C3A}</a:tableStyleId>
              </a:tblPr>
              <a:tblGrid>
                <a:gridCol w="2413083">
                  <a:extLst>
                    <a:ext uri="{9D8B030D-6E8A-4147-A177-3AD203B41FA5}">
                      <a16:colId xmlns:a16="http://schemas.microsoft.com/office/drawing/2014/main" val="3141087066"/>
                    </a:ext>
                  </a:extLst>
                </a:gridCol>
                <a:gridCol w="7397521">
                  <a:extLst>
                    <a:ext uri="{9D8B030D-6E8A-4147-A177-3AD203B41FA5}">
                      <a16:colId xmlns:a16="http://schemas.microsoft.com/office/drawing/2014/main" val="1468488745"/>
                    </a:ext>
                  </a:extLst>
                </a:gridCol>
              </a:tblGrid>
              <a:tr h="370840">
                <a:tc>
                  <a:txBody>
                    <a:bodyPr/>
                    <a:lstStyle/>
                    <a:p>
                      <a:r>
                        <a:rPr lang="en-US"/>
                        <a:t>Task name</a:t>
                      </a:r>
                    </a:p>
                  </a:txBody>
                  <a:tcPr/>
                </a:tc>
                <a:tc>
                  <a:txBody>
                    <a:bodyPr/>
                    <a:lstStyle/>
                    <a:p>
                      <a:r>
                        <a:rPr lang="en-US"/>
                        <a:t>Description</a:t>
                      </a:r>
                    </a:p>
                  </a:txBody>
                  <a:tcPr/>
                </a:tc>
                <a:extLst>
                  <a:ext uri="{0D108BD9-81ED-4DB2-BD59-A6C34878D82A}">
                    <a16:rowId xmlns:a16="http://schemas.microsoft.com/office/drawing/2014/main" val="4153661029"/>
                  </a:ext>
                </a:extLst>
              </a:tr>
              <a:tr h="370840">
                <a:tc>
                  <a:txBody>
                    <a:bodyPr/>
                    <a:lstStyle/>
                    <a:p>
                      <a:r>
                        <a:rPr lang="en-US"/>
                        <a:t>SDN Diagnostics Task</a:t>
                      </a:r>
                    </a:p>
                  </a:txBody>
                  <a:tcPr/>
                </a:tc>
                <a:tc>
                  <a:txBody>
                    <a:bodyPr/>
                    <a:lstStyle/>
                    <a:p>
                      <a:r>
                        <a:rPr lang="en-US"/>
                        <a:t>Scheduled task that runs every 30 minutes to compress any .etl files within trace directory into .cab. </a:t>
                      </a:r>
                    </a:p>
                  </a:txBody>
                  <a:tcPr/>
                </a:tc>
                <a:extLst>
                  <a:ext uri="{0D108BD9-81ED-4DB2-BD59-A6C34878D82A}">
                    <a16:rowId xmlns:a16="http://schemas.microsoft.com/office/drawing/2014/main" val="1337377729"/>
                  </a:ext>
                </a:extLst>
              </a:tr>
              <a:tr h="370840">
                <a:tc>
                  <a:txBody>
                    <a:bodyPr/>
                    <a:lstStyle/>
                    <a:p>
                      <a:r>
                        <a:rPr lang="en-US" err="1"/>
                        <a:t>SDNDiagnosticsTrace</a:t>
                      </a:r>
                      <a:endParaRPr lang="en-US"/>
                    </a:p>
                  </a:txBody>
                  <a:tcPr/>
                </a:tc>
                <a:tc>
                  <a:txBody>
                    <a:bodyPr/>
                    <a:lstStyle/>
                    <a:p>
                      <a:r>
                        <a:rPr lang="en-US"/>
                        <a:t>Creates a </a:t>
                      </a:r>
                      <a:r>
                        <a:rPr lang="en-US" err="1"/>
                        <a:t>logman</a:t>
                      </a:r>
                      <a:r>
                        <a:rPr lang="en-US"/>
                        <a:t> tracing session for the appropriate ETW providers based on the node role.</a:t>
                      </a:r>
                    </a:p>
                  </a:txBody>
                  <a:tcPr/>
                </a:tc>
                <a:extLst>
                  <a:ext uri="{0D108BD9-81ED-4DB2-BD59-A6C34878D82A}">
                    <a16:rowId xmlns:a16="http://schemas.microsoft.com/office/drawing/2014/main" val="627380829"/>
                  </a:ext>
                </a:extLst>
              </a:tr>
            </a:tbl>
          </a:graphicData>
        </a:graphic>
      </p:graphicFrame>
    </p:spTree>
    <p:extLst>
      <p:ext uri="{BB962C8B-B14F-4D97-AF65-F5344CB8AC3E}">
        <p14:creationId xmlns:p14="http://schemas.microsoft.com/office/powerpoint/2010/main" val="24317283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F4C38-A983-8F5A-55BD-35B494824347}"/>
              </a:ext>
            </a:extLst>
          </p:cNvPr>
          <p:cNvSpPr>
            <a:spLocks noGrp="1"/>
          </p:cNvSpPr>
          <p:nvPr>
            <p:ph type="title"/>
          </p:nvPr>
        </p:nvSpPr>
        <p:spPr/>
        <p:txBody>
          <a:bodyPr/>
          <a:lstStyle/>
          <a:p>
            <a:r>
              <a:rPr lang="en-US"/>
              <a:t>ETW logs</a:t>
            </a:r>
          </a:p>
        </p:txBody>
      </p:sp>
      <p:sp>
        <p:nvSpPr>
          <p:cNvPr id="3" name="Content Placeholder 2">
            <a:extLst>
              <a:ext uri="{FF2B5EF4-FFF2-40B4-BE49-F238E27FC236}">
                <a16:creationId xmlns:a16="http://schemas.microsoft.com/office/drawing/2014/main" id="{1A7D4433-8701-8897-A711-C0FDD00EBE71}"/>
              </a:ext>
            </a:extLst>
          </p:cNvPr>
          <p:cNvSpPr>
            <a:spLocks noGrp="1"/>
          </p:cNvSpPr>
          <p:nvPr>
            <p:ph idx="1"/>
          </p:nvPr>
        </p:nvSpPr>
        <p:spPr/>
        <p:txBody>
          <a:bodyPr/>
          <a:lstStyle/>
          <a:p>
            <a:pPr marL="285750" indent="-285750">
              <a:buFont typeface="Arial" panose="020B0604020202020204" pitchFamily="34" charset="0"/>
              <a:buChar char="•"/>
            </a:pPr>
            <a:r>
              <a:rPr lang="en-US"/>
              <a:t>Manifest style ETW messages</a:t>
            </a:r>
          </a:p>
          <a:p>
            <a:pPr marL="285750" indent="-285750">
              <a:buFont typeface="Arial" panose="020B0604020202020204" pitchFamily="34" charset="0"/>
              <a:buChar char="•"/>
            </a:pPr>
            <a:r>
              <a:rPr lang="en-US"/>
              <a:t>ETW traces are binary and must be decoded to make it human readable</a:t>
            </a:r>
          </a:p>
          <a:p>
            <a:pPr marL="285750" indent="-285750">
              <a:buFont typeface="Arial" panose="020B0604020202020204" pitchFamily="34" charset="0"/>
              <a:buChar char="•"/>
            </a:pPr>
            <a:r>
              <a:rPr lang="en-US"/>
              <a:t>Need to be decoded by:</a:t>
            </a:r>
          </a:p>
          <a:p>
            <a:pPr marL="971550" lvl="1" indent="-285750">
              <a:buFont typeface="Arial" panose="020B0604020202020204" pitchFamily="34" charset="0"/>
              <a:buChar char="•"/>
            </a:pPr>
            <a:r>
              <a:rPr lang="en-US"/>
              <a:t>Netsh: For reliable decoding, needs to be decoded on the box where the trace was captured</a:t>
            </a:r>
          </a:p>
          <a:p>
            <a:pPr marL="971550" lvl="1" indent="-285750">
              <a:buFont typeface="Arial" panose="020B0604020202020204" pitchFamily="34" charset="0"/>
              <a:buChar char="•"/>
            </a:pPr>
            <a:r>
              <a:rPr lang="en-US"/>
              <a:t>Kusto: Ingestion process will automatically decode manifest based ETW logs</a:t>
            </a:r>
          </a:p>
          <a:p>
            <a:endParaRPr lang="en-US"/>
          </a:p>
        </p:txBody>
      </p:sp>
    </p:spTree>
    <p:extLst>
      <p:ext uri="{BB962C8B-B14F-4D97-AF65-F5344CB8AC3E}">
        <p14:creationId xmlns:p14="http://schemas.microsoft.com/office/powerpoint/2010/main" val="18187977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BDE6CD-6610-6706-C0ED-4A83973F8860}"/>
              </a:ext>
            </a:extLst>
          </p:cNvPr>
          <p:cNvSpPr>
            <a:spLocks noGrp="1"/>
          </p:cNvSpPr>
          <p:nvPr>
            <p:ph type="title"/>
          </p:nvPr>
        </p:nvSpPr>
        <p:spPr/>
        <p:txBody>
          <a:bodyPr/>
          <a:lstStyle/>
          <a:p>
            <a:r>
              <a:rPr lang="en-US"/>
              <a:t>ETW providers (1/2)</a:t>
            </a:r>
          </a:p>
        </p:txBody>
      </p:sp>
      <p:graphicFrame>
        <p:nvGraphicFramePr>
          <p:cNvPr id="5" name="Content Placeholder 4">
            <a:extLst>
              <a:ext uri="{FF2B5EF4-FFF2-40B4-BE49-F238E27FC236}">
                <a16:creationId xmlns:a16="http://schemas.microsoft.com/office/drawing/2014/main" id="{E4EAC9A3-659F-429D-8F33-F32810E9F2BF}"/>
              </a:ext>
            </a:extLst>
          </p:cNvPr>
          <p:cNvGraphicFramePr>
            <a:graphicFrameLocks noGrp="1"/>
          </p:cNvGraphicFramePr>
          <p:nvPr>
            <p:ph idx="4294967295"/>
            <p:extLst>
              <p:ext uri="{D42A27DB-BD31-4B8C-83A1-F6EECF244321}">
                <p14:modId xmlns:p14="http://schemas.microsoft.com/office/powerpoint/2010/main" val="2768263678"/>
              </p:ext>
            </p:extLst>
          </p:nvPr>
        </p:nvGraphicFramePr>
        <p:xfrm>
          <a:off x="478564" y="1555335"/>
          <a:ext cx="11128220" cy="4725823"/>
        </p:xfrm>
        <a:graphic>
          <a:graphicData uri="http://schemas.openxmlformats.org/drawingml/2006/table">
            <a:tbl>
              <a:tblPr firstRow="1" bandRow="1">
                <a:tableStyleId>{5C22544A-7EE6-4342-B048-85BDC9FD1C3A}</a:tableStyleId>
              </a:tblPr>
              <a:tblGrid>
                <a:gridCol w="5235458">
                  <a:extLst>
                    <a:ext uri="{9D8B030D-6E8A-4147-A177-3AD203B41FA5}">
                      <a16:colId xmlns:a16="http://schemas.microsoft.com/office/drawing/2014/main" val="3353548359"/>
                    </a:ext>
                  </a:extLst>
                </a:gridCol>
                <a:gridCol w="4608299">
                  <a:extLst>
                    <a:ext uri="{9D8B030D-6E8A-4147-A177-3AD203B41FA5}">
                      <a16:colId xmlns:a16="http://schemas.microsoft.com/office/drawing/2014/main" val="1181561713"/>
                    </a:ext>
                  </a:extLst>
                </a:gridCol>
                <a:gridCol w="1284463">
                  <a:extLst>
                    <a:ext uri="{9D8B030D-6E8A-4147-A177-3AD203B41FA5}">
                      <a16:colId xmlns:a16="http://schemas.microsoft.com/office/drawing/2014/main" val="2794780074"/>
                    </a:ext>
                  </a:extLst>
                </a:gridCol>
              </a:tblGrid>
              <a:tr h="372808">
                <a:tc>
                  <a:txBody>
                    <a:bodyPr/>
                    <a:lstStyle/>
                    <a:p>
                      <a:r>
                        <a:rPr lang="en-US" sz="1600"/>
                        <a:t>Provider</a:t>
                      </a:r>
                      <a:endParaRPr lang="en-US" sz="1600">
                        <a:latin typeface="Segoe UI Light" panose="020B0502040204020203" pitchFamily="34" charset="0"/>
                        <a:cs typeface="Segoe UI Light" panose="020B0502040204020203" pitchFamily="34" charset="0"/>
                      </a:endParaRPr>
                    </a:p>
                  </a:txBody>
                  <a:tcPr marL="139401" marR="139401"/>
                </a:tc>
                <a:tc>
                  <a:txBody>
                    <a:bodyPr/>
                    <a:lstStyle/>
                    <a:p>
                      <a:r>
                        <a:rPr lang="en-US" sz="1600"/>
                        <a:t>GUID</a:t>
                      </a:r>
                      <a:endParaRPr lang="en-US" sz="1600">
                        <a:latin typeface="Segoe UI Light" panose="020B0502040204020203" pitchFamily="34" charset="0"/>
                        <a:cs typeface="Segoe UI Light" panose="020B0502040204020203" pitchFamily="34" charset="0"/>
                      </a:endParaRPr>
                    </a:p>
                  </a:txBody>
                  <a:tcPr marL="139401" marR="139401"/>
                </a:tc>
                <a:tc>
                  <a:txBody>
                    <a:bodyPr/>
                    <a:lstStyle/>
                    <a:p>
                      <a:r>
                        <a:rPr lang="en-US" sz="1600"/>
                        <a:t>Enabled</a:t>
                      </a:r>
                      <a:endParaRPr lang="en-US" sz="1600">
                        <a:latin typeface="Segoe UI Light" panose="020B0502040204020203" pitchFamily="34" charset="0"/>
                        <a:cs typeface="Segoe UI Light" panose="020B0502040204020203" pitchFamily="34" charset="0"/>
                      </a:endParaRPr>
                    </a:p>
                  </a:txBody>
                  <a:tcPr marL="139401" marR="139401"/>
                </a:tc>
                <a:extLst>
                  <a:ext uri="{0D108BD9-81ED-4DB2-BD59-A6C34878D82A}">
                    <a16:rowId xmlns:a16="http://schemas.microsoft.com/office/drawing/2014/main" val="1668951667"/>
                  </a:ext>
                </a:extLst>
              </a:tr>
              <a:tr h="573479">
                <a:tc>
                  <a:txBody>
                    <a:bodyPr/>
                    <a:lstStyle/>
                    <a:p>
                      <a:r>
                        <a:rPr lang="en-US" sz="1400"/>
                        <a:t>Microsoft-Windows-</a:t>
                      </a:r>
                      <a:r>
                        <a:rPr lang="en-US" sz="1400" err="1"/>
                        <a:t>NetworkController</a:t>
                      </a:r>
                      <a:r>
                        <a:rPr lang="en-US" sz="1400"/>
                        <a:t>-Deployment</a:t>
                      </a:r>
                    </a:p>
                  </a:txBody>
                  <a:tcPr marL="139401" marR="139401"/>
                </a:tc>
                <a:tc>
                  <a:txBody>
                    <a:bodyPr/>
                    <a:lstStyle/>
                    <a:p>
                      <a:r>
                        <a:rPr lang="en-US" sz="1400"/>
                        <a:t>93E14AC2-289B-45B7-B654-DB51E293BF52</a:t>
                      </a:r>
                    </a:p>
                  </a:txBody>
                  <a:tcPr marL="139401" marR="139401"/>
                </a:tc>
                <a:tc>
                  <a:txBody>
                    <a:bodyPr/>
                    <a:lstStyle/>
                    <a:p>
                      <a:r>
                        <a:rPr lang="en-US" sz="1400"/>
                        <a:t>Default</a:t>
                      </a:r>
                    </a:p>
                  </a:txBody>
                  <a:tcPr marL="139401" marR="139401"/>
                </a:tc>
                <a:extLst>
                  <a:ext uri="{0D108BD9-81ED-4DB2-BD59-A6C34878D82A}">
                    <a16:rowId xmlns:a16="http://schemas.microsoft.com/office/drawing/2014/main" val="4005494836"/>
                  </a:ext>
                </a:extLst>
              </a:tr>
              <a:tr h="576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Microsoft-Windows-</a:t>
                      </a:r>
                      <a:r>
                        <a:rPr lang="en-US" sz="1400" err="1"/>
                        <a:t>NetworkController</a:t>
                      </a:r>
                      <a:r>
                        <a:rPr lang="en-US" sz="1400"/>
                        <a:t>-</a:t>
                      </a:r>
                      <a:r>
                        <a:rPr lang="en-US" sz="1400" err="1"/>
                        <a:t>FirewallService</a:t>
                      </a:r>
                      <a:endParaRPr lang="en-US" sz="1400"/>
                    </a:p>
                  </a:txBody>
                  <a:tcPr marL="139401" marR="13940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EA2E4E95-2B14-462D-BB78-DEE94170804F</a:t>
                      </a:r>
                    </a:p>
                  </a:txBody>
                  <a:tcPr marL="139401" marR="13940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Default</a:t>
                      </a:r>
                    </a:p>
                  </a:txBody>
                  <a:tcPr marL="139401" marR="139401"/>
                </a:tc>
                <a:extLst>
                  <a:ext uri="{0D108BD9-81ED-4DB2-BD59-A6C34878D82A}">
                    <a16:rowId xmlns:a16="http://schemas.microsoft.com/office/drawing/2014/main" val="112208211"/>
                  </a:ext>
                </a:extLst>
              </a:tr>
              <a:tr h="393055">
                <a:tc>
                  <a:txBody>
                    <a:bodyPr/>
                    <a:lstStyle/>
                    <a:p>
                      <a:r>
                        <a:rPr lang="en-US" sz="1400"/>
                        <a:t>Microsoft-Windows-</a:t>
                      </a:r>
                      <a:r>
                        <a:rPr lang="en-US" sz="1400" err="1"/>
                        <a:t>NetworkController</a:t>
                      </a:r>
                      <a:r>
                        <a:rPr lang="en-US" sz="1400"/>
                        <a:t>-Framework</a:t>
                      </a:r>
                    </a:p>
                  </a:txBody>
                  <a:tcPr marL="139401" marR="13940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80355850-C8ED-4336-ADE2-6595F9CA821D</a:t>
                      </a:r>
                    </a:p>
                  </a:txBody>
                  <a:tcPr marL="139401" marR="13940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Default</a:t>
                      </a:r>
                    </a:p>
                  </a:txBody>
                  <a:tcPr marL="139401" marR="139401"/>
                </a:tc>
                <a:extLst>
                  <a:ext uri="{0D108BD9-81ED-4DB2-BD59-A6C34878D82A}">
                    <a16:rowId xmlns:a16="http://schemas.microsoft.com/office/drawing/2014/main" val="2242982775"/>
                  </a:ext>
                </a:extLst>
              </a:tr>
              <a:tr h="4066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Microsoft-Windows-</a:t>
                      </a:r>
                      <a:r>
                        <a:rPr lang="en-US" sz="1400" err="1"/>
                        <a:t>NetworkController</a:t>
                      </a:r>
                      <a:r>
                        <a:rPr lang="en-US" sz="1400"/>
                        <a:t>-Framework</a:t>
                      </a:r>
                    </a:p>
                  </a:txBody>
                  <a:tcPr marL="139401" marR="13940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A1EA8728-5700-499E-8FDD-64954D8D3578</a:t>
                      </a:r>
                    </a:p>
                  </a:txBody>
                  <a:tcPr marL="139401" marR="139401"/>
                </a:tc>
                <a:tc>
                  <a:txBody>
                    <a:bodyPr/>
                    <a:lstStyle/>
                    <a:p>
                      <a:r>
                        <a:rPr lang="en-US" sz="1400"/>
                        <a:t>Default</a:t>
                      </a:r>
                    </a:p>
                  </a:txBody>
                  <a:tcPr marL="139401" marR="139401"/>
                </a:tc>
                <a:extLst>
                  <a:ext uri="{0D108BD9-81ED-4DB2-BD59-A6C34878D82A}">
                    <a16:rowId xmlns:a16="http://schemas.microsoft.com/office/drawing/2014/main" val="1770858782"/>
                  </a:ext>
                </a:extLst>
              </a:tr>
              <a:tr h="3389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Microsoft-Windows-</a:t>
                      </a:r>
                      <a:r>
                        <a:rPr lang="en-US" sz="1400" err="1"/>
                        <a:t>NetworkController</a:t>
                      </a:r>
                      <a:r>
                        <a:rPr lang="en-US" sz="1400"/>
                        <a:t>-Framework</a:t>
                      </a:r>
                    </a:p>
                  </a:txBody>
                  <a:tcPr marL="139401" marR="13940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F1107188-2054-4758-8A89-8FE5C661590F</a:t>
                      </a:r>
                    </a:p>
                  </a:txBody>
                  <a:tcPr marL="139401" marR="139401"/>
                </a:tc>
                <a:tc>
                  <a:txBody>
                    <a:bodyPr/>
                    <a:lstStyle/>
                    <a:p>
                      <a:r>
                        <a:rPr lang="en-US" sz="1400"/>
                        <a:t>Default</a:t>
                      </a:r>
                    </a:p>
                  </a:txBody>
                  <a:tcPr marL="139401" marR="139401"/>
                </a:tc>
                <a:extLst>
                  <a:ext uri="{0D108BD9-81ED-4DB2-BD59-A6C34878D82A}">
                    <a16:rowId xmlns:a16="http://schemas.microsoft.com/office/drawing/2014/main" val="1218634546"/>
                  </a:ext>
                </a:extLst>
              </a:tr>
              <a:tr h="576157">
                <a:tc>
                  <a:txBody>
                    <a:bodyPr/>
                    <a:lstStyle/>
                    <a:p>
                      <a:r>
                        <a:rPr lang="en-US" sz="1400"/>
                        <a:t>Microsoft-Windows-</a:t>
                      </a:r>
                      <a:r>
                        <a:rPr lang="en-US" sz="1400" err="1"/>
                        <a:t>NetworkController</a:t>
                      </a:r>
                      <a:r>
                        <a:rPr lang="en-US" sz="1400"/>
                        <a:t>-</a:t>
                      </a:r>
                      <a:r>
                        <a:rPr lang="en-US" sz="1400" err="1"/>
                        <a:t>GatewayManager</a:t>
                      </a:r>
                      <a:endParaRPr lang="en-US" sz="1400"/>
                    </a:p>
                  </a:txBody>
                  <a:tcPr marL="139401" marR="139401"/>
                </a:tc>
                <a:tc>
                  <a:txBody>
                    <a:bodyPr/>
                    <a:lstStyle/>
                    <a:p>
                      <a:r>
                        <a:rPr lang="en-US" sz="1400"/>
                        <a:t>8B0C6DD7-B6D8-48C2-B83E-AFCBBA5B57E8</a:t>
                      </a:r>
                    </a:p>
                  </a:txBody>
                  <a:tcPr marL="139401" marR="139401"/>
                </a:tc>
                <a:tc>
                  <a:txBody>
                    <a:bodyPr/>
                    <a:lstStyle/>
                    <a:p>
                      <a:r>
                        <a:rPr lang="en-US" sz="1400"/>
                        <a:t>Default</a:t>
                      </a:r>
                    </a:p>
                  </a:txBody>
                  <a:tcPr marL="139401" marR="139401"/>
                </a:tc>
                <a:extLst>
                  <a:ext uri="{0D108BD9-81ED-4DB2-BD59-A6C34878D82A}">
                    <a16:rowId xmlns:a16="http://schemas.microsoft.com/office/drawing/2014/main" val="3670859995"/>
                  </a:ext>
                </a:extLst>
              </a:tr>
              <a:tr h="338916">
                <a:tc>
                  <a:txBody>
                    <a:bodyPr/>
                    <a:lstStyle/>
                    <a:p>
                      <a:r>
                        <a:rPr lang="en-US" sz="1400"/>
                        <a:t>Microsoft-Windows-</a:t>
                      </a:r>
                      <a:r>
                        <a:rPr lang="en-US" sz="1400" err="1"/>
                        <a:t>NetworkController</a:t>
                      </a:r>
                      <a:r>
                        <a:rPr lang="en-US" sz="1400"/>
                        <a:t>-Monitoring</a:t>
                      </a:r>
                    </a:p>
                  </a:txBody>
                  <a:tcPr marL="139401" marR="139401"/>
                </a:tc>
                <a:tc>
                  <a:txBody>
                    <a:bodyPr/>
                    <a:lstStyle/>
                    <a:p>
                      <a:r>
                        <a:rPr lang="en-US" sz="1400"/>
                        <a:t>D79293D5-78BA-4687-8CEF-4492F1E3ABF9</a:t>
                      </a:r>
                    </a:p>
                  </a:txBody>
                  <a:tcPr marL="139401" marR="139401"/>
                </a:tc>
                <a:tc>
                  <a:txBody>
                    <a:bodyPr/>
                    <a:lstStyle/>
                    <a:p>
                      <a:r>
                        <a:rPr lang="en-US" sz="1400"/>
                        <a:t>Default</a:t>
                      </a:r>
                    </a:p>
                  </a:txBody>
                  <a:tcPr marL="139401" marR="139401"/>
                </a:tc>
                <a:extLst>
                  <a:ext uri="{0D108BD9-81ED-4DB2-BD59-A6C34878D82A}">
                    <a16:rowId xmlns:a16="http://schemas.microsoft.com/office/drawing/2014/main" val="1108347840"/>
                  </a:ext>
                </a:extLst>
              </a:tr>
              <a:tr h="576157">
                <a:tc>
                  <a:txBody>
                    <a:bodyPr/>
                    <a:lstStyle/>
                    <a:p>
                      <a:r>
                        <a:rPr lang="en-US" sz="1400"/>
                        <a:t>Microsoft-Windows-</a:t>
                      </a:r>
                      <a:r>
                        <a:rPr lang="en-US" sz="1400" err="1"/>
                        <a:t>NetworkController</a:t>
                      </a:r>
                      <a:r>
                        <a:rPr lang="en-US" sz="1400"/>
                        <a:t>-Monitoring-Alerts</a:t>
                      </a:r>
                    </a:p>
                  </a:txBody>
                  <a:tcPr marL="139401" marR="139401"/>
                </a:tc>
                <a:tc>
                  <a:txBody>
                    <a:bodyPr/>
                    <a:lstStyle/>
                    <a:p>
                      <a:r>
                        <a:rPr lang="en-US" sz="1400"/>
                        <a:t>F9FE05C6-ED15-4BCB-9F57-DF9D79211F53</a:t>
                      </a:r>
                    </a:p>
                  </a:txBody>
                  <a:tcPr marL="139401" marR="13940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Default</a:t>
                      </a:r>
                    </a:p>
                  </a:txBody>
                  <a:tcPr marL="139401" marR="139401"/>
                </a:tc>
                <a:extLst>
                  <a:ext uri="{0D108BD9-81ED-4DB2-BD59-A6C34878D82A}">
                    <a16:rowId xmlns:a16="http://schemas.microsoft.com/office/drawing/2014/main" val="2203277413"/>
                  </a:ext>
                </a:extLst>
              </a:tr>
              <a:tr h="573479">
                <a:tc>
                  <a:txBody>
                    <a:bodyPr/>
                    <a:lstStyle/>
                    <a:p>
                      <a:r>
                        <a:rPr lang="en-US" sz="1400"/>
                        <a:t>Microsoft-Windows-</a:t>
                      </a:r>
                      <a:r>
                        <a:rPr lang="en-US" sz="1400" err="1"/>
                        <a:t>NetworkController</a:t>
                      </a:r>
                      <a:r>
                        <a:rPr lang="en-US" sz="1400"/>
                        <a:t>-</a:t>
                      </a:r>
                      <a:r>
                        <a:rPr lang="en-US" sz="1400" err="1"/>
                        <a:t>OvsdbClients</a:t>
                      </a:r>
                      <a:endParaRPr lang="en-US" sz="1400"/>
                    </a:p>
                  </a:txBody>
                  <a:tcPr marL="139401" marR="139401"/>
                </a:tc>
                <a:tc>
                  <a:txBody>
                    <a:bodyPr/>
                    <a:lstStyle/>
                    <a:p>
                      <a:r>
                        <a:rPr lang="en-US" sz="1400"/>
                        <a:t>3916D60D-9C9C-5FE9-75F2-BD8D15E4ED36</a:t>
                      </a:r>
                    </a:p>
                  </a:txBody>
                  <a:tcPr marL="139401" marR="13940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Default</a:t>
                      </a:r>
                    </a:p>
                  </a:txBody>
                  <a:tcPr marL="139401" marR="139401"/>
                </a:tc>
                <a:extLst>
                  <a:ext uri="{0D108BD9-81ED-4DB2-BD59-A6C34878D82A}">
                    <a16:rowId xmlns:a16="http://schemas.microsoft.com/office/drawing/2014/main" val="3290610594"/>
                  </a:ext>
                </a:extLst>
              </a:tr>
            </a:tbl>
          </a:graphicData>
        </a:graphic>
      </p:graphicFrame>
    </p:spTree>
    <p:extLst>
      <p:ext uri="{BB962C8B-B14F-4D97-AF65-F5344CB8AC3E}">
        <p14:creationId xmlns:p14="http://schemas.microsoft.com/office/powerpoint/2010/main" val="528854685"/>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BDE6CD-6610-6706-C0ED-4A83973F8860}"/>
              </a:ext>
            </a:extLst>
          </p:cNvPr>
          <p:cNvSpPr>
            <a:spLocks noGrp="1"/>
          </p:cNvSpPr>
          <p:nvPr>
            <p:ph type="title"/>
          </p:nvPr>
        </p:nvSpPr>
        <p:spPr/>
        <p:txBody>
          <a:bodyPr/>
          <a:lstStyle/>
          <a:p>
            <a:r>
              <a:rPr lang="en-US"/>
              <a:t>ETW providers (2/2)</a:t>
            </a:r>
          </a:p>
        </p:txBody>
      </p:sp>
      <p:graphicFrame>
        <p:nvGraphicFramePr>
          <p:cNvPr id="5" name="Content Placeholder 4">
            <a:extLst>
              <a:ext uri="{FF2B5EF4-FFF2-40B4-BE49-F238E27FC236}">
                <a16:creationId xmlns:a16="http://schemas.microsoft.com/office/drawing/2014/main" id="{E4EAC9A3-659F-429D-8F33-F32810E9F2BF}"/>
              </a:ext>
            </a:extLst>
          </p:cNvPr>
          <p:cNvGraphicFramePr>
            <a:graphicFrameLocks noGrp="1"/>
          </p:cNvGraphicFramePr>
          <p:nvPr>
            <p:ph idx="4294967295"/>
            <p:extLst>
              <p:ext uri="{D42A27DB-BD31-4B8C-83A1-F6EECF244321}">
                <p14:modId xmlns:p14="http://schemas.microsoft.com/office/powerpoint/2010/main" val="3882342957"/>
              </p:ext>
            </p:extLst>
          </p:nvPr>
        </p:nvGraphicFramePr>
        <p:xfrm>
          <a:off x="487110" y="1580971"/>
          <a:ext cx="11254811" cy="4834996"/>
        </p:xfrm>
        <a:graphic>
          <a:graphicData uri="http://schemas.openxmlformats.org/drawingml/2006/table">
            <a:tbl>
              <a:tblPr firstRow="1" bandRow="1">
                <a:tableStyleId>{5C22544A-7EE6-4342-B048-85BDC9FD1C3A}</a:tableStyleId>
              </a:tblPr>
              <a:tblGrid>
                <a:gridCol w="5295015">
                  <a:extLst>
                    <a:ext uri="{9D8B030D-6E8A-4147-A177-3AD203B41FA5}">
                      <a16:colId xmlns:a16="http://schemas.microsoft.com/office/drawing/2014/main" val="3353548359"/>
                    </a:ext>
                  </a:extLst>
                </a:gridCol>
                <a:gridCol w="4648193">
                  <a:extLst>
                    <a:ext uri="{9D8B030D-6E8A-4147-A177-3AD203B41FA5}">
                      <a16:colId xmlns:a16="http://schemas.microsoft.com/office/drawing/2014/main" val="1181561713"/>
                    </a:ext>
                  </a:extLst>
                </a:gridCol>
                <a:gridCol w="1311603">
                  <a:extLst>
                    <a:ext uri="{9D8B030D-6E8A-4147-A177-3AD203B41FA5}">
                      <a16:colId xmlns:a16="http://schemas.microsoft.com/office/drawing/2014/main" val="2794780074"/>
                    </a:ext>
                  </a:extLst>
                </a:gridCol>
              </a:tblGrid>
              <a:tr h="334742">
                <a:tc>
                  <a:txBody>
                    <a:bodyPr/>
                    <a:lstStyle/>
                    <a:p>
                      <a:r>
                        <a:rPr lang="en-US" sz="1600">
                          <a:latin typeface="Segoe UI Light" panose="020B0502040204020203" pitchFamily="34" charset="0"/>
                          <a:cs typeface="Segoe UI Light" panose="020B0502040204020203" pitchFamily="34" charset="0"/>
                        </a:rPr>
                        <a:t>Provider</a:t>
                      </a:r>
                    </a:p>
                  </a:txBody>
                  <a:tcPr marL="139401" marR="139401"/>
                </a:tc>
                <a:tc>
                  <a:txBody>
                    <a:bodyPr/>
                    <a:lstStyle/>
                    <a:p>
                      <a:r>
                        <a:rPr lang="en-US" sz="1600">
                          <a:latin typeface="Segoe UI Light" panose="020B0502040204020203" pitchFamily="34" charset="0"/>
                          <a:cs typeface="Segoe UI Light" panose="020B0502040204020203" pitchFamily="34" charset="0"/>
                        </a:rPr>
                        <a:t>GUID</a:t>
                      </a:r>
                    </a:p>
                  </a:txBody>
                  <a:tcPr marL="139401" marR="139401"/>
                </a:tc>
                <a:tc>
                  <a:txBody>
                    <a:bodyPr/>
                    <a:lstStyle/>
                    <a:p>
                      <a:r>
                        <a:rPr lang="en-US" sz="1600">
                          <a:latin typeface="Segoe UI Light" panose="020B0502040204020203" pitchFamily="34" charset="0"/>
                          <a:cs typeface="Segoe UI Light" panose="020B0502040204020203" pitchFamily="34" charset="0"/>
                        </a:rPr>
                        <a:t>Enabled</a:t>
                      </a:r>
                    </a:p>
                  </a:txBody>
                  <a:tcPr marL="139401" marR="139401"/>
                </a:tc>
                <a:extLst>
                  <a:ext uri="{0D108BD9-81ED-4DB2-BD59-A6C34878D82A}">
                    <a16:rowId xmlns:a16="http://schemas.microsoft.com/office/drawing/2014/main" val="1668951667"/>
                  </a:ext>
                </a:extLst>
              </a:tr>
              <a:tr h="304311">
                <a:tc>
                  <a:txBody>
                    <a:bodyPr/>
                    <a:lstStyle/>
                    <a:p>
                      <a:r>
                        <a:rPr lang="en-US" sz="1400"/>
                        <a:t>Microsoft-Windows-</a:t>
                      </a:r>
                      <a:r>
                        <a:rPr lang="en-US" sz="1400" err="1"/>
                        <a:t>NetworkController</a:t>
                      </a:r>
                      <a:r>
                        <a:rPr lang="en-US" sz="1400"/>
                        <a:t>-</a:t>
                      </a:r>
                      <a:r>
                        <a:rPr lang="en-US" sz="1400" err="1"/>
                        <a:t>SDNAPIEvents</a:t>
                      </a:r>
                      <a:endParaRPr lang="en-US" sz="1400"/>
                    </a:p>
                  </a:txBody>
                  <a:tcPr marL="139401" marR="139401"/>
                </a:tc>
                <a:tc>
                  <a:txBody>
                    <a:bodyPr/>
                    <a:lstStyle/>
                    <a:p>
                      <a:r>
                        <a:rPr lang="en-US" sz="1400"/>
                        <a:t>A1EA8728-5700-499E-8FDD-64954D8D3578</a:t>
                      </a:r>
                    </a:p>
                  </a:txBody>
                  <a:tcPr marL="139401" marR="139401"/>
                </a:tc>
                <a:tc>
                  <a:txBody>
                    <a:bodyPr/>
                    <a:lstStyle/>
                    <a:p>
                      <a:r>
                        <a:rPr lang="en-US" sz="1400"/>
                        <a:t>Default</a:t>
                      </a:r>
                    </a:p>
                  </a:txBody>
                  <a:tcPr marL="139401" marR="139401"/>
                </a:tc>
                <a:extLst>
                  <a:ext uri="{0D108BD9-81ED-4DB2-BD59-A6C34878D82A}">
                    <a16:rowId xmlns:a16="http://schemas.microsoft.com/office/drawing/2014/main" val="1268852209"/>
                  </a:ext>
                </a:extLst>
              </a:tr>
              <a:tr h="304311">
                <a:tc>
                  <a:txBody>
                    <a:bodyPr/>
                    <a:lstStyle/>
                    <a:p>
                      <a:r>
                        <a:rPr lang="en-US" sz="1400"/>
                        <a:t>Microsoft-Windows-</a:t>
                      </a:r>
                      <a:r>
                        <a:rPr lang="en-US" sz="1400" err="1"/>
                        <a:t>NetworkController</a:t>
                      </a:r>
                      <a:r>
                        <a:rPr lang="en-US" sz="1400"/>
                        <a:t>-</a:t>
                      </a:r>
                      <a:r>
                        <a:rPr lang="en-US" sz="1400" err="1"/>
                        <a:t>SDNBREvents</a:t>
                      </a:r>
                      <a:endParaRPr lang="en-US" sz="1400"/>
                    </a:p>
                  </a:txBody>
                  <a:tcPr marL="139401" marR="139401"/>
                </a:tc>
                <a:tc>
                  <a:txBody>
                    <a:bodyPr/>
                    <a:lstStyle/>
                    <a:p>
                      <a:r>
                        <a:rPr lang="en-US" sz="1400"/>
                        <a:t>BA100531-EB15-59AD-3763-7778E6B0920B</a:t>
                      </a:r>
                    </a:p>
                  </a:txBody>
                  <a:tcPr marL="139401" marR="139401"/>
                </a:tc>
                <a:tc>
                  <a:txBody>
                    <a:bodyPr/>
                    <a:lstStyle/>
                    <a:p>
                      <a:r>
                        <a:rPr lang="en-US" sz="1400"/>
                        <a:t>Default</a:t>
                      </a:r>
                    </a:p>
                  </a:txBody>
                  <a:tcPr marL="139401" marR="139401"/>
                </a:tc>
                <a:extLst>
                  <a:ext uri="{0D108BD9-81ED-4DB2-BD59-A6C34878D82A}">
                    <a16:rowId xmlns:a16="http://schemas.microsoft.com/office/drawing/2014/main" val="2675233138"/>
                  </a:ext>
                </a:extLst>
              </a:tr>
              <a:tr h="304311">
                <a:tc>
                  <a:txBody>
                    <a:bodyPr/>
                    <a:lstStyle/>
                    <a:p>
                      <a:r>
                        <a:rPr lang="en-US" sz="1400"/>
                        <a:t>Microsoft-Windows-</a:t>
                      </a:r>
                      <a:r>
                        <a:rPr lang="en-US" sz="1400" err="1"/>
                        <a:t>NetworkController</a:t>
                      </a:r>
                      <a:r>
                        <a:rPr lang="en-US" sz="1400"/>
                        <a:t>-Deployment</a:t>
                      </a:r>
                    </a:p>
                  </a:txBody>
                  <a:tcPr marL="139401" marR="139401"/>
                </a:tc>
                <a:tc>
                  <a:txBody>
                    <a:bodyPr/>
                    <a:lstStyle/>
                    <a:p>
                      <a:r>
                        <a:rPr lang="en-US" sz="1400"/>
                        <a:t>93E14AC2-289B-45B7-B654-DB51E293BF52</a:t>
                      </a:r>
                    </a:p>
                  </a:txBody>
                  <a:tcPr marL="139401" marR="139401"/>
                </a:tc>
                <a:tc>
                  <a:txBody>
                    <a:bodyPr/>
                    <a:lstStyle/>
                    <a:p>
                      <a:r>
                        <a:rPr lang="en-US" sz="1400"/>
                        <a:t>Default</a:t>
                      </a:r>
                    </a:p>
                  </a:txBody>
                  <a:tcPr marL="139401" marR="139401"/>
                </a:tc>
                <a:extLst>
                  <a:ext uri="{0D108BD9-81ED-4DB2-BD59-A6C34878D82A}">
                    <a16:rowId xmlns:a16="http://schemas.microsoft.com/office/drawing/2014/main" val="1299010496"/>
                  </a:ext>
                </a:extLst>
              </a:tr>
              <a:tr h="515329">
                <a:tc>
                  <a:txBody>
                    <a:bodyPr/>
                    <a:lstStyle/>
                    <a:p>
                      <a:r>
                        <a:rPr lang="en-US" sz="1400" err="1"/>
                        <a:t>Microsoft.Windows.NetworkController.SdnDiagnosticsTask</a:t>
                      </a:r>
                      <a:endParaRPr lang="en-US" sz="1400"/>
                    </a:p>
                  </a:txBody>
                  <a:tcPr marL="139401" marR="139401"/>
                </a:tc>
                <a:tc>
                  <a:txBody>
                    <a:bodyPr/>
                    <a:lstStyle/>
                    <a:p>
                      <a:r>
                        <a:rPr lang="en-US" sz="1400"/>
                        <a:t>C7EE8AAB-3ED8-4EE8-9ACA-01F5441FE036</a:t>
                      </a:r>
                    </a:p>
                  </a:txBody>
                  <a:tcPr marL="139401" marR="139401"/>
                </a:tc>
                <a:tc>
                  <a:txBody>
                    <a:bodyPr/>
                    <a:lstStyle/>
                    <a:p>
                      <a:r>
                        <a:rPr lang="en-US" sz="1400"/>
                        <a:t>Default</a:t>
                      </a:r>
                    </a:p>
                  </a:txBody>
                  <a:tcPr marL="139401" marR="139401"/>
                </a:tc>
                <a:extLst>
                  <a:ext uri="{0D108BD9-81ED-4DB2-BD59-A6C34878D82A}">
                    <a16:rowId xmlns:a16="http://schemas.microsoft.com/office/drawing/2014/main" val="3710607749"/>
                  </a:ext>
                </a:extLst>
              </a:tr>
              <a:tr h="304311">
                <a:tc>
                  <a:txBody>
                    <a:bodyPr/>
                    <a:lstStyle/>
                    <a:p>
                      <a:r>
                        <a:rPr lang="en-US" sz="1400"/>
                        <a:t>Microsoft-Windows-</a:t>
                      </a:r>
                      <a:r>
                        <a:rPr lang="en-US" sz="1400" err="1"/>
                        <a:t>NetworkController</a:t>
                      </a:r>
                      <a:r>
                        <a:rPr lang="en-US" sz="1400"/>
                        <a:t>-</a:t>
                      </a:r>
                      <a:r>
                        <a:rPr lang="en-US" sz="1400" err="1"/>
                        <a:t>SDNDisc</a:t>
                      </a:r>
                      <a:endParaRPr lang="en-US" sz="1400"/>
                    </a:p>
                  </a:txBody>
                  <a:tcPr marL="139401" marR="139401"/>
                </a:tc>
                <a:tc>
                  <a:txBody>
                    <a:bodyPr/>
                    <a:lstStyle/>
                    <a:p>
                      <a:r>
                        <a:rPr lang="en-US" sz="1400"/>
                        <a:t>90399F0C-AE84-49AF-B46A-19079B77B6B8</a:t>
                      </a:r>
                    </a:p>
                  </a:txBody>
                  <a:tcPr marL="139401" marR="139401"/>
                </a:tc>
                <a:tc>
                  <a:txBody>
                    <a:bodyPr/>
                    <a:lstStyle/>
                    <a:p>
                      <a:r>
                        <a:rPr lang="en-US" sz="1400"/>
                        <a:t>Default</a:t>
                      </a:r>
                    </a:p>
                  </a:txBody>
                  <a:tcPr marL="139401" marR="139401"/>
                </a:tc>
                <a:extLst>
                  <a:ext uri="{0D108BD9-81ED-4DB2-BD59-A6C34878D82A}">
                    <a16:rowId xmlns:a16="http://schemas.microsoft.com/office/drawing/2014/main" val="1448843918"/>
                  </a:ext>
                </a:extLst>
              </a:tr>
              <a:tr h="304311">
                <a:tc>
                  <a:txBody>
                    <a:bodyPr/>
                    <a:lstStyle/>
                    <a:p>
                      <a:r>
                        <a:rPr lang="en-US" sz="1400"/>
                        <a:t>Microsoft-Windows-</a:t>
                      </a:r>
                      <a:r>
                        <a:rPr lang="en-US" sz="1400" err="1"/>
                        <a:t>NetworkController</a:t>
                      </a:r>
                      <a:r>
                        <a:rPr lang="en-US" sz="1400"/>
                        <a:t>-SDNFNM</a:t>
                      </a:r>
                    </a:p>
                  </a:txBody>
                  <a:tcPr marL="139401" marR="139401"/>
                </a:tc>
                <a:tc>
                  <a:txBody>
                    <a:bodyPr/>
                    <a:lstStyle/>
                    <a:p>
                      <a:r>
                        <a:rPr lang="en-US" sz="1400"/>
                        <a:t>77494040-1F07-499D-8553-03DB545C031C</a:t>
                      </a:r>
                    </a:p>
                  </a:txBody>
                  <a:tcPr marL="139401" marR="139401"/>
                </a:tc>
                <a:tc>
                  <a:txBody>
                    <a:bodyPr/>
                    <a:lstStyle/>
                    <a:p>
                      <a:r>
                        <a:rPr lang="en-US" sz="1400"/>
                        <a:t>Default</a:t>
                      </a:r>
                    </a:p>
                  </a:txBody>
                  <a:tcPr marL="139401" marR="139401"/>
                </a:tc>
                <a:extLst>
                  <a:ext uri="{0D108BD9-81ED-4DB2-BD59-A6C34878D82A}">
                    <a16:rowId xmlns:a16="http://schemas.microsoft.com/office/drawing/2014/main" val="3670859995"/>
                  </a:ext>
                </a:extLst>
              </a:tr>
              <a:tr h="304311">
                <a:tc>
                  <a:txBody>
                    <a:bodyPr/>
                    <a:lstStyle/>
                    <a:p>
                      <a:r>
                        <a:rPr lang="en-US" sz="1400"/>
                        <a:t>Microsoft-Windows-</a:t>
                      </a:r>
                      <a:r>
                        <a:rPr lang="en-US" sz="1400" err="1"/>
                        <a:t>NetworkController</a:t>
                      </a:r>
                      <a:r>
                        <a:rPr lang="en-US" sz="1400"/>
                        <a:t>-</a:t>
                      </a:r>
                      <a:r>
                        <a:rPr lang="en-US" sz="1400" err="1"/>
                        <a:t>SDNHelper</a:t>
                      </a:r>
                      <a:endParaRPr lang="en-US" sz="1400"/>
                    </a:p>
                  </a:txBody>
                  <a:tcPr marL="139401" marR="139401"/>
                </a:tc>
                <a:tc>
                  <a:txBody>
                    <a:bodyPr/>
                    <a:lstStyle/>
                    <a:p>
                      <a:r>
                        <a:rPr lang="en-US" sz="1400"/>
                        <a:t>F1107188-2054-4758-8A89-8FE5C661590F</a:t>
                      </a:r>
                    </a:p>
                  </a:txBody>
                  <a:tcPr marL="139401" marR="139401"/>
                </a:tc>
                <a:tc>
                  <a:txBody>
                    <a:bodyPr/>
                    <a:lstStyle/>
                    <a:p>
                      <a:r>
                        <a:rPr lang="en-US" sz="1400"/>
                        <a:t>Default</a:t>
                      </a:r>
                    </a:p>
                  </a:txBody>
                  <a:tcPr marL="139401" marR="139401"/>
                </a:tc>
                <a:extLst>
                  <a:ext uri="{0D108BD9-81ED-4DB2-BD59-A6C34878D82A}">
                    <a16:rowId xmlns:a16="http://schemas.microsoft.com/office/drawing/2014/main" val="2717076756"/>
                  </a:ext>
                </a:extLst>
              </a:tr>
              <a:tr h="515329">
                <a:tc>
                  <a:txBody>
                    <a:bodyPr/>
                    <a:lstStyle/>
                    <a:p>
                      <a:r>
                        <a:rPr lang="en-US" sz="1400"/>
                        <a:t>Microsoft-Windows-</a:t>
                      </a:r>
                      <a:r>
                        <a:rPr lang="en-US" sz="1400" err="1"/>
                        <a:t>NetworkController</a:t>
                      </a:r>
                      <a:r>
                        <a:rPr lang="en-US" sz="1400"/>
                        <a:t>-</a:t>
                      </a:r>
                      <a:r>
                        <a:rPr lang="en-US" sz="1400" err="1"/>
                        <a:t>SDNSlbManager</a:t>
                      </a:r>
                      <a:endParaRPr lang="en-US" sz="1400"/>
                    </a:p>
                  </a:txBody>
                  <a:tcPr marL="139401" marR="139401"/>
                </a:tc>
                <a:tc>
                  <a:txBody>
                    <a:bodyPr/>
                    <a:lstStyle/>
                    <a:p>
                      <a:r>
                        <a:rPr lang="en-US" sz="1400"/>
                        <a:t>D304A717-2718-4580-A155-458F8AC12091</a:t>
                      </a:r>
                    </a:p>
                  </a:txBody>
                  <a:tcPr marL="139401" marR="139401"/>
                </a:tc>
                <a:tc>
                  <a:txBody>
                    <a:bodyPr/>
                    <a:lstStyle/>
                    <a:p>
                      <a:r>
                        <a:rPr lang="en-US" sz="1400"/>
                        <a:t>Default</a:t>
                      </a:r>
                    </a:p>
                  </a:txBody>
                  <a:tcPr marL="139401" marR="139401"/>
                </a:tc>
                <a:extLst>
                  <a:ext uri="{0D108BD9-81ED-4DB2-BD59-A6C34878D82A}">
                    <a16:rowId xmlns:a16="http://schemas.microsoft.com/office/drawing/2014/main" val="1108347840"/>
                  </a:ext>
                </a:extLst>
              </a:tr>
              <a:tr h="515329">
                <a:tc>
                  <a:txBody>
                    <a:bodyPr/>
                    <a:lstStyle/>
                    <a:p>
                      <a:r>
                        <a:rPr lang="en-US" sz="1400"/>
                        <a:t>Microsoft-Windows-</a:t>
                      </a:r>
                      <a:r>
                        <a:rPr lang="en-US" sz="1400" err="1"/>
                        <a:t>NetworkController</a:t>
                      </a:r>
                      <a:r>
                        <a:rPr lang="en-US" sz="1400"/>
                        <a:t>-</a:t>
                      </a:r>
                      <a:r>
                        <a:rPr lang="en-US" sz="1400" err="1"/>
                        <a:t>ServiceInsertion</a:t>
                      </a:r>
                      <a:endParaRPr lang="en-US" sz="1400"/>
                    </a:p>
                  </a:txBody>
                  <a:tcPr marL="139401" marR="13940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C755849B-CF02-4F21-B82B-D92D26A91069</a:t>
                      </a:r>
                    </a:p>
                  </a:txBody>
                  <a:tcPr marL="139401" marR="13940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Default</a:t>
                      </a:r>
                    </a:p>
                  </a:txBody>
                  <a:tcPr marL="139401" marR="139401"/>
                </a:tc>
                <a:extLst>
                  <a:ext uri="{0D108BD9-81ED-4DB2-BD59-A6C34878D82A}">
                    <a16:rowId xmlns:a16="http://schemas.microsoft.com/office/drawing/2014/main" val="2203277413"/>
                  </a:ext>
                </a:extLst>
              </a:tr>
              <a:tr h="304311">
                <a:tc>
                  <a:txBody>
                    <a:bodyPr/>
                    <a:lstStyle/>
                    <a:p>
                      <a:r>
                        <a:rPr lang="en-US" sz="1400"/>
                        <a:t> Microsoft-Windows-</a:t>
                      </a:r>
                      <a:r>
                        <a:rPr lang="en-US" sz="1400" err="1"/>
                        <a:t>NetworkController</a:t>
                      </a:r>
                      <a:r>
                        <a:rPr lang="en-US" sz="1400"/>
                        <a:t>-Update</a:t>
                      </a:r>
                    </a:p>
                  </a:txBody>
                  <a:tcPr marL="139401" marR="13940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516D1685-A69C-4018-911A-10F319644E9C</a:t>
                      </a:r>
                    </a:p>
                  </a:txBody>
                  <a:tcPr marL="139401" marR="13940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Default</a:t>
                      </a:r>
                    </a:p>
                  </a:txBody>
                  <a:tcPr marL="139401" marR="139401"/>
                </a:tc>
                <a:extLst>
                  <a:ext uri="{0D108BD9-81ED-4DB2-BD59-A6C34878D82A}">
                    <a16:rowId xmlns:a16="http://schemas.microsoft.com/office/drawing/2014/main" val="2366991650"/>
                  </a:ext>
                </a:extLst>
              </a:tr>
              <a:tr h="304311">
                <a:tc>
                  <a:txBody>
                    <a:bodyPr/>
                    <a:lstStyle/>
                    <a:p>
                      <a:r>
                        <a:rPr lang="en-US" sz="1400"/>
                        <a:t>Microsoft-Windows-</a:t>
                      </a:r>
                      <a:r>
                        <a:rPr lang="en-US" sz="1400" err="1"/>
                        <a:t>NetworkController</a:t>
                      </a:r>
                      <a:r>
                        <a:rPr lang="en-US" sz="1400"/>
                        <a:t>-</a:t>
                      </a:r>
                      <a:r>
                        <a:rPr lang="en-US" sz="1400" err="1"/>
                        <a:t>VNetService</a:t>
                      </a:r>
                      <a:endParaRPr lang="en-US" sz="1400"/>
                    </a:p>
                  </a:txBody>
                  <a:tcPr marL="139401" marR="13940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999DFB0D-1667-4CB4-B3F2-15F3B067EFD6</a:t>
                      </a:r>
                    </a:p>
                  </a:txBody>
                  <a:tcPr marL="139401" marR="13940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Default</a:t>
                      </a:r>
                    </a:p>
                  </a:txBody>
                  <a:tcPr marL="139401" marR="139401"/>
                </a:tc>
                <a:extLst>
                  <a:ext uri="{0D108BD9-81ED-4DB2-BD59-A6C34878D82A}">
                    <a16:rowId xmlns:a16="http://schemas.microsoft.com/office/drawing/2014/main" val="2936529408"/>
                  </a:ext>
                </a:extLst>
              </a:tr>
              <a:tr h="515329">
                <a:tc>
                  <a:txBody>
                    <a:bodyPr/>
                    <a:lstStyle/>
                    <a:p>
                      <a:r>
                        <a:rPr lang="en-US" sz="1400"/>
                        <a:t>Microsoft-Windows-</a:t>
                      </a:r>
                      <a:r>
                        <a:rPr lang="en-US" sz="1400" err="1"/>
                        <a:t>NetworkController</a:t>
                      </a:r>
                      <a:r>
                        <a:rPr lang="en-US" sz="1400"/>
                        <a:t>-</a:t>
                      </a:r>
                      <a:r>
                        <a:rPr lang="en-US" sz="1400" err="1"/>
                        <a:t>VSwitchService</a:t>
                      </a:r>
                      <a:endParaRPr lang="en-US" sz="1400"/>
                    </a:p>
                  </a:txBody>
                  <a:tcPr marL="139401" marR="139401"/>
                </a:tc>
                <a:tc>
                  <a:txBody>
                    <a:bodyPr/>
                    <a:lstStyle/>
                    <a:p>
                      <a:r>
                        <a:rPr lang="en-US" sz="1400"/>
                        <a:t>5C8E3932-E6DF-403D-A3A3-EC6BF6D7977D</a:t>
                      </a:r>
                    </a:p>
                  </a:txBody>
                  <a:tcPr marL="139401" marR="139401"/>
                </a:tc>
                <a:tc>
                  <a:txBody>
                    <a:bodyPr/>
                    <a:lstStyle/>
                    <a:p>
                      <a:r>
                        <a:rPr lang="en-US" sz="1400"/>
                        <a:t>Default</a:t>
                      </a:r>
                    </a:p>
                  </a:txBody>
                  <a:tcPr marL="139401" marR="139401"/>
                </a:tc>
                <a:extLst>
                  <a:ext uri="{0D108BD9-81ED-4DB2-BD59-A6C34878D82A}">
                    <a16:rowId xmlns:a16="http://schemas.microsoft.com/office/drawing/2014/main" val="3418206352"/>
                  </a:ext>
                </a:extLst>
              </a:tr>
            </a:tbl>
          </a:graphicData>
        </a:graphic>
      </p:graphicFrame>
    </p:spTree>
    <p:extLst>
      <p:ext uri="{BB962C8B-B14F-4D97-AF65-F5344CB8AC3E}">
        <p14:creationId xmlns:p14="http://schemas.microsoft.com/office/powerpoint/2010/main" val="393505966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CF9BF-0DD1-CA70-7E23-29842F9FEBA9}"/>
              </a:ext>
            </a:extLst>
          </p:cNvPr>
          <p:cNvSpPr>
            <a:spLocks noGrp="1"/>
          </p:cNvSpPr>
          <p:nvPr>
            <p:ph type="title"/>
          </p:nvPr>
        </p:nvSpPr>
        <p:spPr>
          <a:xfrm>
            <a:off x="1050879" y="609600"/>
            <a:ext cx="5562706" cy="1426234"/>
          </a:xfrm>
        </p:spPr>
        <p:txBody>
          <a:bodyPr vert="horz" wrap="square" lIns="0" tIns="0" rIns="0" bIns="0" rtlCol="0" anchor="t">
            <a:normAutofit/>
          </a:bodyPr>
          <a:lstStyle/>
          <a:p>
            <a:r>
              <a:rPr lang="en-US"/>
              <a:t>Lab	</a:t>
            </a:r>
          </a:p>
        </p:txBody>
      </p:sp>
      <p:sp>
        <p:nvSpPr>
          <p:cNvPr id="3" name="Content Placeholder 2">
            <a:extLst>
              <a:ext uri="{FF2B5EF4-FFF2-40B4-BE49-F238E27FC236}">
                <a16:creationId xmlns:a16="http://schemas.microsoft.com/office/drawing/2014/main" id="{7E60F16A-CDD1-4284-8AA4-5C08C92BD4C0}"/>
              </a:ext>
            </a:extLst>
          </p:cNvPr>
          <p:cNvSpPr>
            <a:spLocks noGrp="1"/>
          </p:cNvSpPr>
          <p:nvPr>
            <p:ph idx="1"/>
          </p:nvPr>
        </p:nvSpPr>
        <p:spPr>
          <a:xfrm>
            <a:off x="1050879" y="2357567"/>
            <a:ext cx="5216426" cy="3896810"/>
          </a:xfrm>
        </p:spPr>
        <p:txBody>
          <a:bodyPr>
            <a:normAutofit lnSpcReduction="10000"/>
          </a:bodyPr>
          <a:lstStyle/>
          <a:p>
            <a:pPr marL="457200" indent="-457200">
              <a:buFont typeface="+mj-lt"/>
              <a:buAutoNum type="arabicPeriod"/>
            </a:pPr>
            <a:r>
              <a:rPr lang="en-US"/>
              <a:t>Examine current diagnostic trace settings.</a:t>
            </a:r>
          </a:p>
          <a:p>
            <a:pPr marL="457200" indent="-457200">
              <a:buFont typeface="+mj-lt"/>
              <a:buAutoNum type="arabicPeriod"/>
            </a:pPr>
            <a:r>
              <a:rPr lang="en-US"/>
              <a:t>Examine </a:t>
            </a:r>
            <a:r>
              <a:rPr lang="en-US" err="1"/>
              <a:t>Logman</a:t>
            </a:r>
            <a:r>
              <a:rPr lang="en-US"/>
              <a:t> Trace Settings</a:t>
            </a:r>
          </a:p>
          <a:p>
            <a:pPr marL="457200" indent="-457200">
              <a:buFont typeface="+mj-lt"/>
              <a:buAutoNum type="arabicPeriod"/>
            </a:pPr>
            <a:r>
              <a:rPr lang="en-US"/>
              <a:t>Examine Scheduled Tasks</a:t>
            </a:r>
          </a:p>
          <a:p>
            <a:pPr marL="457200" indent="-457200">
              <a:buFont typeface="+mj-lt"/>
              <a:buAutoNum type="arabicPeriod"/>
            </a:pPr>
            <a:r>
              <a:rPr lang="en-US"/>
              <a:t>Convert and View and ETW Trace</a:t>
            </a:r>
          </a:p>
          <a:p>
            <a:pPr marL="457200" indent="-457200">
              <a:buFont typeface="+mj-lt"/>
              <a:buAutoNum type="arabicPeriod"/>
            </a:pPr>
            <a:r>
              <a:rPr lang="en-US"/>
              <a:t>Perform data collection using </a:t>
            </a:r>
            <a:r>
              <a:rPr lang="en-US" err="1"/>
              <a:t>SdnDiagnostics</a:t>
            </a:r>
            <a:r>
              <a:rPr lang="en-US"/>
              <a:t> module.</a:t>
            </a:r>
          </a:p>
        </p:txBody>
      </p:sp>
      <p:pic>
        <p:nvPicPr>
          <p:cNvPr id="9" name="Graphic 8" descr="Gears">
            <a:extLst>
              <a:ext uri="{FF2B5EF4-FFF2-40B4-BE49-F238E27FC236}">
                <a16:creationId xmlns:a16="http://schemas.microsoft.com/office/drawing/2014/main" id="{611F04DD-935E-76C9-E04C-A74CBE2FB6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53784" y="1460843"/>
            <a:ext cx="3951737" cy="3951737"/>
          </a:xfrm>
          <a:prstGeom prst="rect">
            <a:avLst/>
          </a:prstGeom>
        </p:spPr>
      </p:pic>
    </p:spTree>
    <p:extLst>
      <p:ext uri="{BB962C8B-B14F-4D97-AF65-F5344CB8AC3E}">
        <p14:creationId xmlns:p14="http://schemas.microsoft.com/office/powerpoint/2010/main" val="872000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05C1-B22E-1951-1992-61824746D4E0}"/>
              </a:ext>
            </a:extLst>
          </p:cNvPr>
          <p:cNvSpPr>
            <a:spLocks noGrp="1"/>
          </p:cNvSpPr>
          <p:nvPr>
            <p:ph type="title"/>
          </p:nvPr>
        </p:nvSpPr>
        <p:spPr/>
        <p:txBody>
          <a:bodyPr/>
          <a:lstStyle/>
          <a:p>
            <a:r>
              <a:rPr lang="en-US">
                <a:cs typeface="Segoe UI"/>
              </a:rPr>
              <a:t>Knowledge check - Tracing</a:t>
            </a:r>
            <a:endParaRPr lang="en-US"/>
          </a:p>
        </p:txBody>
      </p:sp>
      <p:sp>
        <p:nvSpPr>
          <p:cNvPr id="3" name="Content Placeholder 2">
            <a:extLst>
              <a:ext uri="{FF2B5EF4-FFF2-40B4-BE49-F238E27FC236}">
                <a16:creationId xmlns:a16="http://schemas.microsoft.com/office/drawing/2014/main" id="{D2202D92-066E-1E5B-0DE5-4F41D27DA976}"/>
              </a:ext>
            </a:extLst>
          </p:cNvPr>
          <p:cNvSpPr>
            <a:spLocks noGrp="1"/>
          </p:cNvSpPr>
          <p:nvPr>
            <p:ph idx="1"/>
          </p:nvPr>
        </p:nvSpPr>
        <p:spPr>
          <a:xfrm>
            <a:off x="584200" y="1435503"/>
            <a:ext cx="11018520" cy="2326791"/>
          </a:xfrm>
        </p:spPr>
        <p:txBody>
          <a:bodyPr vert="horz" wrap="square" lIns="0" tIns="0" rIns="0" bIns="0" rtlCol="0" anchor="t">
            <a:spAutoFit/>
          </a:bodyPr>
          <a:lstStyle/>
          <a:p>
            <a:pPr marL="514350" indent="-514350">
              <a:buAutoNum type="arabicPeriod"/>
            </a:pPr>
            <a:r>
              <a:rPr lang="en-US">
                <a:cs typeface="Segoe UI"/>
              </a:rPr>
              <a:t>By default, where are logs stored for SDN fabric infrastructure nodes?</a:t>
            </a:r>
          </a:p>
          <a:p>
            <a:pPr marL="514350" indent="-514350">
              <a:buAutoNum type="arabicPeriod"/>
            </a:pPr>
            <a:r>
              <a:rPr lang="en-US">
                <a:cs typeface="Segoe UI"/>
              </a:rPr>
              <a:t>Which task is responsible for automatic compression and applying log retention policies?</a:t>
            </a:r>
            <a:endParaRPr lang="en-US"/>
          </a:p>
          <a:p>
            <a:pPr marL="514350" indent="-514350">
              <a:buAutoNum type="arabicPeriod"/>
            </a:pPr>
            <a:endParaRPr lang="en-US"/>
          </a:p>
        </p:txBody>
      </p:sp>
    </p:spTree>
    <p:extLst>
      <p:ext uri="{BB962C8B-B14F-4D97-AF65-F5344CB8AC3E}">
        <p14:creationId xmlns:p14="http://schemas.microsoft.com/office/powerpoint/2010/main" val="2724011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1E10-0760-2471-839B-0E6DDB5B3C83}"/>
              </a:ext>
            </a:extLst>
          </p:cNvPr>
          <p:cNvSpPr>
            <a:spLocks noGrp="1"/>
          </p:cNvSpPr>
          <p:nvPr>
            <p:ph type="title"/>
          </p:nvPr>
        </p:nvSpPr>
        <p:spPr/>
        <p:txBody>
          <a:bodyPr/>
          <a:lstStyle/>
          <a:p>
            <a:r>
              <a:rPr lang="en-US"/>
              <a:t>Stateful services</a:t>
            </a:r>
            <a:endParaRPr lang="en-US">
              <a:solidFill>
                <a:srgbClr val="000000"/>
              </a:solidFill>
            </a:endParaRPr>
          </a:p>
        </p:txBody>
      </p:sp>
      <p:sp>
        <p:nvSpPr>
          <p:cNvPr id="3" name="Content Placeholder 2">
            <a:extLst>
              <a:ext uri="{FF2B5EF4-FFF2-40B4-BE49-F238E27FC236}">
                <a16:creationId xmlns:a16="http://schemas.microsoft.com/office/drawing/2014/main" id="{BF8BFBE9-C8DC-ACC6-BC0A-3A3120381588}"/>
              </a:ext>
            </a:extLst>
          </p:cNvPr>
          <p:cNvSpPr>
            <a:spLocks noGrp="1"/>
          </p:cNvSpPr>
          <p:nvPr>
            <p:ph idx="1"/>
          </p:nvPr>
        </p:nvSpPr>
        <p:spPr>
          <a:xfrm>
            <a:off x="584200" y="1435502"/>
            <a:ext cx="11018520" cy="4213267"/>
          </a:xfrm>
        </p:spPr>
        <p:txBody>
          <a:bodyPr vert="horz" wrap="square" lIns="0" tIns="0" rIns="0" bIns="0" rtlCol="0">
            <a:noAutofit/>
          </a:bodyPr>
          <a:lstStyle/>
          <a:p>
            <a:r>
              <a:rPr lang="en-US" sz="2400"/>
              <a:t>Each service module is represented by a service within Service Fabric</a:t>
            </a:r>
          </a:p>
          <a:p>
            <a:r>
              <a:rPr lang="en-US" sz="2400"/>
              <a:t>Services are leveraging Stateful service, which are modeled as set of replicas (nodes)</a:t>
            </a:r>
          </a:p>
          <a:p>
            <a:r>
              <a:rPr lang="en-US" sz="2400"/>
              <a:t>Each replica is running instance of code</a:t>
            </a:r>
          </a:p>
          <a:p>
            <a:r>
              <a:rPr lang="en-US" sz="2400"/>
              <a:t>Read/Write operations are performed against the replica that is marked as Primary</a:t>
            </a:r>
          </a:p>
          <a:p>
            <a:r>
              <a:rPr lang="en-US" sz="2400"/>
              <a:t>Changes to configuration state are replicated to Active Secondary replicas</a:t>
            </a:r>
          </a:p>
          <a:p>
            <a:r>
              <a:rPr lang="en-US" sz="2400"/>
              <a:t>Only one replica can be marked as Primary, however can have multiple Active Secondary</a:t>
            </a:r>
          </a:p>
          <a:p>
            <a:r>
              <a:rPr lang="en-US" sz="2400"/>
              <a:t>If primary replica goes down, Service Fabric will promote one of the Active Secondary replicas to Primary</a:t>
            </a:r>
          </a:p>
        </p:txBody>
      </p:sp>
    </p:spTree>
    <p:extLst>
      <p:ext uri="{BB962C8B-B14F-4D97-AF65-F5344CB8AC3E}">
        <p14:creationId xmlns:p14="http://schemas.microsoft.com/office/powerpoint/2010/main" val="17271254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DF6B2-CCEC-E0C4-D5E1-DBD2F2BD93E1}"/>
              </a:ext>
            </a:extLst>
          </p:cNvPr>
          <p:cNvSpPr>
            <a:spLocks noGrp="1"/>
          </p:cNvSpPr>
          <p:nvPr>
            <p:ph type="title"/>
          </p:nvPr>
        </p:nvSpPr>
        <p:spPr/>
        <p:txBody>
          <a:bodyPr/>
          <a:lstStyle/>
          <a:p>
            <a:r>
              <a:rPr lang="en-US">
                <a:cs typeface="Segoe UI"/>
              </a:rPr>
              <a:t>Knowledge check answers (1/2)</a:t>
            </a:r>
            <a:endParaRPr lang="en-US"/>
          </a:p>
        </p:txBody>
      </p:sp>
      <p:graphicFrame>
        <p:nvGraphicFramePr>
          <p:cNvPr id="7" name="Content Placeholder 6">
            <a:extLst>
              <a:ext uri="{FF2B5EF4-FFF2-40B4-BE49-F238E27FC236}">
                <a16:creationId xmlns:a16="http://schemas.microsoft.com/office/drawing/2014/main" id="{001C1FCA-8A95-BB7D-C69B-EFDE992D158B}"/>
              </a:ext>
            </a:extLst>
          </p:cNvPr>
          <p:cNvGraphicFramePr>
            <a:graphicFrameLocks noGrp="1"/>
          </p:cNvGraphicFramePr>
          <p:nvPr>
            <p:ph idx="1"/>
            <p:extLst>
              <p:ext uri="{D42A27DB-BD31-4B8C-83A1-F6EECF244321}">
                <p14:modId xmlns:p14="http://schemas.microsoft.com/office/powerpoint/2010/main" val="1571598389"/>
              </p:ext>
            </p:extLst>
          </p:nvPr>
        </p:nvGraphicFramePr>
        <p:xfrm>
          <a:off x="584200" y="1435100"/>
          <a:ext cx="11018838" cy="3571240"/>
        </p:xfrm>
        <a:graphic>
          <a:graphicData uri="http://schemas.openxmlformats.org/drawingml/2006/table">
            <a:tbl>
              <a:tblPr firstRow="1" bandRow="1">
                <a:tableStyleId>{5C22544A-7EE6-4342-B048-85BDC9FD1C3A}</a:tableStyleId>
              </a:tblPr>
              <a:tblGrid>
                <a:gridCol w="2251015">
                  <a:extLst>
                    <a:ext uri="{9D8B030D-6E8A-4147-A177-3AD203B41FA5}">
                      <a16:colId xmlns:a16="http://schemas.microsoft.com/office/drawing/2014/main" val="187728649"/>
                    </a:ext>
                  </a:extLst>
                </a:gridCol>
                <a:gridCol w="5094877">
                  <a:extLst>
                    <a:ext uri="{9D8B030D-6E8A-4147-A177-3AD203B41FA5}">
                      <a16:colId xmlns:a16="http://schemas.microsoft.com/office/drawing/2014/main" val="675364917"/>
                    </a:ext>
                  </a:extLst>
                </a:gridCol>
                <a:gridCol w="3672946">
                  <a:extLst>
                    <a:ext uri="{9D8B030D-6E8A-4147-A177-3AD203B41FA5}">
                      <a16:colId xmlns:a16="http://schemas.microsoft.com/office/drawing/2014/main" val="489936966"/>
                    </a:ext>
                  </a:extLst>
                </a:gridCol>
              </a:tblGrid>
              <a:tr h="370840">
                <a:tc>
                  <a:txBody>
                    <a:bodyPr/>
                    <a:lstStyle/>
                    <a:p>
                      <a:r>
                        <a:rPr lang="en-US" sz="1600"/>
                        <a:t>Learning objective</a:t>
                      </a:r>
                    </a:p>
                  </a:txBody>
                  <a:tcPr/>
                </a:tc>
                <a:tc>
                  <a:txBody>
                    <a:bodyPr/>
                    <a:lstStyle/>
                    <a:p>
                      <a:r>
                        <a:rPr lang="en-US" sz="1600"/>
                        <a:t>Questions</a:t>
                      </a:r>
                    </a:p>
                  </a:txBody>
                  <a:tcPr/>
                </a:tc>
                <a:tc>
                  <a:txBody>
                    <a:bodyPr/>
                    <a:lstStyle/>
                    <a:p>
                      <a:r>
                        <a:rPr lang="en-US" sz="1600"/>
                        <a:t>Answers</a:t>
                      </a:r>
                    </a:p>
                  </a:txBody>
                  <a:tcPr/>
                </a:tc>
                <a:extLst>
                  <a:ext uri="{0D108BD9-81ED-4DB2-BD59-A6C34878D82A}">
                    <a16:rowId xmlns:a16="http://schemas.microsoft.com/office/drawing/2014/main" val="1686409404"/>
                  </a:ext>
                </a:extLst>
              </a:tr>
              <a:tr h="395425">
                <a:tc>
                  <a:txBody>
                    <a:bodyPr/>
                    <a:lstStyle/>
                    <a:p>
                      <a:r>
                        <a:rPr lang="en-US" sz="1600"/>
                        <a:t>1: Network Controller Architecture</a:t>
                      </a:r>
                    </a:p>
                  </a:txBody>
                  <a:tcPr/>
                </a:tc>
                <a:tc>
                  <a:txBody>
                    <a:bodyPr/>
                    <a:lstStyle/>
                    <a:p>
                      <a:pPr marL="514350" indent="-514350">
                        <a:buAutoNum type="arabicPeriod"/>
                      </a:pPr>
                      <a:r>
                        <a:rPr lang="en-US" sz="1600">
                          <a:cs typeface="Segoe UI"/>
                        </a:rPr>
                        <a:t>What is the role of Windows Service Fabric in Network Controller?</a:t>
                      </a:r>
                      <a:endParaRPr lang="en-US" sz="1600"/>
                    </a:p>
                    <a:p>
                      <a:pPr marL="514350" indent="-514350">
                        <a:buAutoNum type="arabicPeriod"/>
                      </a:pPr>
                      <a:r>
                        <a:rPr lang="en-US" sz="1600">
                          <a:cs typeface="Segoe UI"/>
                        </a:rPr>
                        <a:t>What are the two types of Services within Service Fabric?</a:t>
                      </a:r>
                      <a:endParaRPr lang="en-US" sz="1600" b="0" i="0" u="none" strike="noStrike" noProof="0">
                        <a:latin typeface="Segoe Sans Text"/>
                      </a:endParaRPr>
                    </a:p>
                  </a:txBody>
                  <a:tcPr/>
                </a:tc>
                <a:tc>
                  <a:txBody>
                    <a:bodyPr/>
                    <a:lstStyle/>
                    <a:p>
                      <a:pPr marL="342900" indent="-342900">
                        <a:buAutoNum type="arabicPeriod"/>
                      </a:pPr>
                      <a:r>
                        <a:rPr lang="en-US" sz="1600" b="0" i="0" u="none" strike="noStrike" noProof="0">
                          <a:latin typeface="Segoe Sans Text"/>
                        </a:rPr>
                        <a:t>Service Fabric plays a crucial role in the Network Controller by providing high availability, state replication, and quorum management.</a:t>
                      </a:r>
                    </a:p>
                    <a:p>
                      <a:pPr marL="342900" lvl="0" indent="-342900">
                        <a:buAutoNum type="arabicPeriod"/>
                      </a:pPr>
                      <a:r>
                        <a:rPr lang="en-US" sz="1600" b="0" i="0" u="none" strike="noStrike" noProof="0">
                          <a:latin typeface="Segoe Sans Text"/>
                        </a:rPr>
                        <a:t>Stateful and Stateless Services</a:t>
                      </a:r>
                    </a:p>
                  </a:txBody>
                  <a:tcPr/>
                </a:tc>
                <a:extLst>
                  <a:ext uri="{0D108BD9-81ED-4DB2-BD59-A6C34878D82A}">
                    <a16:rowId xmlns:a16="http://schemas.microsoft.com/office/drawing/2014/main" val="2217241799"/>
                  </a:ext>
                </a:extLst>
              </a:tr>
              <a:tr h="370840">
                <a:tc>
                  <a:txBody>
                    <a:bodyPr/>
                    <a:lstStyle/>
                    <a:p>
                      <a:r>
                        <a:rPr lang="en-US" sz="1600"/>
                        <a:t>2. Northbound API</a:t>
                      </a:r>
                    </a:p>
                  </a:txBody>
                  <a:tcPr/>
                </a:tc>
                <a:tc>
                  <a:txBody>
                    <a:bodyPr/>
                    <a:lstStyle/>
                    <a:p>
                      <a:pPr marL="514350" indent="-514350">
                        <a:buAutoNum type="arabicPeriod"/>
                      </a:pPr>
                      <a:r>
                        <a:rPr lang="en-US" sz="1600">
                          <a:cs typeface="Segoe UI"/>
                        </a:rPr>
                        <a:t>What type of authorization methods are available for securing the Northbound API?</a:t>
                      </a:r>
                    </a:p>
                    <a:p>
                      <a:pPr marL="514350" indent="-514350">
                        <a:buAutoNum type="arabicPeriod"/>
                      </a:pPr>
                      <a:r>
                        <a:rPr lang="en-US" sz="1600">
                          <a:cs typeface="Segoe UI"/>
                        </a:rPr>
                        <a:t>What type of data structure does the Northbound API use?</a:t>
                      </a:r>
                      <a:endParaRPr lang="en-US" sz="1600"/>
                    </a:p>
                  </a:txBody>
                  <a:tcPr/>
                </a:tc>
                <a:tc>
                  <a:txBody>
                    <a:bodyPr/>
                    <a:lstStyle/>
                    <a:p>
                      <a:pPr marL="342900" indent="-342900">
                        <a:buAutoNum type="arabicPeriod"/>
                      </a:pPr>
                      <a:r>
                        <a:rPr lang="en-US" sz="1600"/>
                        <a:t>X509, Kerberos, None</a:t>
                      </a:r>
                    </a:p>
                    <a:p>
                      <a:pPr marL="342900" lvl="0" indent="-342900">
                        <a:buAutoNum type="arabicPeriod"/>
                      </a:pPr>
                      <a:r>
                        <a:rPr lang="en-US" sz="1600"/>
                        <a:t>JSON</a:t>
                      </a:r>
                    </a:p>
                  </a:txBody>
                  <a:tcPr/>
                </a:tc>
                <a:extLst>
                  <a:ext uri="{0D108BD9-81ED-4DB2-BD59-A6C34878D82A}">
                    <a16:rowId xmlns:a16="http://schemas.microsoft.com/office/drawing/2014/main" val="2548151105"/>
                  </a:ext>
                </a:extLst>
              </a:tr>
              <a:tr h="370840">
                <a:tc>
                  <a:txBody>
                    <a:bodyPr/>
                    <a:lstStyle/>
                    <a:p>
                      <a:r>
                        <a:rPr lang="en-US" sz="1600"/>
                        <a:t>3. Southbound API</a:t>
                      </a:r>
                    </a:p>
                  </a:txBody>
                  <a:tcPr/>
                </a:tc>
                <a:tc>
                  <a:txBody>
                    <a:bodyPr/>
                    <a:lstStyle/>
                    <a:p>
                      <a:pPr marL="342900" marR="0" lvl="0" indent="-342900" algn="l" defTabSz="932742" rtl="0" eaLnBrk="1" fontAlgn="auto" latinLnBrk="0" hangingPunct="1">
                        <a:lnSpc>
                          <a:spcPct val="100000"/>
                        </a:lnSpc>
                        <a:spcBef>
                          <a:spcPts val="0"/>
                        </a:spcBef>
                        <a:spcAft>
                          <a:spcPts val="0"/>
                        </a:spcAft>
                        <a:buClrTx/>
                        <a:buSzTx/>
                        <a:buFontTx/>
                        <a:buAutoNum type="arabicPeriod"/>
                        <a:tabLst/>
                        <a:defRPr/>
                      </a:pPr>
                      <a:r>
                        <a:rPr lang="en-US" sz="1600">
                          <a:cs typeface="Segoe UI"/>
                        </a:rPr>
                        <a:t>What authentication mechanism is used primarily to communicate with southbound devices?</a:t>
                      </a:r>
                      <a:endParaRPr lang="en-US" sz="1600"/>
                    </a:p>
                  </a:txBody>
                  <a:tcPr/>
                </a:tc>
                <a:tc>
                  <a:txBody>
                    <a:bodyPr/>
                    <a:lstStyle/>
                    <a:p>
                      <a:pPr marL="342900" indent="-342900">
                        <a:buAutoNum type="arabicPeriod"/>
                      </a:pPr>
                      <a:r>
                        <a:rPr lang="en-US" sz="1600"/>
                        <a:t>X509 (Certificates)</a:t>
                      </a:r>
                    </a:p>
                  </a:txBody>
                  <a:tcPr/>
                </a:tc>
                <a:extLst>
                  <a:ext uri="{0D108BD9-81ED-4DB2-BD59-A6C34878D82A}">
                    <a16:rowId xmlns:a16="http://schemas.microsoft.com/office/drawing/2014/main" val="2596706004"/>
                  </a:ext>
                </a:extLst>
              </a:tr>
            </a:tbl>
          </a:graphicData>
        </a:graphic>
      </p:graphicFrame>
    </p:spTree>
    <p:extLst>
      <p:ext uri="{BB962C8B-B14F-4D97-AF65-F5344CB8AC3E}">
        <p14:creationId xmlns:p14="http://schemas.microsoft.com/office/powerpoint/2010/main" val="8445900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DF6B2-CCEC-E0C4-D5E1-DBD2F2BD93E1}"/>
              </a:ext>
            </a:extLst>
          </p:cNvPr>
          <p:cNvSpPr>
            <a:spLocks noGrp="1"/>
          </p:cNvSpPr>
          <p:nvPr>
            <p:ph type="title"/>
          </p:nvPr>
        </p:nvSpPr>
        <p:spPr/>
        <p:txBody>
          <a:bodyPr/>
          <a:lstStyle/>
          <a:p>
            <a:r>
              <a:rPr lang="en-US">
                <a:cs typeface="Segoe UI"/>
              </a:rPr>
              <a:t>Knowledge Check Answers (2/2)</a:t>
            </a:r>
            <a:endParaRPr lang="en-US"/>
          </a:p>
        </p:txBody>
      </p:sp>
      <p:graphicFrame>
        <p:nvGraphicFramePr>
          <p:cNvPr id="7" name="Content Placeholder 6">
            <a:extLst>
              <a:ext uri="{FF2B5EF4-FFF2-40B4-BE49-F238E27FC236}">
                <a16:creationId xmlns:a16="http://schemas.microsoft.com/office/drawing/2014/main" id="{001C1FCA-8A95-BB7D-C69B-EFDE992D158B}"/>
              </a:ext>
            </a:extLst>
          </p:cNvPr>
          <p:cNvGraphicFramePr>
            <a:graphicFrameLocks noGrp="1"/>
          </p:cNvGraphicFramePr>
          <p:nvPr>
            <p:ph idx="1"/>
            <p:extLst>
              <p:ext uri="{D42A27DB-BD31-4B8C-83A1-F6EECF244321}">
                <p14:modId xmlns:p14="http://schemas.microsoft.com/office/powerpoint/2010/main" val="4209887724"/>
              </p:ext>
            </p:extLst>
          </p:nvPr>
        </p:nvGraphicFramePr>
        <p:xfrm>
          <a:off x="584200" y="1435100"/>
          <a:ext cx="11018838" cy="5034280"/>
        </p:xfrm>
        <a:graphic>
          <a:graphicData uri="http://schemas.openxmlformats.org/drawingml/2006/table">
            <a:tbl>
              <a:tblPr firstRow="1" bandRow="1">
                <a:tableStyleId>{5C22544A-7EE6-4342-B048-85BDC9FD1C3A}</a:tableStyleId>
              </a:tblPr>
              <a:tblGrid>
                <a:gridCol w="2527060">
                  <a:extLst>
                    <a:ext uri="{9D8B030D-6E8A-4147-A177-3AD203B41FA5}">
                      <a16:colId xmlns:a16="http://schemas.microsoft.com/office/drawing/2014/main" val="187728649"/>
                    </a:ext>
                  </a:extLst>
                </a:gridCol>
                <a:gridCol w="4818832">
                  <a:extLst>
                    <a:ext uri="{9D8B030D-6E8A-4147-A177-3AD203B41FA5}">
                      <a16:colId xmlns:a16="http://schemas.microsoft.com/office/drawing/2014/main" val="3145897980"/>
                    </a:ext>
                  </a:extLst>
                </a:gridCol>
                <a:gridCol w="3672946">
                  <a:extLst>
                    <a:ext uri="{9D8B030D-6E8A-4147-A177-3AD203B41FA5}">
                      <a16:colId xmlns:a16="http://schemas.microsoft.com/office/drawing/2014/main" val="489936966"/>
                    </a:ext>
                  </a:extLst>
                </a:gridCol>
              </a:tblGrid>
              <a:tr h="370840">
                <a:tc>
                  <a:txBody>
                    <a:bodyPr/>
                    <a:lstStyle/>
                    <a:p>
                      <a:r>
                        <a:rPr lang="en-US" sz="1600"/>
                        <a:t>Learning objective</a:t>
                      </a:r>
                    </a:p>
                  </a:txBody>
                  <a:tcPr/>
                </a:tc>
                <a:tc>
                  <a:txBody>
                    <a:bodyPr/>
                    <a:lstStyle/>
                    <a:p>
                      <a:r>
                        <a:rPr lang="en-US" sz="1600"/>
                        <a:t>Questions</a:t>
                      </a:r>
                    </a:p>
                  </a:txBody>
                  <a:tcPr/>
                </a:tc>
                <a:tc>
                  <a:txBody>
                    <a:bodyPr/>
                    <a:lstStyle/>
                    <a:p>
                      <a:r>
                        <a:rPr lang="en-US" sz="1600"/>
                        <a:t>Answers</a:t>
                      </a:r>
                    </a:p>
                  </a:txBody>
                  <a:tcPr/>
                </a:tc>
                <a:extLst>
                  <a:ext uri="{0D108BD9-81ED-4DB2-BD59-A6C34878D82A}">
                    <a16:rowId xmlns:a16="http://schemas.microsoft.com/office/drawing/2014/main" val="1686409404"/>
                  </a:ext>
                </a:extLst>
              </a:tr>
              <a:tr h="370840">
                <a:tc>
                  <a:txBody>
                    <a:bodyPr/>
                    <a:lstStyle/>
                    <a:p>
                      <a:r>
                        <a:rPr lang="en-US" sz="1600"/>
                        <a:t>4. Services</a:t>
                      </a:r>
                    </a:p>
                  </a:txBody>
                  <a:tcPr/>
                </a:tc>
                <a:tc>
                  <a:txBody>
                    <a:bodyPr/>
                    <a:lstStyle/>
                    <a:p>
                      <a:pPr marL="514350" indent="-514350">
                        <a:buAutoNum type="arabicPeriod"/>
                      </a:pPr>
                      <a:r>
                        <a:rPr lang="en-US" sz="1600">
                          <a:cs typeface="Segoe UI"/>
                        </a:rPr>
                        <a:t>What function does the Virtual Switch Manager (SDNVSM) serve?</a:t>
                      </a:r>
                      <a:endParaRPr lang="en-US" sz="1600"/>
                    </a:p>
                    <a:p>
                      <a:pPr marL="514350" indent="-514350">
                        <a:buAutoNum type="arabicPeriod"/>
                      </a:pPr>
                      <a:r>
                        <a:rPr lang="en-US" sz="1600">
                          <a:cs typeface="Segoe UI"/>
                        </a:rPr>
                        <a:t>What service exposes the Northbound API interface?</a:t>
                      </a:r>
                    </a:p>
                  </a:txBody>
                  <a:tcPr/>
                </a:tc>
                <a:tc>
                  <a:txBody>
                    <a:bodyPr/>
                    <a:lstStyle/>
                    <a:p>
                      <a:pPr marL="342900" indent="-342900">
                        <a:buAutoNum type="arabicPeriod"/>
                      </a:pPr>
                      <a:r>
                        <a:rPr lang="en-US" sz="1600"/>
                        <a:t>Hosts the </a:t>
                      </a:r>
                      <a:r>
                        <a:rPr lang="en-US" sz="1600" err="1"/>
                        <a:t>vSwitch</a:t>
                      </a:r>
                      <a:r>
                        <a:rPr lang="en-US" sz="1600"/>
                        <a:t> and </a:t>
                      </a:r>
                      <a:r>
                        <a:rPr lang="en-US" sz="1600" err="1"/>
                        <a:t>vNet</a:t>
                      </a:r>
                      <a:r>
                        <a:rPr lang="en-US" sz="1600"/>
                        <a:t> service modules that are used to program/manage the 1st party devices. </a:t>
                      </a:r>
                    </a:p>
                    <a:p>
                      <a:pPr marL="342900" lvl="0" indent="-342900">
                        <a:buAutoNum type="arabicPeriod"/>
                      </a:pPr>
                      <a:r>
                        <a:rPr lang="en-US" sz="1600" err="1"/>
                        <a:t>ApiService</a:t>
                      </a:r>
                      <a:endParaRPr lang="en-US" sz="1600"/>
                    </a:p>
                  </a:txBody>
                  <a:tcPr/>
                </a:tc>
                <a:extLst>
                  <a:ext uri="{0D108BD9-81ED-4DB2-BD59-A6C34878D82A}">
                    <a16:rowId xmlns:a16="http://schemas.microsoft.com/office/drawing/2014/main" val="3503168146"/>
                  </a:ext>
                </a:extLst>
              </a:tr>
              <a:tr h="370840">
                <a:tc>
                  <a:txBody>
                    <a:bodyPr/>
                    <a:lstStyle/>
                    <a:p>
                      <a:r>
                        <a:rPr lang="en-US" sz="1600"/>
                        <a:t>5: Network Controller Host Agent</a:t>
                      </a:r>
                    </a:p>
                  </a:txBody>
                  <a:tcPr/>
                </a:tc>
                <a:tc>
                  <a:txBody>
                    <a:bodyPr/>
                    <a:lstStyle/>
                    <a:p>
                      <a:pPr marL="514350" indent="-514350">
                        <a:buAutoNum type="arabicPeriod"/>
                      </a:pPr>
                      <a:r>
                        <a:rPr lang="en-US" sz="1600">
                          <a:cs typeface="Segoe UI"/>
                        </a:rPr>
                        <a:t>What are the three primary databases used by </a:t>
                      </a:r>
                      <a:r>
                        <a:rPr lang="en-US" sz="1600" err="1">
                          <a:cs typeface="Segoe UI"/>
                        </a:rPr>
                        <a:t>NCHostAgent</a:t>
                      </a:r>
                      <a:r>
                        <a:rPr lang="en-US" sz="1600">
                          <a:cs typeface="Segoe UI"/>
                        </a:rPr>
                        <a:t>?</a:t>
                      </a:r>
                    </a:p>
                    <a:p>
                      <a:pPr marL="514350" indent="-514350">
                        <a:buAutoNum type="arabicPeriod"/>
                      </a:pPr>
                      <a:r>
                        <a:rPr lang="en-US" sz="1600">
                          <a:cs typeface="Segoe UI"/>
                        </a:rPr>
                        <a:t>Which database stores the information related to ports and policies?</a:t>
                      </a:r>
                    </a:p>
                    <a:p>
                      <a:pPr marL="514350" indent="-514350">
                        <a:buAutoNum type="arabicPeriod"/>
                      </a:pPr>
                      <a:r>
                        <a:rPr lang="en-US" sz="1600">
                          <a:cs typeface="Segoe UI"/>
                        </a:rPr>
                        <a:t>How are policies programmed into VFP?</a:t>
                      </a:r>
                    </a:p>
                  </a:txBody>
                  <a:tcPr/>
                </a:tc>
                <a:tc>
                  <a:txBody>
                    <a:bodyPr/>
                    <a:lstStyle/>
                    <a:p>
                      <a:pPr marL="342900" indent="-342900">
                        <a:buAutoNum type="arabicPeriod"/>
                      </a:pPr>
                      <a:r>
                        <a:rPr lang="en-US" sz="1600" b="0" i="0" u="none" strike="noStrike" noProof="0">
                          <a:latin typeface="Segoe Sans Text"/>
                        </a:rPr>
                        <a:t>MS_VTEP, MS_FIREWALL, </a:t>
                      </a:r>
                      <a:r>
                        <a:rPr lang="en-US" sz="1600" b="0" i="0" u="none" strike="noStrike" noProof="0" err="1">
                          <a:latin typeface="Segoe Sans Text"/>
                        </a:rPr>
                        <a:t>ServiceInsertion</a:t>
                      </a:r>
                      <a:endParaRPr lang="en-US" sz="1600" b="0" i="0" u="none" strike="noStrike" noProof="0">
                        <a:latin typeface="Segoe Sans Text"/>
                      </a:endParaRPr>
                    </a:p>
                    <a:p>
                      <a:pPr marL="342900" lvl="0" indent="-342900">
                        <a:buAutoNum type="arabicPeriod"/>
                      </a:pPr>
                      <a:r>
                        <a:rPr lang="en-US" sz="1600" b="0" i="0" u="none" strike="noStrike" noProof="0">
                          <a:latin typeface="Segoe Sans Text"/>
                        </a:rPr>
                        <a:t>MS_VTEP</a:t>
                      </a:r>
                    </a:p>
                    <a:p>
                      <a:pPr marL="342900" lvl="0" indent="-342900">
                        <a:buAutoNum type="arabicPeriod"/>
                      </a:pPr>
                      <a:r>
                        <a:rPr lang="en-US" sz="1600" b="0" i="0" u="none" strike="noStrike" noProof="0">
                          <a:latin typeface="Segoe Sans Text"/>
                        </a:rPr>
                        <a:t>Plugins within </a:t>
                      </a:r>
                      <a:r>
                        <a:rPr lang="en-US" sz="1600" b="0" i="0" u="none" strike="noStrike" noProof="0" err="1">
                          <a:latin typeface="Segoe Sans Text"/>
                        </a:rPr>
                        <a:t>NCHostAgent</a:t>
                      </a:r>
                      <a:r>
                        <a:rPr lang="en-US" sz="1600" b="0" i="0" u="none" strike="noStrike" noProof="0">
                          <a:latin typeface="Segoe Sans Text"/>
                        </a:rPr>
                        <a:t> monitor OVSDB databases. When changes found, they calculate policy and push changes to VFP API.</a:t>
                      </a:r>
                    </a:p>
                  </a:txBody>
                  <a:tcPr/>
                </a:tc>
                <a:extLst>
                  <a:ext uri="{0D108BD9-81ED-4DB2-BD59-A6C34878D82A}">
                    <a16:rowId xmlns:a16="http://schemas.microsoft.com/office/drawing/2014/main" val="2217241799"/>
                  </a:ext>
                </a:extLst>
              </a:tr>
              <a:tr h="370840">
                <a:tc>
                  <a:txBody>
                    <a:bodyPr/>
                    <a:lstStyle/>
                    <a:p>
                      <a:r>
                        <a:rPr lang="en-US" sz="1600"/>
                        <a:t>6. Tracing</a:t>
                      </a:r>
                    </a:p>
                  </a:txBody>
                  <a:tcPr/>
                </a:tc>
                <a:tc>
                  <a:txBody>
                    <a:bodyPr/>
                    <a:lstStyle/>
                    <a:p>
                      <a:pPr marL="514350" indent="-514350">
                        <a:buAutoNum type="arabicPeriod"/>
                      </a:pPr>
                      <a:r>
                        <a:rPr lang="en-US" sz="1600">
                          <a:cs typeface="Segoe UI"/>
                        </a:rPr>
                        <a:t>By default, where are logs stored for SDN fabric infrastructure nodes?</a:t>
                      </a:r>
                    </a:p>
                    <a:p>
                      <a:pPr marL="514350" indent="-514350">
                        <a:buAutoNum type="arabicPeriod"/>
                      </a:pPr>
                      <a:r>
                        <a:rPr lang="en-US" sz="1600">
                          <a:cs typeface="Segoe UI"/>
                        </a:rPr>
                        <a:t>Which task is responsible for automatic compression and applying log retention policies?</a:t>
                      </a:r>
                      <a:endParaRPr lang="en-US" sz="1600"/>
                    </a:p>
                  </a:txBody>
                  <a:tcPr/>
                </a:tc>
                <a:tc>
                  <a:txBody>
                    <a:bodyPr/>
                    <a:lstStyle/>
                    <a:p>
                      <a:pPr marL="342900" indent="-342900">
                        <a:buAutoNum type="arabicPeriod"/>
                      </a:pPr>
                      <a:r>
                        <a:rPr lang="en-US" sz="1600"/>
                        <a:t>Locally on each node under c:\windows\tracing\sdndiagnostics.</a:t>
                      </a:r>
                    </a:p>
                    <a:p>
                      <a:pPr marL="342900" lvl="0" indent="-342900">
                        <a:buAutoNum type="arabicPeriod"/>
                      </a:pPr>
                      <a:r>
                        <a:rPr lang="en-US" sz="1600" b="0" i="0" u="none" strike="noStrike" noProof="0">
                          <a:latin typeface="Segoe Sans Text"/>
                        </a:rPr>
                        <a:t>SDN Diagnostics Task</a:t>
                      </a:r>
                      <a:endParaRPr lang="en-US" sz="1600"/>
                    </a:p>
                  </a:txBody>
                  <a:tcPr/>
                </a:tc>
                <a:extLst>
                  <a:ext uri="{0D108BD9-81ED-4DB2-BD59-A6C34878D82A}">
                    <a16:rowId xmlns:a16="http://schemas.microsoft.com/office/drawing/2014/main" val="2548151105"/>
                  </a:ext>
                </a:extLst>
              </a:tr>
            </a:tbl>
          </a:graphicData>
        </a:graphic>
      </p:graphicFrame>
    </p:spTree>
    <p:extLst>
      <p:ext uri="{BB962C8B-B14F-4D97-AF65-F5344CB8AC3E}">
        <p14:creationId xmlns:p14="http://schemas.microsoft.com/office/powerpoint/2010/main" val="20080216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CF9BF-0DD1-CA70-7E23-29842F9FEBA9}"/>
              </a:ext>
            </a:extLst>
          </p:cNvPr>
          <p:cNvSpPr>
            <a:spLocks noGrp="1"/>
          </p:cNvSpPr>
          <p:nvPr>
            <p:ph type="title"/>
          </p:nvPr>
        </p:nvSpPr>
        <p:spPr>
          <a:xfrm>
            <a:off x="1050879" y="609600"/>
            <a:ext cx="5562706" cy="1426234"/>
          </a:xfrm>
        </p:spPr>
        <p:txBody>
          <a:bodyPr vert="horz" wrap="square" lIns="0" tIns="0" rIns="0" bIns="0" rtlCol="0" anchor="t">
            <a:normAutofit/>
          </a:bodyPr>
          <a:lstStyle/>
          <a:p>
            <a:r>
              <a:rPr lang="en-US"/>
              <a:t>Summary	</a:t>
            </a:r>
          </a:p>
        </p:txBody>
      </p:sp>
      <p:sp>
        <p:nvSpPr>
          <p:cNvPr id="3" name="Content Placeholder 2">
            <a:extLst>
              <a:ext uri="{FF2B5EF4-FFF2-40B4-BE49-F238E27FC236}">
                <a16:creationId xmlns:a16="http://schemas.microsoft.com/office/drawing/2014/main" id="{7E60F16A-CDD1-4284-8AA4-5C08C92BD4C0}"/>
              </a:ext>
            </a:extLst>
          </p:cNvPr>
          <p:cNvSpPr>
            <a:spLocks noGrp="1"/>
          </p:cNvSpPr>
          <p:nvPr>
            <p:ph idx="1"/>
          </p:nvPr>
        </p:nvSpPr>
        <p:spPr>
          <a:xfrm>
            <a:off x="1050878" y="1644770"/>
            <a:ext cx="8998975" cy="4609607"/>
          </a:xfrm>
        </p:spPr>
        <p:txBody>
          <a:bodyPr>
            <a:normAutofit/>
          </a:bodyPr>
          <a:lstStyle/>
          <a:p>
            <a:pPr marL="0" indent="0">
              <a:buNone/>
            </a:pPr>
            <a:r>
              <a:rPr lang="en-US"/>
              <a:t>In this module, you learned about:</a:t>
            </a:r>
          </a:p>
          <a:p>
            <a:r>
              <a:rPr lang="en-US"/>
              <a:t>Network Controller architecture</a:t>
            </a:r>
          </a:p>
          <a:p>
            <a:r>
              <a:rPr lang="en-US"/>
              <a:t>Northbound API</a:t>
            </a:r>
          </a:p>
          <a:p>
            <a:r>
              <a:rPr lang="en-US"/>
              <a:t>Southbound API</a:t>
            </a:r>
          </a:p>
          <a:p>
            <a:r>
              <a:rPr lang="en-US"/>
              <a:t>Network Controller services</a:t>
            </a:r>
          </a:p>
          <a:p>
            <a:r>
              <a:rPr lang="en-US"/>
              <a:t>Network Controller Host Agent</a:t>
            </a:r>
          </a:p>
          <a:p>
            <a:r>
              <a:rPr lang="en-US"/>
              <a:t>Network Controller diagnostics</a:t>
            </a:r>
          </a:p>
          <a:p>
            <a:endParaRPr lang="en-US"/>
          </a:p>
          <a:p>
            <a:endParaRPr lang="en-US"/>
          </a:p>
          <a:p>
            <a:endParaRPr lang="en-US"/>
          </a:p>
        </p:txBody>
      </p:sp>
    </p:spTree>
    <p:extLst>
      <p:ext uri="{BB962C8B-B14F-4D97-AF65-F5344CB8AC3E}">
        <p14:creationId xmlns:p14="http://schemas.microsoft.com/office/powerpoint/2010/main" val="3299861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2264FC-502C-7D50-F442-7E33D50B7887}"/>
              </a:ext>
            </a:extLst>
          </p:cNvPr>
          <p:cNvSpPr>
            <a:spLocks noGrp="1"/>
          </p:cNvSpPr>
          <p:nvPr>
            <p:ph type="title"/>
          </p:nvPr>
        </p:nvSpPr>
        <p:spPr/>
        <p:txBody>
          <a:bodyPr/>
          <a:lstStyle/>
          <a:p>
            <a:r>
              <a:rPr lang="en-US">
                <a:ea typeface="Batang"/>
              </a:rPr>
              <a:t>Network Controller Service Fabric services</a:t>
            </a:r>
          </a:p>
        </p:txBody>
      </p:sp>
      <p:pic>
        <p:nvPicPr>
          <p:cNvPr id="8" name="Content Placeholder 7">
            <a:extLst>
              <a:ext uri="{FF2B5EF4-FFF2-40B4-BE49-F238E27FC236}">
                <a16:creationId xmlns:a16="http://schemas.microsoft.com/office/drawing/2014/main" id="{8E2D1083-8D62-0C12-ECD4-C56DAF333333}"/>
              </a:ext>
            </a:extLst>
          </p:cNvPr>
          <p:cNvPicPr>
            <a:picLocks noGrp="1" noChangeAspect="1"/>
          </p:cNvPicPr>
          <p:nvPr>
            <p:ph idx="1"/>
          </p:nvPr>
        </p:nvPicPr>
        <p:blipFill>
          <a:blip r:embed="rId3"/>
          <a:stretch>
            <a:fillRect/>
          </a:stretch>
        </p:blipFill>
        <p:spPr>
          <a:xfrm>
            <a:off x="1155513" y="1500884"/>
            <a:ext cx="9090894" cy="4590073"/>
          </a:xfrm>
        </p:spPr>
      </p:pic>
    </p:spTree>
    <p:extLst>
      <p:ext uri="{BB962C8B-B14F-4D97-AF65-F5344CB8AC3E}">
        <p14:creationId xmlns:p14="http://schemas.microsoft.com/office/powerpoint/2010/main" val="3170717494"/>
      </p:ext>
    </p:extLst>
  </p:cSld>
  <p:clrMapOvr>
    <a:masterClrMapping/>
  </p:clrMapOvr>
</p:sld>
</file>

<file path=ppt/theme/theme1.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template" id="{08DF1E30-4516-4CB1-AFA4-1D42D045DB0F}" vid="{433E47A9-593B-46B3-8E0C-881334A4D6B1}"/>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themeOverride>
</file>

<file path=ppt/theme/themeOverride2.xml><?xml version="1.0" encoding="utf-8"?>
<a:themeOverride xmlns:a="http://schemas.openxmlformats.org/drawingml/2006/main">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716861d2-e593-42d0-b053-db774eb8a1c2">
      <UserInfo>
        <DisplayName/>
        <AccountId xsi:nil="true"/>
        <AccountType/>
      </UserInfo>
    </SharedWithUsers>
    <lcf76f155ced4ddcb4097134ff3c332f xmlns="2f0e0e16-76c0-411d-b7e7-8ffdbf2eccb6">
      <Terms xmlns="http://schemas.microsoft.com/office/infopath/2007/PartnerControls"/>
    </lcf76f155ced4ddcb4097134ff3c332f>
    <TaxCatchAll xmlns="230e9df3-be65-4c73-a93b-d1236ebd677e" xsi:nil="true"/>
    <MediaLengthInSeconds xmlns="2f0e0e16-76c0-411d-b7e7-8ffdbf2eccb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D80E0DA79612B4BADE3BF56A29FF079" ma:contentTypeVersion="19" ma:contentTypeDescription="Create a new document." ma:contentTypeScope="" ma:versionID="977148966412f1087966f2206dae8383">
  <xsd:schema xmlns:xsd="http://www.w3.org/2001/XMLSchema" xmlns:xs="http://www.w3.org/2001/XMLSchema" xmlns:p="http://schemas.microsoft.com/office/2006/metadata/properties" xmlns:ns1="http://schemas.microsoft.com/sharepoint/v3" xmlns:ns2="2f0e0e16-76c0-411d-b7e7-8ffdbf2eccb6" xmlns:ns3="716861d2-e593-42d0-b053-db774eb8a1c2" xmlns:ns4="230e9df3-be65-4c73-a93b-d1236ebd677e" targetNamespace="http://schemas.microsoft.com/office/2006/metadata/properties" ma:root="true" ma:fieldsID="340004b1eb83a7f56f44d1481677e8c4" ns1:_="" ns2:_="" ns3:_="" ns4:_="">
    <xsd:import namespace="http://schemas.microsoft.com/sharepoint/v3"/>
    <xsd:import namespace="2f0e0e16-76c0-411d-b7e7-8ffdbf2eccb6"/>
    <xsd:import namespace="716861d2-e593-42d0-b053-db774eb8a1c2"/>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lcf76f155ced4ddcb4097134ff3c332f" minOccurs="0"/>
                <xsd:element ref="ns4:TaxCatchAll"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f0e0e16-76c0-411d-b7e7-8ffdbf2eccb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6861d2-e593-42d0-b053-db774eb8a1c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fabc0d4d-4673-44ea-bc8e-df63064a1b8b}" ma:internalName="TaxCatchAll" ma:showField="CatchAllData" ma:web="716861d2-e593-42d0-b053-db774eb8a1c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7530D12-D536-49C3-B86E-DB49BC45CBA3}">
  <ds:schemaRefs>
    <ds:schemaRef ds:uri="http://purl.org/dc/elements/1.1/"/>
    <ds:schemaRef ds:uri="http://schemas.microsoft.com/office/infopath/2007/PartnerControls"/>
    <ds:schemaRef ds:uri="230e9df3-be65-4c73-a93b-d1236ebd677e"/>
    <ds:schemaRef ds:uri="http://purl.org/dc/terms/"/>
    <ds:schemaRef ds:uri="http://schemas.microsoft.com/sharepoint/v3"/>
    <ds:schemaRef ds:uri="http://www.w3.org/XML/1998/namespace"/>
    <ds:schemaRef ds:uri="http://schemas.microsoft.com/office/2006/documentManagement/types"/>
    <ds:schemaRef ds:uri="http://schemas.openxmlformats.org/package/2006/metadata/core-properties"/>
    <ds:schemaRef ds:uri="http://purl.org/dc/dcmitype/"/>
    <ds:schemaRef ds:uri="716861d2-e593-42d0-b053-db774eb8a1c2"/>
    <ds:schemaRef ds:uri="2f0e0e16-76c0-411d-b7e7-8ffdbf2eccb6"/>
    <ds:schemaRef ds:uri="http://schemas.microsoft.com/office/2006/metadata/properties"/>
  </ds:schemaRefs>
</ds:datastoreItem>
</file>

<file path=customXml/itemProps2.xml><?xml version="1.0" encoding="utf-8"?>
<ds:datastoreItem xmlns:ds="http://schemas.openxmlformats.org/officeDocument/2006/customXml" ds:itemID="{4B7661C4-78FF-4A53-AAD2-F9E2F5312E1A}">
  <ds:schemaRefs>
    <ds:schemaRef ds:uri="230e9df3-be65-4c73-a93b-d1236ebd677e"/>
    <ds:schemaRef ds:uri="2f0e0e16-76c0-411d-b7e7-8ffdbf2eccb6"/>
    <ds:schemaRef ds:uri="716861d2-e593-42d0-b053-db774eb8a1c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CDCDDBB-01E4-4B30-86B9-126D5DE91C29}">
  <ds:schemaRefs>
    <ds:schemaRef ds:uri="http://schemas.microsoft.com/sharepoint/v3/contenttype/forms"/>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10137</Words>
  <Application>Microsoft Office PowerPoint</Application>
  <PresentationFormat>Widescreen</PresentationFormat>
  <Paragraphs>950</Paragraphs>
  <Slides>82</Slides>
  <Notes>69</Notes>
  <HiddenSlides>0</HiddenSlides>
  <MMClips>0</MMClips>
  <ScaleCrop>false</ScaleCrop>
  <HeadingPairs>
    <vt:vector size="4" baseType="variant">
      <vt:variant>
        <vt:lpstr>Theme</vt:lpstr>
      </vt:variant>
      <vt:variant>
        <vt:i4>2</vt:i4>
      </vt:variant>
      <vt:variant>
        <vt:lpstr>Slide Titles</vt:lpstr>
      </vt:variant>
      <vt:variant>
        <vt:i4>82</vt:i4>
      </vt:variant>
    </vt:vector>
  </HeadingPairs>
  <TitlesOfParts>
    <vt:vector size="84" baseType="lpstr">
      <vt:lpstr>Azure 2023 Template</vt:lpstr>
      <vt:lpstr>Custom Design</vt:lpstr>
      <vt:lpstr>Software Defined Networking (SDN) training</vt:lpstr>
      <vt:lpstr>Copyright and terms of use</vt:lpstr>
      <vt:lpstr>Learning objectives</vt:lpstr>
      <vt:lpstr>PowerPoint Presentation</vt:lpstr>
      <vt:lpstr>Network Controller high-level architecture</vt:lpstr>
      <vt:lpstr>Architecture overview</vt:lpstr>
      <vt:lpstr>Windows Service Fabric</vt:lpstr>
      <vt:lpstr>Stateful services</vt:lpstr>
      <vt:lpstr>Network Controller Service Fabric services</vt:lpstr>
      <vt:lpstr>Availability of Service Fabric Stateful services</vt:lpstr>
      <vt:lpstr>Availability of Service Fabric Stateful services</vt:lpstr>
      <vt:lpstr>Availability of Service Fabric Stateful services</vt:lpstr>
      <vt:lpstr>Stateless services</vt:lpstr>
      <vt:lpstr>Cluster authentication </vt:lpstr>
      <vt:lpstr>Cluster authorization </vt:lpstr>
      <vt:lpstr>Cluster encryption </vt:lpstr>
      <vt:lpstr>Lab </vt:lpstr>
      <vt:lpstr>Knowledge check – Network Controller architecture</vt:lpstr>
      <vt:lpstr>PowerPoint Presentation</vt:lpstr>
      <vt:lpstr>Northbound API overview</vt:lpstr>
      <vt:lpstr>Northbound API</vt:lpstr>
      <vt:lpstr>Northbound API endpoint</vt:lpstr>
      <vt:lpstr>Common JSON elements</vt:lpstr>
      <vt:lpstr>JSON collections</vt:lpstr>
      <vt:lpstr>Northbound authentication </vt:lpstr>
      <vt:lpstr>Northbound authorization </vt:lpstr>
      <vt:lpstr>Northbound encryption</vt:lpstr>
      <vt:lpstr>Lab </vt:lpstr>
      <vt:lpstr>Knowledge check – Northbound API</vt:lpstr>
      <vt:lpstr>PowerPoint Presentation</vt:lpstr>
      <vt:lpstr>Southbound API overview</vt:lpstr>
      <vt:lpstr>Southbound communication </vt:lpstr>
      <vt:lpstr>Southbound authentication</vt:lpstr>
      <vt:lpstr>Southbound authorization </vt:lpstr>
      <vt:lpstr>Southbound encryption</vt:lpstr>
      <vt:lpstr>Lab </vt:lpstr>
      <vt:lpstr>Knowledge check – Southbound API</vt:lpstr>
      <vt:lpstr>PowerPoint Presentation</vt:lpstr>
      <vt:lpstr>Network Controller services</vt:lpstr>
      <vt:lpstr>SDNAPI</vt:lpstr>
      <vt:lpstr>Virtual Switch Manager (SDNVSM)</vt:lpstr>
      <vt:lpstr>Firewall (SDNFW)</vt:lpstr>
      <vt:lpstr>Service Insertion (SDNSI)</vt:lpstr>
      <vt:lpstr>Controller (SDNCTLR)</vt:lpstr>
      <vt:lpstr>Software Load Balancer Manager (SDNSLBM)</vt:lpstr>
      <vt:lpstr>Gateway Manager (SDNGWM)</vt:lpstr>
      <vt:lpstr>Fabric Network Manager</vt:lpstr>
      <vt:lpstr>Helper Service</vt:lpstr>
      <vt:lpstr>Backup and restore</vt:lpstr>
      <vt:lpstr>Update service</vt:lpstr>
      <vt:lpstr>IN-Memory Object Store (IMOS)</vt:lpstr>
      <vt:lpstr>Lab </vt:lpstr>
      <vt:lpstr>Knowledge check - Services</vt:lpstr>
      <vt:lpstr>PowerPoint Presentation</vt:lpstr>
      <vt:lpstr>NC Host Agent</vt:lpstr>
      <vt:lpstr>NC Host Agent</vt:lpstr>
      <vt:lpstr>Network Controller Host agent framework</vt:lpstr>
      <vt:lpstr>NC Host Agent OVSDB</vt:lpstr>
      <vt:lpstr>NC Host Agent OVSDB tables persistence</vt:lpstr>
      <vt:lpstr>NC and Host Agent goal state scenarios</vt:lpstr>
      <vt:lpstr>OVSDB MS_VTEP</vt:lpstr>
      <vt:lpstr>Physical_Port table</vt:lpstr>
      <vt:lpstr>Physical_Switch table</vt:lpstr>
      <vt:lpstr>Ucast_Macs_Remote table</vt:lpstr>
      <vt:lpstr>Physical_Locator table</vt:lpstr>
      <vt:lpstr>Logical_Router table</vt:lpstr>
      <vt:lpstr>Logical_Switch table</vt:lpstr>
      <vt:lpstr>OVSDB MS_Firewall</vt:lpstr>
      <vt:lpstr>OVSDB ServiceInsertion </vt:lpstr>
      <vt:lpstr>Lab </vt:lpstr>
      <vt:lpstr>Knowledge check - Network Controller Host Agent</vt:lpstr>
      <vt:lpstr>PowerPoint Presentation</vt:lpstr>
      <vt:lpstr>Trace Logging</vt:lpstr>
      <vt:lpstr>Trace logging</vt:lpstr>
      <vt:lpstr>ETW logs</vt:lpstr>
      <vt:lpstr>ETW providers (1/2)</vt:lpstr>
      <vt:lpstr>ETW providers (2/2)</vt:lpstr>
      <vt:lpstr>Lab </vt:lpstr>
      <vt:lpstr>Knowledge check - Tracing</vt:lpstr>
      <vt:lpstr>Knowledge check answers (1/2)</vt:lpstr>
      <vt:lpstr>Knowledge Check Answers (2/2)</vt:lpstr>
      <vt:lpstr>Summary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Defined Networking (SDN)</dc:title>
  <dcterms:created xsi:type="dcterms:W3CDTF">2022-10-10T21:08:57Z</dcterms:created>
  <dcterms:modified xsi:type="dcterms:W3CDTF">2024-03-28T20:20:18Z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0x0101007D80E0DA79612B4BADE3BF56A29FF079</vt:lpwstr>
  </property>
  <property fmtid="{D5CDD505-2E9C-101B-9397-08002B2CF9AE}" pid="3" name="Order">
    <vt:r8>3668000</vt:r8>
  </property>
  <property fmtid="{D5CDD505-2E9C-101B-9397-08002B2CF9AE}" pid="4" name="ComplianceAssetId">
    <vt:lpwstr/>
  </property>
  <property fmtid="{D5CDD505-2E9C-101B-9397-08002B2CF9AE}" pid="5" name="_activity">
    <vt:lpwstr>{"FileActivityType":"6","FileActivityTimeStamp":"2022-12-02T22:13:38.737Z","FileActivityUsersOnPage":[{"DisplayName":"Felix Maxa","Id":"amaxa@ntdev.microsoft.com"}],"FileActivityNavigationId":null}</vt:lpwstr>
  </property>
  <property fmtid="{D5CDD505-2E9C-101B-9397-08002B2CF9AE}" pid="6" name="_ExtendedDescription">
    <vt:lpwstr/>
  </property>
  <property fmtid="{D5CDD505-2E9C-101B-9397-08002B2CF9AE}" pid="7" name="TriggerFlowInfo">
    <vt:lpwstr/>
  </property>
  <property fmtid="{D5CDD505-2E9C-101B-9397-08002B2CF9AE}" pid="8" name="MediaServiceImageTags">
    <vt:lpwstr/>
  </property>
  <property fmtid="{D5CDD505-2E9C-101B-9397-08002B2CF9AE}" pid="9" name="xd_Signature">
    <vt:bool>false</vt:bool>
  </property>
  <property fmtid="{D5CDD505-2E9C-101B-9397-08002B2CF9AE}" pid="10" name="xd_ProgID">
    <vt:lpwstr/>
  </property>
  <property fmtid="{D5CDD505-2E9C-101B-9397-08002B2CF9AE}" pid="11" name="TemplateUrl">
    <vt:lpwstr/>
  </property>
</Properties>
</file>